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100" d="100"/>
          <a:sy n="100" d="100"/>
        </p:scale>
        <p:origin x="1926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2080D0C-49C8-4F4A-AD0B-F3638D68AD89}"/>
              </a:ext>
            </a:extLst>
          </p:cNvPr>
          <p:cNvGrpSpPr/>
          <p:nvPr/>
        </p:nvGrpSpPr>
        <p:grpSpPr>
          <a:xfrm>
            <a:off x="834954" y="1205345"/>
            <a:ext cx="2395880" cy="2033188"/>
            <a:chOff x="550528" y="786851"/>
            <a:chExt cx="2272005" cy="1928066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D034AC03-CB6B-4349-9784-23E84B4FBE06}"/>
                </a:ext>
              </a:extLst>
            </p:cNvPr>
            <p:cNvGrpSpPr/>
            <p:nvPr/>
          </p:nvGrpSpPr>
          <p:grpSpPr>
            <a:xfrm>
              <a:off x="550528" y="786851"/>
              <a:ext cx="2272005" cy="1928066"/>
              <a:chOff x="2182478" y="2996651"/>
              <a:chExt cx="2272005" cy="1928066"/>
            </a:xfrm>
          </p:grpSpPr>
          <p:grpSp>
            <p:nvGrpSpPr>
              <p:cNvPr id="209" name="グループ化 208">
                <a:extLst>
                  <a:ext uri="{FF2B5EF4-FFF2-40B4-BE49-F238E27FC236}">
                    <a16:creationId xmlns:a16="http://schemas.microsoft.com/office/drawing/2014/main" id="{6316D6D7-5043-41C8-BE93-F532DD8FF5C2}"/>
                  </a:ext>
                </a:extLst>
              </p:cNvPr>
              <p:cNvGrpSpPr/>
              <p:nvPr/>
            </p:nvGrpSpPr>
            <p:grpSpPr>
              <a:xfrm>
                <a:off x="2182478" y="2996651"/>
                <a:ext cx="2272005" cy="1928066"/>
                <a:chOff x="6765421" y="4225481"/>
                <a:chExt cx="2272005" cy="1928066"/>
              </a:xfrm>
            </p:grpSpPr>
            <p:sp>
              <p:nvSpPr>
                <p:cNvPr id="211" name="楕円 3">
                  <a:extLst>
                    <a:ext uri="{FF2B5EF4-FFF2-40B4-BE49-F238E27FC236}">
                      <a16:creationId xmlns:a16="http://schemas.microsoft.com/office/drawing/2014/main" id="{3ED7B149-4A0E-49B3-B072-BF2D7AD481E9}"/>
                    </a:ext>
                  </a:extLst>
                </p:cNvPr>
                <p:cNvSpPr/>
                <p:nvPr/>
              </p:nvSpPr>
              <p:spPr>
                <a:xfrm flipV="1">
                  <a:off x="7383518" y="5384462"/>
                  <a:ext cx="991708" cy="769085"/>
                </a:xfrm>
                <a:custGeom>
                  <a:avLst/>
                  <a:gdLst>
                    <a:gd name="connsiteX0" fmla="*/ 0 w 3321170"/>
                    <a:gd name="connsiteY0" fmla="*/ 948906 h 1897811"/>
                    <a:gd name="connsiteX1" fmla="*/ 1660585 w 3321170"/>
                    <a:gd name="connsiteY1" fmla="*/ 0 h 1897811"/>
                    <a:gd name="connsiteX2" fmla="*/ 3321170 w 3321170"/>
                    <a:gd name="connsiteY2" fmla="*/ 948906 h 1897811"/>
                    <a:gd name="connsiteX3" fmla="*/ 1660585 w 3321170"/>
                    <a:gd name="connsiteY3" fmla="*/ 1897812 h 1897811"/>
                    <a:gd name="connsiteX4" fmla="*/ 0 w 3321170"/>
                    <a:gd name="connsiteY4" fmla="*/ 948906 h 1897811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536167"/>
                    <a:gd name="connsiteX1" fmla="*/ 1660585 w 3321170"/>
                    <a:gd name="connsiteY1" fmla="*/ 0 h 2536167"/>
                    <a:gd name="connsiteX2" fmla="*/ 3321170 w 3321170"/>
                    <a:gd name="connsiteY2" fmla="*/ 948906 h 2536167"/>
                    <a:gd name="connsiteX3" fmla="*/ 1651958 w 3321170"/>
                    <a:gd name="connsiteY3" fmla="*/ 2536167 h 2536167"/>
                    <a:gd name="connsiteX4" fmla="*/ 0 w 3321170"/>
                    <a:gd name="connsiteY4" fmla="*/ 948906 h 2536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21170" h="2536167">
                      <a:moveTo>
                        <a:pt x="0" y="948906"/>
                      </a:moveTo>
                      <a:cubicBezTo>
                        <a:pt x="0" y="424840"/>
                        <a:pt x="743469" y="0"/>
                        <a:pt x="1660585" y="0"/>
                      </a:cubicBezTo>
                      <a:cubicBezTo>
                        <a:pt x="2577701" y="0"/>
                        <a:pt x="3321170" y="424840"/>
                        <a:pt x="3321170" y="948906"/>
                      </a:cubicBezTo>
                      <a:cubicBezTo>
                        <a:pt x="3321170" y="1472972"/>
                        <a:pt x="2569074" y="2536167"/>
                        <a:pt x="1651958" y="2536167"/>
                      </a:cubicBezTo>
                      <a:cubicBezTo>
                        <a:pt x="734842" y="2536167"/>
                        <a:pt x="0" y="1472972"/>
                        <a:pt x="0" y="94890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楕円 211">
                  <a:extLst>
                    <a:ext uri="{FF2B5EF4-FFF2-40B4-BE49-F238E27FC236}">
                      <a16:creationId xmlns:a16="http://schemas.microsoft.com/office/drawing/2014/main" id="{92AED91B-5BC3-4930-9090-6E93D16B05EE}"/>
                    </a:ext>
                  </a:extLst>
                </p:cNvPr>
                <p:cNvSpPr/>
                <p:nvPr/>
              </p:nvSpPr>
              <p:spPr>
                <a:xfrm>
                  <a:off x="6765421" y="4225481"/>
                  <a:ext cx="2272005" cy="184247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楕円 212">
                  <a:extLst>
                    <a:ext uri="{FF2B5EF4-FFF2-40B4-BE49-F238E27FC236}">
                      <a16:creationId xmlns:a16="http://schemas.microsoft.com/office/drawing/2014/main" id="{A59DC5FB-032C-4991-8A72-35345756FCF1}"/>
                    </a:ext>
                  </a:extLst>
                </p:cNvPr>
                <p:cNvSpPr/>
                <p:nvPr/>
              </p:nvSpPr>
              <p:spPr>
                <a:xfrm>
                  <a:off x="7001148" y="4416643"/>
                  <a:ext cx="1800552" cy="14601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1"/>
                  <a:tileRect/>
                </a:gradFill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E8AFD13A-0D01-4989-BACD-7927067EAC8B}"/>
                  </a:ext>
                </a:extLst>
              </p:cNvPr>
              <p:cNvSpPr/>
              <p:nvPr/>
            </p:nvSpPr>
            <p:spPr>
              <a:xfrm>
                <a:off x="2232025" y="3063961"/>
                <a:ext cx="2178050" cy="1704889"/>
              </a:xfrm>
              <a:custGeom>
                <a:avLst/>
                <a:gdLst>
                  <a:gd name="connsiteX0" fmla="*/ 955373 w 2907569"/>
                  <a:gd name="connsiteY0" fmla="*/ 2159967 h 2325428"/>
                  <a:gd name="connsiteX1" fmla="*/ 1044054 w 2907569"/>
                  <a:gd name="connsiteY1" fmla="*/ 2185516 h 2325428"/>
                  <a:gd name="connsiteX2" fmla="*/ 1312907 w 2907569"/>
                  <a:gd name="connsiteY2" fmla="*/ 2228677 h 2325428"/>
                  <a:gd name="connsiteX3" fmla="*/ 1430924 w 2907569"/>
                  <a:gd name="connsiteY3" fmla="*/ 2233367 h 2325428"/>
                  <a:gd name="connsiteX4" fmla="*/ 1430924 w 2907569"/>
                  <a:gd name="connsiteY4" fmla="*/ 2325428 h 2325428"/>
                  <a:gd name="connsiteX5" fmla="*/ 1305116 w 2907569"/>
                  <a:gd name="connsiteY5" fmla="*/ 2320344 h 2325428"/>
                  <a:gd name="connsiteX6" fmla="*/ 1021394 w 2907569"/>
                  <a:gd name="connsiteY6" fmla="*/ 2274037 h 2325428"/>
                  <a:gd name="connsiteX7" fmla="*/ 912059 w 2907569"/>
                  <a:gd name="connsiteY7" fmla="*/ 2242013 h 2325428"/>
                  <a:gd name="connsiteX8" fmla="*/ 1968641 w 2907569"/>
                  <a:gd name="connsiteY8" fmla="*/ 2155229 h 2325428"/>
                  <a:gd name="connsiteX9" fmla="*/ 2013289 w 2907569"/>
                  <a:gd name="connsiteY9" fmla="*/ 2236805 h 2325428"/>
                  <a:gd name="connsiteX10" fmla="*/ 1886174 w 2907569"/>
                  <a:gd name="connsiteY10" fmla="*/ 2274037 h 2325428"/>
                  <a:gd name="connsiteX11" fmla="*/ 1602452 w 2907569"/>
                  <a:gd name="connsiteY11" fmla="*/ 2320344 h 2325428"/>
                  <a:gd name="connsiteX12" fmla="*/ 1476643 w 2907569"/>
                  <a:gd name="connsiteY12" fmla="*/ 2325428 h 2325428"/>
                  <a:gd name="connsiteX13" fmla="*/ 1476643 w 2907569"/>
                  <a:gd name="connsiteY13" fmla="*/ 2233368 h 2325428"/>
                  <a:gd name="connsiteX14" fmla="*/ 1594661 w 2907569"/>
                  <a:gd name="connsiteY14" fmla="*/ 2228677 h 2325428"/>
                  <a:gd name="connsiteX15" fmla="*/ 1863515 w 2907569"/>
                  <a:gd name="connsiteY15" fmla="*/ 2185516 h 2325428"/>
                  <a:gd name="connsiteX16" fmla="*/ 2452397 w 2907569"/>
                  <a:gd name="connsiteY16" fmla="*/ 1895545 h 2325428"/>
                  <a:gd name="connsiteX17" fmla="*/ 2525719 w 2907569"/>
                  <a:gd name="connsiteY17" fmla="*/ 1946993 h 2325428"/>
                  <a:gd name="connsiteX18" fmla="*/ 2481953 w 2907569"/>
                  <a:gd name="connsiteY18" fmla="*/ 1985531 h 2325428"/>
                  <a:gd name="connsiteX19" fmla="*/ 2146871 w 2907569"/>
                  <a:gd name="connsiteY19" fmla="*/ 2185907 h 2325428"/>
                  <a:gd name="connsiteX20" fmla="*/ 2056598 w 2907569"/>
                  <a:gd name="connsiteY20" fmla="*/ 2220709 h 2325428"/>
                  <a:gd name="connsiteX21" fmla="*/ 2012689 w 2907569"/>
                  <a:gd name="connsiteY21" fmla="*/ 2140482 h 2325428"/>
                  <a:gd name="connsiteX22" fmla="*/ 2110550 w 2907569"/>
                  <a:gd name="connsiteY22" fmla="*/ 2103375 h 2325428"/>
                  <a:gd name="connsiteX23" fmla="*/ 2428072 w 2907569"/>
                  <a:gd name="connsiteY23" fmla="*/ 1916613 h 2325428"/>
                  <a:gd name="connsiteX24" fmla="*/ 455171 w 2907569"/>
                  <a:gd name="connsiteY24" fmla="*/ 1895545 h 2325428"/>
                  <a:gd name="connsiteX25" fmla="*/ 479497 w 2907569"/>
                  <a:gd name="connsiteY25" fmla="*/ 1916613 h 2325428"/>
                  <a:gd name="connsiteX26" fmla="*/ 797019 w 2907569"/>
                  <a:gd name="connsiteY26" fmla="*/ 2103375 h 2325428"/>
                  <a:gd name="connsiteX27" fmla="*/ 910778 w 2907569"/>
                  <a:gd name="connsiteY27" fmla="*/ 2146511 h 2325428"/>
                  <a:gd name="connsiteX28" fmla="*/ 868117 w 2907569"/>
                  <a:gd name="connsiteY28" fmla="*/ 2227319 h 2325428"/>
                  <a:gd name="connsiteX29" fmla="*/ 760698 w 2907569"/>
                  <a:gd name="connsiteY29" fmla="*/ 2185907 h 2325428"/>
                  <a:gd name="connsiteX30" fmla="*/ 425616 w 2907569"/>
                  <a:gd name="connsiteY30" fmla="*/ 1985531 h 2325428"/>
                  <a:gd name="connsiteX31" fmla="*/ 381848 w 2907569"/>
                  <a:gd name="connsiteY31" fmla="*/ 1946993 h 2325428"/>
                  <a:gd name="connsiteX32" fmla="*/ 204028 w 2907569"/>
                  <a:gd name="connsiteY32" fmla="*/ 1604249 h 2325428"/>
                  <a:gd name="connsiteX33" fmla="*/ 242233 w 2907569"/>
                  <a:gd name="connsiteY33" fmla="*/ 1666677 h 2325428"/>
                  <a:gd name="connsiteX34" fmla="*/ 390568 w 2907569"/>
                  <a:gd name="connsiteY34" fmla="*/ 1839594 h 2325428"/>
                  <a:gd name="connsiteX35" fmla="*/ 419546 w 2907569"/>
                  <a:gd name="connsiteY35" fmla="*/ 1864691 h 2325428"/>
                  <a:gd name="connsiteX36" fmla="*/ 346549 w 2907569"/>
                  <a:gd name="connsiteY36" fmla="*/ 1915911 h 2325428"/>
                  <a:gd name="connsiteX37" fmla="*/ 331769 w 2907569"/>
                  <a:gd name="connsiteY37" fmla="*/ 1902896 h 2325428"/>
                  <a:gd name="connsiteX38" fmla="*/ 175230 w 2907569"/>
                  <a:gd name="connsiteY38" fmla="*/ 1717373 h 2325428"/>
                  <a:gd name="connsiteX39" fmla="*/ 123219 w 2907569"/>
                  <a:gd name="connsiteY39" fmla="*/ 1630970 h 2325428"/>
                  <a:gd name="connsiteX40" fmla="*/ 2703541 w 2907569"/>
                  <a:gd name="connsiteY40" fmla="*/ 1604249 h 2325428"/>
                  <a:gd name="connsiteX41" fmla="*/ 2784349 w 2907569"/>
                  <a:gd name="connsiteY41" fmla="*/ 1630969 h 2325428"/>
                  <a:gd name="connsiteX42" fmla="*/ 2732338 w 2907569"/>
                  <a:gd name="connsiteY42" fmla="*/ 1717373 h 2325428"/>
                  <a:gd name="connsiteX43" fmla="*/ 2575800 w 2907569"/>
                  <a:gd name="connsiteY43" fmla="*/ 1902896 h 2325428"/>
                  <a:gd name="connsiteX44" fmla="*/ 2561019 w 2907569"/>
                  <a:gd name="connsiteY44" fmla="*/ 1915911 h 2325428"/>
                  <a:gd name="connsiteX45" fmla="*/ 2488022 w 2907569"/>
                  <a:gd name="connsiteY45" fmla="*/ 1864691 h 2325428"/>
                  <a:gd name="connsiteX46" fmla="*/ 2517000 w 2907569"/>
                  <a:gd name="connsiteY46" fmla="*/ 1839594 h 2325428"/>
                  <a:gd name="connsiteX47" fmla="*/ 2665335 w 2907569"/>
                  <a:gd name="connsiteY47" fmla="*/ 1666677 h 2325428"/>
                  <a:gd name="connsiteX48" fmla="*/ 2907569 w 2907569"/>
                  <a:gd name="connsiteY48" fmla="*/ 1166920 h 2325428"/>
                  <a:gd name="connsiteX49" fmla="*/ 2900327 w 2907569"/>
                  <a:gd name="connsiteY49" fmla="*/ 1281689 h 2325428"/>
                  <a:gd name="connsiteX50" fmla="*/ 2842463 w 2907569"/>
                  <a:gd name="connsiteY50" fmla="*/ 1508745 h 2325428"/>
                  <a:gd name="connsiteX51" fmla="*/ 2805403 w 2907569"/>
                  <a:gd name="connsiteY51" fmla="*/ 1589777 h 2325428"/>
                  <a:gd name="connsiteX52" fmla="*/ 2727073 w 2907569"/>
                  <a:gd name="connsiteY52" fmla="*/ 1563877 h 2325428"/>
                  <a:gd name="connsiteX53" fmla="*/ 2769689 w 2907569"/>
                  <a:gd name="connsiteY53" fmla="*/ 1472225 h 2325428"/>
                  <a:gd name="connsiteX54" fmla="*/ 2824521 w 2907569"/>
                  <a:gd name="connsiteY54" fmla="*/ 1260599 h 2325428"/>
                  <a:gd name="connsiteX55" fmla="*/ 2830530 w 2907569"/>
                  <a:gd name="connsiteY55" fmla="*/ 1166920 h 2325428"/>
                  <a:gd name="connsiteX56" fmla="*/ 0 w 2907569"/>
                  <a:gd name="connsiteY56" fmla="*/ 1166920 h 2325428"/>
                  <a:gd name="connsiteX57" fmla="*/ 77038 w 2907569"/>
                  <a:gd name="connsiteY57" fmla="*/ 1166920 h 2325428"/>
                  <a:gd name="connsiteX58" fmla="*/ 83048 w 2907569"/>
                  <a:gd name="connsiteY58" fmla="*/ 1260599 h 2325428"/>
                  <a:gd name="connsiteX59" fmla="*/ 137880 w 2907569"/>
                  <a:gd name="connsiteY59" fmla="*/ 1472225 h 2325428"/>
                  <a:gd name="connsiteX60" fmla="*/ 180495 w 2907569"/>
                  <a:gd name="connsiteY60" fmla="*/ 1563876 h 2325428"/>
                  <a:gd name="connsiteX61" fmla="*/ 102166 w 2907569"/>
                  <a:gd name="connsiteY61" fmla="*/ 1589777 h 2325428"/>
                  <a:gd name="connsiteX62" fmla="*/ 65105 w 2907569"/>
                  <a:gd name="connsiteY62" fmla="*/ 1508745 h 2325428"/>
                  <a:gd name="connsiteX63" fmla="*/ 7241 w 2907569"/>
                  <a:gd name="connsiteY63" fmla="*/ 1281689 h 2325428"/>
                  <a:gd name="connsiteX64" fmla="*/ 98821 w 2907569"/>
                  <a:gd name="connsiteY64" fmla="*/ 742965 h 2325428"/>
                  <a:gd name="connsiteX65" fmla="*/ 166619 w 2907569"/>
                  <a:gd name="connsiteY65" fmla="*/ 765383 h 2325428"/>
                  <a:gd name="connsiteX66" fmla="*/ 137880 w 2907569"/>
                  <a:gd name="connsiteY66" fmla="*/ 827191 h 2325428"/>
                  <a:gd name="connsiteX67" fmla="*/ 83048 w 2907569"/>
                  <a:gd name="connsiteY67" fmla="*/ 1038817 h 2325428"/>
                  <a:gd name="connsiteX68" fmla="*/ 77763 w 2907569"/>
                  <a:gd name="connsiteY68" fmla="*/ 1121201 h 2325428"/>
                  <a:gd name="connsiteX69" fmla="*/ 2354 w 2907569"/>
                  <a:gd name="connsiteY69" fmla="*/ 1121201 h 2325428"/>
                  <a:gd name="connsiteX70" fmla="*/ 7241 w 2907569"/>
                  <a:gd name="connsiteY70" fmla="*/ 1043739 h 2325428"/>
                  <a:gd name="connsiteX71" fmla="*/ 65105 w 2907569"/>
                  <a:gd name="connsiteY71" fmla="*/ 816684 h 2325428"/>
                  <a:gd name="connsiteX72" fmla="*/ 2808747 w 2907569"/>
                  <a:gd name="connsiteY72" fmla="*/ 742964 h 2325428"/>
                  <a:gd name="connsiteX73" fmla="*/ 2842463 w 2907569"/>
                  <a:gd name="connsiteY73" fmla="*/ 816684 h 2325428"/>
                  <a:gd name="connsiteX74" fmla="*/ 2900327 w 2907569"/>
                  <a:gd name="connsiteY74" fmla="*/ 1043739 h 2325428"/>
                  <a:gd name="connsiteX75" fmla="*/ 2905215 w 2907569"/>
                  <a:gd name="connsiteY75" fmla="*/ 1121201 h 2325428"/>
                  <a:gd name="connsiteX76" fmla="*/ 2829806 w 2907569"/>
                  <a:gd name="connsiteY76" fmla="*/ 1121201 h 2325428"/>
                  <a:gd name="connsiteX77" fmla="*/ 2824521 w 2907569"/>
                  <a:gd name="connsiteY77" fmla="*/ 1038817 h 2325428"/>
                  <a:gd name="connsiteX78" fmla="*/ 2769689 w 2907569"/>
                  <a:gd name="connsiteY78" fmla="*/ 827191 h 2325428"/>
                  <a:gd name="connsiteX79" fmla="*/ 2740949 w 2907569"/>
                  <a:gd name="connsiteY79" fmla="*/ 765382 h 2325428"/>
                  <a:gd name="connsiteX80" fmla="*/ 341227 w 2907569"/>
                  <a:gd name="connsiteY80" fmla="*/ 414203 h 2325428"/>
                  <a:gd name="connsiteX81" fmla="*/ 397583 w 2907569"/>
                  <a:gd name="connsiteY81" fmla="*/ 453747 h 2325428"/>
                  <a:gd name="connsiteX82" fmla="*/ 390568 w 2907569"/>
                  <a:gd name="connsiteY82" fmla="*/ 459822 h 2325428"/>
                  <a:gd name="connsiteX83" fmla="*/ 242233 w 2907569"/>
                  <a:gd name="connsiteY83" fmla="*/ 632739 h 2325428"/>
                  <a:gd name="connsiteX84" fmla="*/ 186502 w 2907569"/>
                  <a:gd name="connsiteY84" fmla="*/ 723804 h 2325428"/>
                  <a:gd name="connsiteX85" fmla="*/ 118992 w 2907569"/>
                  <a:gd name="connsiteY85" fmla="*/ 701481 h 2325428"/>
                  <a:gd name="connsiteX86" fmla="*/ 175230 w 2907569"/>
                  <a:gd name="connsiteY86" fmla="*/ 608055 h 2325428"/>
                  <a:gd name="connsiteX87" fmla="*/ 331769 w 2907569"/>
                  <a:gd name="connsiteY87" fmla="*/ 422532 h 2325428"/>
                  <a:gd name="connsiteX88" fmla="*/ 2566341 w 2907569"/>
                  <a:gd name="connsiteY88" fmla="*/ 414203 h 2325428"/>
                  <a:gd name="connsiteX89" fmla="*/ 2575800 w 2907569"/>
                  <a:gd name="connsiteY89" fmla="*/ 422532 h 2325428"/>
                  <a:gd name="connsiteX90" fmla="*/ 2732338 w 2907569"/>
                  <a:gd name="connsiteY90" fmla="*/ 608055 h 2325428"/>
                  <a:gd name="connsiteX91" fmla="*/ 2788576 w 2907569"/>
                  <a:gd name="connsiteY91" fmla="*/ 701481 h 2325428"/>
                  <a:gd name="connsiteX92" fmla="*/ 2721066 w 2907569"/>
                  <a:gd name="connsiteY92" fmla="*/ 723804 h 2325428"/>
                  <a:gd name="connsiteX93" fmla="*/ 2665335 w 2907569"/>
                  <a:gd name="connsiteY93" fmla="*/ 632739 h 2325428"/>
                  <a:gd name="connsiteX94" fmla="*/ 2517000 w 2907569"/>
                  <a:gd name="connsiteY94" fmla="*/ 459822 h 2325428"/>
                  <a:gd name="connsiteX95" fmla="*/ 2509985 w 2907569"/>
                  <a:gd name="connsiteY95" fmla="*/ 453746 h 2325428"/>
                  <a:gd name="connsiteX96" fmla="*/ 847165 w 2907569"/>
                  <a:gd name="connsiteY96" fmla="*/ 106187 h 2325428"/>
                  <a:gd name="connsiteX97" fmla="*/ 879274 w 2907569"/>
                  <a:gd name="connsiteY97" fmla="*/ 164852 h 2325428"/>
                  <a:gd name="connsiteX98" fmla="*/ 797019 w 2907569"/>
                  <a:gd name="connsiteY98" fmla="*/ 196042 h 2325428"/>
                  <a:gd name="connsiteX99" fmla="*/ 479497 w 2907569"/>
                  <a:gd name="connsiteY99" fmla="*/ 382803 h 2325428"/>
                  <a:gd name="connsiteX100" fmla="*/ 433208 w 2907569"/>
                  <a:gd name="connsiteY100" fmla="*/ 422893 h 2325428"/>
                  <a:gd name="connsiteX101" fmla="*/ 376527 w 2907569"/>
                  <a:gd name="connsiteY101" fmla="*/ 383121 h 2325428"/>
                  <a:gd name="connsiteX102" fmla="*/ 425616 w 2907569"/>
                  <a:gd name="connsiteY102" fmla="*/ 339898 h 2325428"/>
                  <a:gd name="connsiteX103" fmla="*/ 760698 w 2907569"/>
                  <a:gd name="connsiteY103" fmla="*/ 139521 h 2325428"/>
                  <a:gd name="connsiteX104" fmla="*/ 2043143 w 2907569"/>
                  <a:gd name="connsiteY104" fmla="*/ 99533 h 2325428"/>
                  <a:gd name="connsiteX105" fmla="*/ 2146871 w 2907569"/>
                  <a:gd name="connsiteY105" fmla="*/ 139521 h 2325428"/>
                  <a:gd name="connsiteX106" fmla="*/ 2481953 w 2907569"/>
                  <a:gd name="connsiteY106" fmla="*/ 339898 h 2325428"/>
                  <a:gd name="connsiteX107" fmla="*/ 2531041 w 2907569"/>
                  <a:gd name="connsiteY107" fmla="*/ 383121 h 2325428"/>
                  <a:gd name="connsiteX108" fmla="*/ 2474360 w 2907569"/>
                  <a:gd name="connsiteY108" fmla="*/ 422892 h 2325428"/>
                  <a:gd name="connsiteX109" fmla="*/ 2428072 w 2907569"/>
                  <a:gd name="connsiteY109" fmla="*/ 382803 h 2325428"/>
                  <a:gd name="connsiteX110" fmla="*/ 2110550 w 2907569"/>
                  <a:gd name="connsiteY110" fmla="*/ 196042 h 2325428"/>
                  <a:gd name="connsiteX111" fmla="*/ 2011934 w 2907569"/>
                  <a:gd name="connsiteY111" fmla="*/ 158648 h 2325428"/>
                  <a:gd name="connsiteX112" fmla="*/ 1430924 w 2907569"/>
                  <a:gd name="connsiteY112" fmla="*/ 0 h 2325428"/>
                  <a:gd name="connsiteX113" fmla="*/ 1430924 w 2907569"/>
                  <a:gd name="connsiteY113" fmla="*/ 66049 h 2325428"/>
                  <a:gd name="connsiteX114" fmla="*/ 1312907 w 2907569"/>
                  <a:gd name="connsiteY114" fmla="*/ 70740 h 2325428"/>
                  <a:gd name="connsiteX115" fmla="*/ 1044054 w 2907569"/>
                  <a:gd name="connsiteY115" fmla="*/ 113900 h 2325428"/>
                  <a:gd name="connsiteX116" fmla="*/ 922649 w 2907569"/>
                  <a:gd name="connsiteY116" fmla="*/ 148877 h 2325428"/>
                  <a:gd name="connsiteX117" fmla="*/ 890308 w 2907569"/>
                  <a:gd name="connsiteY117" fmla="*/ 89787 h 2325428"/>
                  <a:gd name="connsiteX118" fmla="*/ 1021394 w 2907569"/>
                  <a:gd name="connsiteY118" fmla="*/ 51391 h 2325428"/>
                  <a:gd name="connsiteX119" fmla="*/ 1305116 w 2907569"/>
                  <a:gd name="connsiteY119" fmla="*/ 5084 h 2325428"/>
                  <a:gd name="connsiteX120" fmla="*/ 1476643 w 2907569"/>
                  <a:gd name="connsiteY120" fmla="*/ 0 h 2325428"/>
                  <a:gd name="connsiteX121" fmla="*/ 1602452 w 2907569"/>
                  <a:gd name="connsiteY121" fmla="*/ 5084 h 2325428"/>
                  <a:gd name="connsiteX122" fmla="*/ 1886174 w 2907569"/>
                  <a:gd name="connsiteY122" fmla="*/ 51391 h 2325428"/>
                  <a:gd name="connsiteX123" fmla="*/ 1999358 w 2907569"/>
                  <a:gd name="connsiteY123" fmla="*/ 84543 h 2325428"/>
                  <a:gd name="connsiteX124" fmla="*/ 1967971 w 2907569"/>
                  <a:gd name="connsiteY124" fmla="*/ 143994 h 2325428"/>
                  <a:gd name="connsiteX125" fmla="*/ 1863515 w 2907569"/>
                  <a:gd name="connsiteY125" fmla="*/ 113900 h 2325428"/>
                  <a:gd name="connsiteX126" fmla="*/ 1594661 w 2907569"/>
                  <a:gd name="connsiteY126" fmla="*/ 70740 h 2325428"/>
                  <a:gd name="connsiteX127" fmla="*/ 1476643 w 2907569"/>
                  <a:gd name="connsiteY127" fmla="*/ 66049 h 2325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2907569" h="2325428">
                    <a:moveTo>
                      <a:pt x="955373" y="2159967"/>
                    </a:moveTo>
                    <a:lnTo>
                      <a:pt x="1044054" y="2185516"/>
                    </a:lnTo>
                    <a:cubicBezTo>
                      <a:pt x="1130343" y="2206642"/>
                      <a:pt x="1220268" y="2221271"/>
                      <a:pt x="1312907" y="2228677"/>
                    </a:cubicBezTo>
                    <a:lnTo>
                      <a:pt x="1430924" y="2233367"/>
                    </a:lnTo>
                    <a:lnTo>
                      <a:pt x="1430924" y="2325428"/>
                    </a:lnTo>
                    <a:lnTo>
                      <a:pt x="1305116" y="2320344"/>
                    </a:lnTo>
                    <a:cubicBezTo>
                      <a:pt x="1207354" y="2312399"/>
                      <a:pt x="1112455" y="2296703"/>
                      <a:pt x="1021394" y="2274037"/>
                    </a:cubicBezTo>
                    <a:lnTo>
                      <a:pt x="912059" y="2242013"/>
                    </a:lnTo>
                    <a:close/>
                    <a:moveTo>
                      <a:pt x="1968641" y="2155229"/>
                    </a:moveTo>
                    <a:lnTo>
                      <a:pt x="2013289" y="2236805"/>
                    </a:lnTo>
                    <a:lnTo>
                      <a:pt x="1886174" y="2274037"/>
                    </a:lnTo>
                    <a:cubicBezTo>
                      <a:pt x="1795113" y="2296703"/>
                      <a:pt x="1700214" y="2312399"/>
                      <a:pt x="1602452" y="2320344"/>
                    </a:cubicBezTo>
                    <a:lnTo>
                      <a:pt x="1476643" y="2325428"/>
                    </a:lnTo>
                    <a:lnTo>
                      <a:pt x="1476643" y="2233368"/>
                    </a:lnTo>
                    <a:lnTo>
                      <a:pt x="1594661" y="2228677"/>
                    </a:lnTo>
                    <a:cubicBezTo>
                      <a:pt x="1687300" y="2221271"/>
                      <a:pt x="1777226" y="2206642"/>
                      <a:pt x="1863515" y="2185516"/>
                    </a:cubicBezTo>
                    <a:close/>
                    <a:moveTo>
                      <a:pt x="2452397" y="1895545"/>
                    </a:moveTo>
                    <a:lnTo>
                      <a:pt x="2525719" y="1946993"/>
                    </a:lnTo>
                    <a:lnTo>
                      <a:pt x="2481953" y="1985531"/>
                    </a:lnTo>
                    <a:cubicBezTo>
                      <a:pt x="2383279" y="2064497"/>
                      <a:pt x="2270488" y="2132167"/>
                      <a:pt x="2146871" y="2185907"/>
                    </a:cubicBezTo>
                    <a:lnTo>
                      <a:pt x="2056598" y="2220709"/>
                    </a:lnTo>
                    <a:lnTo>
                      <a:pt x="2012689" y="2140482"/>
                    </a:lnTo>
                    <a:lnTo>
                      <a:pt x="2110550" y="2103375"/>
                    </a:lnTo>
                    <a:cubicBezTo>
                      <a:pt x="2227689" y="2053285"/>
                      <a:pt x="2334568" y="1990214"/>
                      <a:pt x="2428072" y="1916613"/>
                    </a:cubicBezTo>
                    <a:close/>
                    <a:moveTo>
                      <a:pt x="455171" y="1895545"/>
                    </a:moveTo>
                    <a:lnTo>
                      <a:pt x="479497" y="1916613"/>
                    </a:lnTo>
                    <a:cubicBezTo>
                      <a:pt x="573000" y="1990214"/>
                      <a:pt x="679880" y="2053285"/>
                      <a:pt x="797019" y="2103375"/>
                    </a:cubicBezTo>
                    <a:lnTo>
                      <a:pt x="910778" y="2146511"/>
                    </a:lnTo>
                    <a:lnTo>
                      <a:pt x="868117" y="2227319"/>
                    </a:lnTo>
                    <a:lnTo>
                      <a:pt x="760698" y="2185907"/>
                    </a:lnTo>
                    <a:cubicBezTo>
                      <a:pt x="637080" y="2132167"/>
                      <a:pt x="524290" y="2064497"/>
                      <a:pt x="425616" y="1985531"/>
                    </a:cubicBezTo>
                    <a:lnTo>
                      <a:pt x="381848" y="1946993"/>
                    </a:lnTo>
                    <a:close/>
                    <a:moveTo>
                      <a:pt x="204028" y="1604249"/>
                    </a:moveTo>
                    <a:lnTo>
                      <a:pt x="242233" y="1666677"/>
                    </a:lnTo>
                    <a:cubicBezTo>
                      <a:pt x="284656" y="1728148"/>
                      <a:pt x="334409" y="1786029"/>
                      <a:pt x="390568" y="1839594"/>
                    </a:cubicBezTo>
                    <a:lnTo>
                      <a:pt x="419546" y="1864691"/>
                    </a:lnTo>
                    <a:lnTo>
                      <a:pt x="346549" y="1915911"/>
                    </a:lnTo>
                    <a:lnTo>
                      <a:pt x="331769" y="1902896"/>
                    </a:lnTo>
                    <a:cubicBezTo>
                      <a:pt x="272503" y="1845426"/>
                      <a:pt x="219999" y="1783325"/>
                      <a:pt x="175230" y="1717373"/>
                    </a:cubicBezTo>
                    <a:lnTo>
                      <a:pt x="123219" y="1630970"/>
                    </a:lnTo>
                    <a:close/>
                    <a:moveTo>
                      <a:pt x="2703541" y="1604249"/>
                    </a:moveTo>
                    <a:lnTo>
                      <a:pt x="2784349" y="1630969"/>
                    </a:lnTo>
                    <a:lnTo>
                      <a:pt x="2732338" y="1717373"/>
                    </a:lnTo>
                    <a:cubicBezTo>
                      <a:pt x="2687570" y="1783325"/>
                      <a:pt x="2635065" y="1845426"/>
                      <a:pt x="2575800" y="1902896"/>
                    </a:cubicBezTo>
                    <a:lnTo>
                      <a:pt x="2561019" y="1915911"/>
                    </a:lnTo>
                    <a:lnTo>
                      <a:pt x="2488022" y="1864691"/>
                    </a:lnTo>
                    <a:lnTo>
                      <a:pt x="2517000" y="1839594"/>
                    </a:lnTo>
                    <a:cubicBezTo>
                      <a:pt x="2573160" y="1786029"/>
                      <a:pt x="2622913" y="1728148"/>
                      <a:pt x="2665335" y="1666677"/>
                    </a:cubicBezTo>
                    <a:close/>
                    <a:moveTo>
                      <a:pt x="2907569" y="1166920"/>
                    </a:moveTo>
                    <a:lnTo>
                      <a:pt x="2900327" y="1281689"/>
                    </a:lnTo>
                    <a:cubicBezTo>
                      <a:pt x="2890399" y="1359926"/>
                      <a:pt x="2870786" y="1435871"/>
                      <a:pt x="2842463" y="1508745"/>
                    </a:cubicBezTo>
                    <a:lnTo>
                      <a:pt x="2805403" y="1589777"/>
                    </a:lnTo>
                    <a:lnTo>
                      <a:pt x="2727073" y="1563877"/>
                    </a:lnTo>
                    <a:lnTo>
                      <a:pt x="2769689" y="1472225"/>
                    </a:lnTo>
                    <a:cubicBezTo>
                      <a:pt x="2796528" y="1404303"/>
                      <a:pt x="2815113" y="1333519"/>
                      <a:pt x="2824521" y="1260599"/>
                    </a:cubicBezTo>
                    <a:lnTo>
                      <a:pt x="2830530" y="1166920"/>
                    </a:lnTo>
                    <a:close/>
                    <a:moveTo>
                      <a:pt x="0" y="1166920"/>
                    </a:moveTo>
                    <a:lnTo>
                      <a:pt x="77038" y="1166920"/>
                    </a:lnTo>
                    <a:lnTo>
                      <a:pt x="83048" y="1260599"/>
                    </a:lnTo>
                    <a:cubicBezTo>
                      <a:pt x="92456" y="1333519"/>
                      <a:pt x="111041" y="1404303"/>
                      <a:pt x="137880" y="1472225"/>
                    </a:cubicBezTo>
                    <a:lnTo>
                      <a:pt x="180495" y="1563876"/>
                    </a:lnTo>
                    <a:lnTo>
                      <a:pt x="102166" y="1589777"/>
                    </a:lnTo>
                    <a:lnTo>
                      <a:pt x="65105" y="1508745"/>
                    </a:lnTo>
                    <a:cubicBezTo>
                      <a:pt x="36783" y="1435871"/>
                      <a:pt x="17170" y="1359926"/>
                      <a:pt x="7241" y="1281689"/>
                    </a:cubicBezTo>
                    <a:close/>
                    <a:moveTo>
                      <a:pt x="98821" y="742965"/>
                    </a:moveTo>
                    <a:lnTo>
                      <a:pt x="166619" y="765383"/>
                    </a:lnTo>
                    <a:lnTo>
                      <a:pt x="137880" y="827191"/>
                    </a:lnTo>
                    <a:cubicBezTo>
                      <a:pt x="111041" y="895113"/>
                      <a:pt x="92456" y="965897"/>
                      <a:pt x="83048" y="1038817"/>
                    </a:cubicBezTo>
                    <a:lnTo>
                      <a:pt x="77763" y="1121201"/>
                    </a:lnTo>
                    <a:lnTo>
                      <a:pt x="2354" y="1121201"/>
                    </a:lnTo>
                    <a:lnTo>
                      <a:pt x="7241" y="1043739"/>
                    </a:lnTo>
                    <a:cubicBezTo>
                      <a:pt x="17170" y="965503"/>
                      <a:pt x="36783" y="889558"/>
                      <a:pt x="65105" y="816684"/>
                    </a:cubicBezTo>
                    <a:close/>
                    <a:moveTo>
                      <a:pt x="2808747" y="742964"/>
                    </a:moveTo>
                    <a:lnTo>
                      <a:pt x="2842463" y="816684"/>
                    </a:lnTo>
                    <a:cubicBezTo>
                      <a:pt x="2870786" y="889558"/>
                      <a:pt x="2890399" y="965503"/>
                      <a:pt x="2900327" y="1043739"/>
                    </a:cubicBezTo>
                    <a:lnTo>
                      <a:pt x="2905215" y="1121201"/>
                    </a:lnTo>
                    <a:lnTo>
                      <a:pt x="2829806" y="1121201"/>
                    </a:lnTo>
                    <a:lnTo>
                      <a:pt x="2824521" y="1038817"/>
                    </a:lnTo>
                    <a:cubicBezTo>
                      <a:pt x="2815113" y="965897"/>
                      <a:pt x="2796528" y="895113"/>
                      <a:pt x="2769689" y="827191"/>
                    </a:cubicBezTo>
                    <a:lnTo>
                      <a:pt x="2740949" y="765382"/>
                    </a:lnTo>
                    <a:close/>
                    <a:moveTo>
                      <a:pt x="341227" y="414203"/>
                    </a:moveTo>
                    <a:lnTo>
                      <a:pt x="397583" y="453747"/>
                    </a:lnTo>
                    <a:lnTo>
                      <a:pt x="390568" y="459822"/>
                    </a:lnTo>
                    <a:cubicBezTo>
                      <a:pt x="334409" y="513387"/>
                      <a:pt x="284656" y="571268"/>
                      <a:pt x="242233" y="632739"/>
                    </a:cubicBezTo>
                    <a:lnTo>
                      <a:pt x="186502" y="723804"/>
                    </a:lnTo>
                    <a:lnTo>
                      <a:pt x="118992" y="701481"/>
                    </a:lnTo>
                    <a:lnTo>
                      <a:pt x="175230" y="608055"/>
                    </a:lnTo>
                    <a:cubicBezTo>
                      <a:pt x="219999" y="542103"/>
                      <a:pt x="272503" y="480002"/>
                      <a:pt x="331769" y="422532"/>
                    </a:cubicBezTo>
                    <a:close/>
                    <a:moveTo>
                      <a:pt x="2566341" y="414203"/>
                    </a:moveTo>
                    <a:lnTo>
                      <a:pt x="2575800" y="422532"/>
                    </a:lnTo>
                    <a:cubicBezTo>
                      <a:pt x="2635065" y="480002"/>
                      <a:pt x="2687570" y="542103"/>
                      <a:pt x="2732338" y="608055"/>
                    </a:cubicBezTo>
                    <a:lnTo>
                      <a:pt x="2788576" y="701481"/>
                    </a:lnTo>
                    <a:lnTo>
                      <a:pt x="2721066" y="723804"/>
                    </a:lnTo>
                    <a:lnTo>
                      <a:pt x="2665335" y="632739"/>
                    </a:lnTo>
                    <a:cubicBezTo>
                      <a:pt x="2622913" y="571268"/>
                      <a:pt x="2573160" y="513387"/>
                      <a:pt x="2517000" y="459822"/>
                    </a:cubicBezTo>
                    <a:lnTo>
                      <a:pt x="2509985" y="453746"/>
                    </a:lnTo>
                    <a:close/>
                    <a:moveTo>
                      <a:pt x="847165" y="106187"/>
                    </a:moveTo>
                    <a:lnTo>
                      <a:pt x="879274" y="164852"/>
                    </a:lnTo>
                    <a:lnTo>
                      <a:pt x="797019" y="196042"/>
                    </a:lnTo>
                    <a:cubicBezTo>
                      <a:pt x="679880" y="246131"/>
                      <a:pt x="573000" y="309202"/>
                      <a:pt x="479497" y="382803"/>
                    </a:cubicBezTo>
                    <a:lnTo>
                      <a:pt x="433208" y="422893"/>
                    </a:lnTo>
                    <a:lnTo>
                      <a:pt x="376527" y="383121"/>
                    </a:lnTo>
                    <a:lnTo>
                      <a:pt x="425616" y="339898"/>
                    </a:lnTo>
                    <a:cubicBezTo>
                      <a:pt x="524290" y="260931"/>
                      <a:pt x="637080" y="193262"/>
                      <a:pt x="760698" y="139521"/>
                    </a:cubicBezTo>
                    <a:close/>
                    <a:moveTo>
                      <a:pt x="2043143" y="99533"/>
                    </a:moveTo>
                    <a:lnTo>
                      <a:pt x="2146871" y="139521"/>
                    </a:lnTo>
                    <a:cubicBezTo>
                      <a:pt x="2270488" y="193262"/>
                      <a:pt x="2383279" y="260931"/>
                      <a:pt x="2481953" y="339898"/>
                    </a:cubicBezTo>
                    <a:lnTo>
                      <a:pt x="2531041" y="383121"/>
                    </a:lnTo>
                    <a:lnTo>
                      <a:pt x="2474360" y="422892"/>
                    </a:lnTo>
                    <a:lnTo>
                      <a:pt x="2428072" y="382803"/>
                    </a:lnTo>
                    <a:cubicBezTo>
                      <a:pt x="2334568" y="309202"/>
                      <a:pt x="2227689" y="246131"/>
                      <a:pt x="2110550" y="196042"/>
                    </a:cubicBezTo>
                    <a:lnTo>
                      <a:pt x="2011934" y="158648"/>
                    </a:lnTo>
                    <a:close/>
                    <a:moveTo>
                      <a:pt x="1430924" y="0"/>
                    </a:moveTo>
                    <a:lnTo>
                      <a:pt x="1430924" y="66049"/>
                    </a:lnTo>
                    <a:lnTo>
                      <a:pt x="1312907" y="70740"/>
                    </a:lnTo>
                    <a:cubicBezTo>
                      <a:pt x="1220268" y="78145"/>
                      <a:pt x="1130343" y="92774"/>
                      <a:pt x="1044054" y="113900"/>
                    </a:cubicBezTo>
                    <a:lnTo>
                      <a:pt x="922649" y="148877"/>
                    </a:lnTo>
                    <a:lnTo>
                      <a:pt x="890308" y="89787"/>
                    </a:lnTo>
                    <a:lnTo>
                      <a:pt x="1021394" y="51391"/>
                    </a:lnTo>
                    <a:cubicBezTo>
                      <a:pt x="1112455" y="28725"/>
                      <a:pt x="1207354" y="13029"/>
                      <a:pt x="1305116" y="5084"/>
                    </a:cubicBezTo>
                    <a:close/>
                    <a:moveTo>
                      <a:pt x="1476643" y="0"/>
                    </a:moveTo>
                    <a:lnTo>
                      <a:pt x="1602452" y="5084"/>
                    </a:lnTo>
                    <a:cubicBezTo>
                      <a:pt x="1700214" y="13029"/>
                      <a:pt x="1795113" y="28725"/>
                      <a:pt x="1886174" y="51391"/>
                    </a:cubicBezTo>
                    <a:lnTo>
                      <a:pt x="1999358" y="84543"/>
                    </a:lnTo>
                    <a:lnTo>
                      <a:pt x="1967971" y="143994"/>
                    </a:lnTo>
                    <a:lnTo>
                      <a:pt x="1863515" y="113900"/>
                    </a:lnTo>
                    <a:cubicBezTo>
                      <a:pt x="1777226" y="92774"/>
                      <a:pt x="1687300" y="78145"/>
                      <a:pt x="1594661" y="70740"/>
                    </a:cubicBezTo>
                    <a:lnTo>
                      <a:pt x="1476643" y="66049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CCFF328F-65F0-43FF-A047-6E5F690D940F}"/>
                </a:ext>
              </a:extLst>
            </p:cNvPr>
            <p:cNvGrpSpPr/>
            <p:nvPr/>
          </p:nvGrpSpPr>
          <p:grpSpPr>
            <a:xfrm>
              <a:off x="1123726" y="940517"/>
              <a:ext cx="1428606" cy="571972"/>
              <a:chOff x="3194194" y="5344906"/>
              <a:chExt cx="2200049" cy="821416"/>
            </a:xfrm>
          </p:grpSpPr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B09C192E-01AD-43CB-8B72-DA1CBFEBD4F2}"/>
                  </a:ext>
                </a:extLst>
              </p:cNvPr>
              <p:cNvGrpSpPr/>
              <p:nvPr/>
            </p:nvGrpSpPr>
            <p:grpSpPr>
              <a:xfrm>
                <a:off x="3208047" y="5344906"/>
                <a:ext cx="1700275" cy="751568"/>
                <a:chOff x="3208047" y="5344906"/>
                <a:chExt cx="2272004" cy="751568"/>
              </a:xfrm>
            </p:grpSpPr>
            <p:grpSp>
              <p:nvGrpSpPr>
                <p:cNvPr id="170" name="グループ化 169">
                  <a:extLst>
                    <a:ext uri="{FF2B5EF4-FFF2-40B4-BE49-F238E27FC236}">
                      <a16:creationId xmlns:a16="http://schemas.microsoft.com/office/drawing/2014/main" id="{C592038E-0645-453D-A6FE-3D8D2515385C}"/>
                    </a:ext>
                  </a:extLst>
                </p:cNvPr>
                <p:cNvGrpSpPr/>
                <p:nvPr/>
              </p:nvGrpSpPr>
              <p:grpSpPr>
                <a:xfrm>
                  <a:off x="3601747" y="5529056"/>
                  <a:ext cx="1395704" cy="237218"/>
                  <a:chOff x="3601747" y="5529056"/>
                  <a:chExt cx="1395704" cy="237218"/>
                </a:xfrm>
              </p:grpSpPr>
              <p:sp>
                <p:nvSpPr>
                  <p:cNvPr id="205" name="フリーフォーム: 図形 204">
                    <a:extLst>
                      <a:ext uri="{FF2B5EF4-FFF2-40B4-BE49-F238E27FC236}">
                        <a16:creationId xmlns:a16="http://schemas.microsoft.com/office/drawing/2014/main" id="{EDD56082-9884-44AF-B3FC-C6A2EFF16FE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79414" y="52260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6" name="フリーフォーム: 図形 205">
                    <a:extLst>
                      <a:ext uri="{FF2B5EF4-FFF2-40B4-BE49-F238E27FC236}">
                        <a16:creationId xmlns:a16="http://schemas.microsoft.com/office/drawing/2014/main" id="{2254861D-8188-4FBB-8186-90008FC6108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00014" y="51752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7" name="フリーフォーム: 図形 206">
                    <a:extLst>
                      <a:ext uri="{FF2B5EF4-FFF2-40B4-BE49-F238E27FC236}">
                        <a16:creationId xmlns:a16="http://schemas.microsoft.com/office/drawing/2014/main" id="{BD6F5326-E85C-45F4-ABEE-F51F47A0FFF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82614" y="5251438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8" name="フリーフォーム: 図形 207">
                    <a:extLst>
                      <a:ext uri="{FF2B5EF4-FFF2-40B4-BE49-F238E27FC236}">
                        <a16:creationId xmlns:a16="http://schemas.microsoft.com/office/drawing/2014/main" id="{67DC7837-7A50-4856-B82C-833C08C81E8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60364" y="5130789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1" name="グループ化 170">
                  <a:extLst>
                    <a:ext uri="{FF2B5EF4-FFF2-40B4-BE49-F238E27FC236}">
                      <a16:creationId xmlns:a16="http://schemas.microsoft.com/office/drawing/2014/main" id="{C2177836-B2FE-4AA7-AFC6-EDE3657768E3}"/>
                    </a:ext>
                  </a:extLst>
                </p:cNvPr>
                <p:cNvGrpSpPr/>
                <p:nvPr/>
              </p:nvGrpSpPr>
              <p:grpSpPr>
                <a:xfrm>
                  <a:off x="3995447" y="5344906"/>
                  <a:ext cx="1395704" cy="237218"/>
                  <a:chOff x="3601747" y="5529056"/>
                  <a:chExt cx="1395704" cy="237218"/>
                </a:xfrm>
              </p:grpSpPr>
              <p:sp>
                <p:nvSpPr>
                  <p:cNvPr id="201" name="フリーフォーム: 図形 200">
                    <a:extLst>
                      <a:ext uri="{FF2B5EF4-FFF2-40B4-BE49-F238E27FC236}">
                        <a16:creationId xmlns:a16="http://schemas.microsoft.com/office/drawing/2014/main" id="{366A273B-DCD4-40D9-AA52-5688DABBD82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79414" y="52260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" name="フリーフォーム: 図形 201">
                    <a:extLst>
                      <a:ext uri="{FF2B5EF4-FFF2-40B4-BE49-F238E27FC236}">
                        <a16:creationId xmlns:a16="http://schemas.microsoft.com/office/drawing/2014/main" id="{3782F57D-6FC5-4407-A366-B6FCF6B726E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00014" y="51752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" name="フリーフォーム: 図形 202">
                    <a:extLst>
                      <a:ext uri="{FF2B5EF4-FFF2-40B4-BE49-F238E27FC236}">
                        <a16:creationId xmlns:a16="http://schemas.microsoft.com/office/drawing/2014/main" id="{669E06D3-426E-43EC-B774-3C2F09DB27A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82614" y="5251438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" name="フリーフォーム: 図形 203">
                    <a:extLst>
                      <a:ext uri="{FF2B5EF4-FFF2-40B4-BE49-F238E27FC236}">
                        <a16:creationId xmlns:a16="http://schemas.microsoft.com/office/drawing/2014/main" id="{8A4B697A-BC5D-4671-9366-B8507C142F4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60364" y="5130789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2" name="グループ化 171">
                  <a:extLst>
                    <a:ext uri="{FF2B5EF4-FFF2-40B4-BE49-F238E27FC236}">
                      <a16:creationId xmlns:a16="http://schemas.microsoft.com/office/drawing/2014/main" id="{12B28118-8F3D-4D6C-8004-32C86F908791}"/>
                    </a:ext>
                  </a:extLst>
                </p:cNvPr>
                <p:cNvGrpSpPr/>
                <p:nvPr/>
              </p:nvGrpSpPr>
              <p:grpSpPr>
                <a:xfrm>
                  <a:off x="3411247" y="5694156"/>
                  <a:ext cx="1395704" cy="237218"/>
                  <a:chOff x="3601747" y="5529056"/>
                  <a:chExt cx="1395704" cy="237218"/>
                </a:xfrm>
              </p:grpSpPr>
              <p:sp>
                <p:nvSpPr>
                  <p:cNvPr id="197" name="フリーフォーム: 図形 196">
                    <a:extLst>
                      <a:ext uri="{FF2B5EF4-FFF2-40B4-BE49-F238E27FC236}">
                        <a16:creationId xmlns:a16="http://schemas.microsoft.com/office/drawing/2014/main" id="{73B4FF1D-890D-44A9-B476-BD2378C5FDF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79414" y="52260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8" name="フリーフォーム: 図形 197">
                    <a:extLst>
                      <a:ext uri="{FF2B5EF4-FFF2-40B4-BE49-F238E27FC236}">
                        <a16:creationId xmlns:a16="http://schemas.microsoft.com/office/drawing/2014/main" id="{13B841CC-D6D0-4402-9A9E-CAD4730DB5D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00014" y="51752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9" name="フリーフォーム: 図形 198">
                    <a:extLst>
                      <a:ext uri="{FF2B5EF4-FFF2-40B4-BE49-F238E27FC236}">
                        <a16:creationId xmlns:a16="http://schemas.microsoft.com/office/drawing/2014/main" id="{51681F7C-31C8-4F80-A9E6-3A7D3A537A4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82614" y="5251438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0" name="フリーフォーム: 図形 199">
                    <a:extLst>
                      <a:ext uri="{FF2B5EF4-FFF2-40B4-BE49-F238E27FC236}">
                        <a16:creationId xmlns:a16="http://schemas.microsoft.com/office/drawing/2014/main" id="{6EC769F9-9E39-4F87-A6D8-ADC41A2CEBE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60364" y="5130789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3" name="グループ化 172">
                  <a:extLst>
                    <a:ext uri="{FF2B5EF4-FFF2-40B4-BE49-F238E27FC236}">
                      <a16:creationId xmlns:a16="http://schemas.microsoft.com/office/drawing/2014/main" id="{8E9FE65C-21F9-471E-8D4A-5115924D97B1}"/>
                    </a:ext>
                  </a:extLst>
                </p:cNvPr>
                <p:cNvGrpSpPr/>
                <p:nvPr/>
              </p:nvGrpSpPr>
              <p:grpSpPr>
                <a:xfrm>
                  <a:off x="3208047" y="5427456"/>
                  <a:ext cx="1395704" cy="237218"/>
                  <a:chOff x="3601747" y="5529056"/>
                  <a:chExt cx="1395704" cy="237218"/>
                </a:xfrm>
              </p:grpSpPr>
              <p:sp>
                <p:nvSpPr>
                  <p:cNvPr id="193" name="フリーフォーム: 図形 192">
                    <a:extLst>
                      <a:ext uri="{FF2B5EF4-FFF2-40B4-BE49-F238E27FC236}">
                        <a16:creationId xmlns:a16="http://schemas.microsoft.com/office/drawing/2014/main" id="{2966EF67-44D0-4A4C-B844-A40AF80A925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79414" y="52260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4" name="フリーフォーム: 図形 193">
                    <a:extLst>
                      <a:ext uri="{FF2B5EF4-FFF2-40B4-BE49-F238E27FC236}">
                        <a16:creationId xmlns:a16="http://schemas.microsoft.com/office/drawing/2014/main" id="{7799AA9E-3709-48E6-B02D-669825DCD2D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00014" y="51752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5" name="フリーフォーム: 図形 194">
                    <a:extLst>
                      <a:ext uri="{FF2B5EF4-FFF2-40B4-BE49-F238E27FC236}">
                        <a16:creationId xmlns:a16="http://schemas.microsoft.com/office/drawing/2014/main" id="{54FB09F2-5B4F-4AD7-A007-6BB0FC14ADD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82614" y="5251438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" name="フリーフォーム: 図形 195">
                    <a:extLst>
                      <a:ext uri="{FF2B5EF4-FFF2-40B4-BE49-F238E27FC236}">
                        <a16:creationId xmlns:a16="http://schemas.microsoft.com/office/drawing/2014/main" id="{64AB30E1-EDF5-4144-93DD-6E446F6D548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60364" y="5130789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4" name="グループ化 173">
                  <a:extLst>
                    <a:ext uri="{FF2B5EF4-FFF2-40B4-BE49-F238E27FC236}">
                      <a16:creationId xmlns:a16="http://schemas.microsoft.com/office/drawing/2014/main" id="{479886E6-70ED-46A1-8AC6-A20B6324123D}"/>
                    </a:ext>
                  </a:extLst>
                </p:cNvPr>
                <p:cNvGrpSpPr/>
                <p:nvPr/>
              </p:nvGrpSpPr>
              <p:grpSpPr>
                <a:xfrm>
                  <a:off x="4084347" y="5611606"/>
                  <a:ext cx="1395704" cy="237218"/>
                  <a:chOff x="3601747" y="5529056"/>
                  <a:chExt cx="1395704" cy="237218"/>
                </a:xfrm>
              </p:grpSpPr>
              <p:sp>
                <p:nvSpPr>
                  <p:cNvPr id="189" name="フリーフォーム: 図形 188">
                    <a:extLst>
                      <a:ext uri="{FF2B5EF4-FFF2-40B4-BE49-F238E27FC236}">
                        <a16:creationId xmlns:a16="http://schemas.microsoft.com/office/drawing/2014/main" id="{8732AB93-7501-44E0-B628-D8569ABF7F3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79414" y="52260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0" name="フリーフォーム: 図形 189">
                    <a:extLst>
                      <a:ext uri="{FF2B5EF4-FFF2-40B4-BE49-F238E27FC236}">
                        <a16:creationId xmlns:a16="http://schemas.microsoft.com/office/drawing/2014/main" id="{41C8B01D-3881-4A4B-B545-83969F33694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00014" y="51752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1" name="フリーフォーム: 図形 190">
                    <a:extLst>
                      <a:ext uri="{FF2B5EF4-FFF2-40B4-BE49-F238E27FC236}">
                        <a16:creationId xmlns:a16="http://schemas.microsoft.com/office/drawing/2014/main" id="{5261625F-7278-466E-AF05-539E8D27818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82614" y="5251438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2" name="フリーフォーム: 図形 191">
                    <a:extLst>
                      <a:ext uri="{FF2B5EF4-FFF2-40B4-BE49-F238E27FC236}">
                        <a16:creationId xmlns:a16="http://schemas.microsoft.com/office/drawing/2014/main" id="{AD3B369C-C711-44E1-8DDF-1E3A3405D20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60364" y="5130789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5" name="グループ化 174">
                  <a:extLst>
                    <a:ext uri="{FF2B5EF4-FFF2-40B4-BE49-F238E27FC236}">
                      <a16:creationId xmlns:a16="http://schemas.microsoft.com/office/drawing/2014/main" id="{2D4A46BA-769C-4A15-9F04-4AECF93C2DE8}"/>
                    </a:ext>
                  </a:extLst>
                </p:cNvPr>
                <p:cNvGrpSpPr/>
                <p:nvPr/>
              </p:nvGrpSpPr>
              <p:grpSpPr>
                <a:xfrm>
                  <a:off x="3220370" y="5592555"/>
                  <a:ext cx="1395704" cy="237218"/>
                  <a:chOff x="3601747" y="5529056"/>
                  <a:chExt cx="1395704" cy="237218"/>
                </a:xfrm>
              </p:grpSpPr>
              <p:sp>
                <p:nvSpPr>
                  <p:cNvPr id="185" name="フリーフォーム: 図形 184">
                    <a:extLst>
                      <a:ext uri="{FF2B5EF4-FFF2-40B4-BE49-F238E27FC236}">
                        <a16:creationId xmlns:a16="http://schemas.microsoft.com/office/drawing/2014/main" id="{7C028768-2A14-4B4B-B6B4-74896EABF3F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79414" y="52260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" name="フリーフォーム: 図形 185">
                    <a:extLst>
                      <a:ext uri="{FF2B5EF4-FFF2-40B4-BE49-F238E27FC236}">
                        <a16:creationId xmlns:a16="http://schemas.microsoft.com/office/drawing/2014/main" id="{5F35BFA2-3922-4CFF-A6CD-3F9593E7704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00014" y="51752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7" name="フリーフォーム: 図形 186">
                    <a:extLst>
                      <a:ext uri="{FF2B5EF4-FFF2-40B4-BE49-F238E27FC236}">
                        <a16:creationId xmlns:a16="http://schemas.microsoft.com/office/drawing/2014/main" id="{506D78A1-E834-4C9E-B71F-9188DD8B446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82614" y="5251438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8" name="フリーフォーム: 図形 187">
                    <a:extLst>
                      <a:ext uri="{FF2B5EF4-FFF2-40B4-BE49-F238E27FC236}">
                        <a16:creationId xmlns:a16="http://schemas.microsoft.com/office/drawing/2014/main" id="{66389385-BBFD-450A-80D8-89D21DCAE04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60364" y="5130789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6" name="グループ化 175">
                  <a:extLst>
                    <a:ext uri="{FF2B5EF4-FFF2-40B4-BE49-F238E27FC236}">
                      <a16:creationId xmlns:a16="http://schemas.microsoft.com/office/drawing/2014/main" id="{C36C2030-BF3B-4540-B29E-CE886C063478}"/>
                    </a:ext>
                  </a:extLst>
                </p:cNvPr>
                <p:cNvGrpSpPr/>
                <p:nvPr/>
              </p:nvGrpSpPr>
              <p:grpSpPr>
                <a:xfrm>
                  <a:off x="4020847" y="5814804"/>
                  <a:ext cx="1395704" cy="192770"/>
                  <a:chOff x="3601747" y="5573504"/>
                  <a:chExt cx="1395704" cy="192770"/>
                </a:xfrm>
              </p:grpSpPr>
              <p:sp>
                <p:nvSpPr>
                  <p:cNvPr id="182" name="フリーフォーム: 図形 181">
                    <a:extLst>
                      <a:ext uri="{FF2B5EF4-FFF2-40B4-BE49-F238E27FC236}">
                        <a16:creationId xmlns:a16="http://schemas.microsoft.com/office/drawing/2014/main" id="{9E103806-5EB0-4072-89EC-30947A9DDA7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79414" y="52260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3" name="フリーフォーム: 図形 182">
                    <a:extLst>
                      <a:ext uri="{FF2B5EF4-FFF2-40B4-BE49-F238E27FC236}">
                        <a16:creationId xmlns:a16="http://schemas.microsoft.com/office/drawing/2014/main" id="{12AEC7C5-9C23-43E7-AED9-375E13B1CDC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00014" y="51752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4" name="フリーフォーム: 図形 183">
                    <a:extLst>
                      <a:ext uri="{FF2B5EF4-FFF2-40B4-BE49-F238E27FC236}">
                        <a16:creationId xmlns:a16="http://schemas.microsoft.com/office/drawing/2014/main" id="{E7E65DF7-F12B-4FEF-8794-4D1CA97DF14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82614" y="5251438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7" name="グループ化 176">
                  <a:extLst>
                    <a:ext uri="{FF2B5EF4-FFF2-40B4-BE49-F238E27FC236}">
                      <a16:creationId xmlns:a16="http://schemas.microsoft.com/office/drawing/2014/main" id="{5B7010F7-4723-40A7-BD55-7EF39DE07673}"/>
                    </a:ext>
                  </a:extLst>
                </p:cNvPr>
                <p:cNvGrpSpPr/>
                <p:nvPr/>
              </p:nvGrpSpPr>
              <p:grpSpPr>
                <a:xfrm>
                  <a:off x="3284247" y="5859256"/>
                  <a:ext cx="1395704" cy="237218"/>
                  <a:chOff x="3601747" y="5529056"/>
                  <a:chExt cx="1395704" cy="237218"/>
                </a:xfrm>
              </p:grpSpPr>
              <p:sp>
                <p:nvSpPr>
                  <p:cNvPr id="178" name="フリーフォーム: 図形 177">
                    <a:extLst>
                      <a:ext uri="{FF2B5EF4-FFF2-40B4-BE49-F238E27FC236}">
                        <a16:creationId xmlns:a16="http://schemas.microsoft.com/office/drawing/2014/main" id="{849754DD-C35B-49E0-B1DD-155ACBD98CD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79414" y="52260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9" name="フリーフォーム: 図形 178">
                    <a:extLst>
                      <a:ext uri="{FF2B5EF4-FFF2-40B4-BE49-F238E27FC236}">
                        <a16:creationId xmlns:a16="http://schemas.microsoft.com/office/drawing/2014/main" id="{AAB2A56C-270B-4D50-96BB-41050EBA3B0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00014" y="51752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0" name="フリーフォーム: 図形 179">
                    <a:extLst>
                      <a:ext uri="{FF2B5EF4-FFF2-40B4-BE49-F238E27FC236}">
                        <a16:creationId xmlns:a16="http://schemas.microsoft.com/office/drawing/2014/main" id="{CDD6C74E-0C55-48BB-A8AD-915058C9036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82614" y="5251438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1" name="フリーフォーム: 図形 180">
                    <a:extLst>
                      <a:ext uri="{FF2B5EF4-FFF2-40B4-BE49-F238E27FC236}">
                        <a16:creationId xmlns:a16="http://schemas.microsoft.com/office/drawing/2014/main" id="{CDD886A7-6C98-45BF-B76F-AC713A8984E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60364" y="5130789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31" name="グループ化 130">
                <a:extLst>
                  <a:ext uri="{FF2B5EF4-FFF2-40B4-BE49-F238E27FC236}">
                    <a16:creationId xmlns:a16="http://schemas.microsoft.com/office/drawing/2014/main" id="{1A064713-85CE-47DC-BC0F-B9B95FE7D6D7}"/>
                  </a:ext>
                </a:extLst>
              </p:cNvPr>
              <p:cNvGrpSpPr/>
              <p:nvPr/>
            </p:nvGrpSpPr>
            <p:grpSpPr>
              <a:xfrm>
                <a:off x="3194194" y="5484604"/>
                <a:ext cx="2200049" cy="681718"/>
                <a:chOff x="2451321" y="5389354"/>
                <a:chExt cx="2939830" cy="681718"/>
              </a:xfrm>
            </p:grpSpPr>
            <p:grpSp>
              <p:nvGrpSpPr>
                <p:cNvPr id="132" name="グループ化 131">
                  <a:extLst>
                    <a:ext uri="{FF2B5EF4-FFF2-40B4-BE49-F238E27FC236}">
                      <a16:creationId xmlns:a16="http://schemas.microsoft.com/office/drawing/2014/main" id="{5FD528A7-55F2-4D90-82D9-91F6CB265009}"/>
                    </a:ext>
                  </a:extLst>
                </p:cNvPr>
                <p:cNvGrpSpPr/>
                <p:nvPr/>
              </p:nvGrpSpPr>
              <p:grpSpPr>
                <a:xfrm>
                  <a:off x="3601747" y="5529056"/>
                  <a:ext cx="1395704" cy="237218"/>
                  <a:chOff x="3601747" y="5529056"/>
                  <a:chExt cx="1395704" cy="237218"/>
                </a:xfrm>
              </p:grpSpPr>
              <p:sp>
                <p:nvSpPr>
                  <p:cNvPr id="166" name="フリーフォーム: 図形 165">
                    <a:extLst>
                      <a:ext uri="{FF2B5EF4-FFF2-40B4-BE49-F238E27FC236}">
                        <a16:creationId xmlns:a16="http://schemas.microsoft.com/office/drawing/2014/main" id="{17906932-E576-46AF-8EAF-C676C6F9335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79414" y="52260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7" name="フリーフォーム: 図形 166">
                    <a:extLst>
                      <a:ext uri="{FF2B5EF4-FFF2-40B4-BE49-F238E27FC236}">
                        <a16:creationId xmlns:a16="http://schemas.microsoft.com/office/drawing/2014/main" id="{0BFF32E7-03C3-4EA4-955C-7C0E5C25ED9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00014" y="51752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8" name="フリーフォーム: 図形 167">
                    <a:extLst>
                      <a:ext uri="{FF2B5EF4-FFF2-40B4-BE49-F238E27FC236}">
                        <a16:creationId xmlns:a16="http://schemas.microsoft.com/office/drawing/2014/main" id="{3EC57100-41BD-4FA4-B83E-2B8441E7685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82614" y="5251438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" name="フリーフォーム: 図形 168">
                    <a:extLst>
                      <a:ext uri="{FF2B5EF4-FFF2-40B4-BE49-F238E27FC236}">
                        <a16:creationId xmlns:a16="http://schemas.microsoft.com/office/drawing/2014/main" id="{0542278A-2595-4397-8749-16A5EF1D62D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60364" y="5130789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3" name="グループ化 132">
                  <a:extLst>
                    <a:ext uri="{FF2B5EF4-FFF2-40B4-BE49-F238E27FC236}">
                      <a16:creationId xmlns:a16="http://schemas.microsoft.com/office/drawing/2014/main" id="{4D79CCDB-0765-4AF9-A2F6-59DEAE9D7CF5}"/>
                    </a:ext>
                  </a:extLst>
                </p:cNvPr>
                <p:cNvGrpSpPr/>
                <p:nvPr/>
              </p:nvGrpSpPr>
              <p:grpSpPr>
                <a:xfrm>
                  <a:off x="3995447" y="5389354"/>
                  <a:ext cx="1395704" cy="192770"/>
                  <a:chOff x="3601747" y="5573504"/>
                  <a:chExt cx="1395704" cy="192770"/>
                </a:xfrm>
              </p:grpSpPr>
              <p:sp>
                <p:nvSpPr>
                  <p:cNvPr id="163" name="フリーフォーム: 図形 162">
                    <a:extLst>
                      <a:ext uri="{FF2B5EF4-FFF2-40B4-BE49-F238E27FC236}">
                        <a16:creationId xmlns:a16="http://schemas.microsoft.com/office/drawing/2014/main" id="{7DBC042B-568E-4D7B-83ED-52BAEE2B1DB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79414" y="52260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4" name="フリーフォーム: 図形 163">
                    <a:extLst>
                      <a:ext uri="{FF2B5EF4-FFF2-40B4-BE49-F238E27FC236}">
                        <a16:creationId xmlns:a16="http://schemas.microsoft.com/office/drawing/2014/main" id="{2D74735E-DEFD-435E-AF8C-5A0DE50A032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00014" y="51752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" name="フリーフォーム: 図形 164">
                    <a:extLst>
                      <a:ext uri="{FF2B5EF4-FFF2-40B4-BE49-F238E27FC236}">
                        <a16:creationId xmlns:a16="http://schemas.microsoft.com/office/drawing/2014/main" id="{CBD23DC2-7756-411C-9C42-8D89FD668D1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82614" y="5251438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4" name="グループ化 133">
                  <a:extLst>
                    <a:ext uri="{FF2B5EF4-FFF2-40B4-BE49-F238E27FC236}">
                      <a16:creationId xmlns:a16="http://schemas.microsoft.com/office/drawing/2014/main" id="{57D3E24E-D1B1-4A97-BC91-DAD715361868}"/>
                    </a:ext>
                  </a:extLst>
                </p:cNvPr>
                <p:cNvGrpSpPr/>
                <p:nvPr/>
              </p:nvGrpSpPr>
              <p:grpSpPr>
                <a:xfrm>
                  <a:off x="3411247" y="5694156"/>
                  <a:ext cx="1395704" cy="237218"/>
                  <a:chOff x="3601747" y="5529056"/>
                  <a:chExt cx="1395704" cy="237218"/>
                </a:xfrm>
              </p:grpSpPr>
              <p:sp>
                <p:nvSpPr>
                  <p:cNvPr id="159" name="フリーフォーム: 図形 158">
                    <a:extLst>
                      <a:ext uri="{FF2B5EF4-FFF2-40B4-BE49-F238E27FC236}">
                        <a16:creationId xmlns:a16="http://schemas.microsoft.com/office/drawing/2014/main" id="{51DF8AB9-AEF4-4051-A9DB-CE944C14DA4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79414" y="52260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" name="フリーフォーム: 図形 159">
                    <a:extLst>
                      <a:ext uri="{FF2B5EF4-FFF2-40B4-BE49-F238E27FC236}">
                        <a16:creationId xmlns:a16="http://schemas.microsoft.com/office/drawing/2014/main" id="{CDEE19B1-E7C2-4863-A4FE-D00D81CC38A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00014" y="51752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" name="フリーフォーム: 図形 160">
                    <a:extLst>
                      <a:ext uri="{FF2B5EF4-FFF2-40B4-BE49-F238E27FC236}">
                        <a16:creationId xmlns:a16="http://schemas.microsoft.com/office/drawing/2014/main" id="{BBA9AA61-B55D-440F-993A-5F7FD0D256C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82614" y="5251438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" name="フリーフォーム: 図形 161">
                    <a:extLst>
                      <a:ext uri="{FF2B5EF4-FFF2-40B4-BE49-F238E27FC236}">
                        <a16:creationId xmlns:a16="http://schemas.microsoft.com/office/drawing/2014/main" id="{FE995A01-2D50-4676-B37A-C3E84851DAA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60364" y="5130789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5" name="グループ化 134">
                  <a:extLst>
                    <a:ext uri="{FF2B5EF4-FFF2-40B4-BE49-F238E27FC236}">
                      <a16:creationId xmlns:a16="http://schemas.microsoft.com/office/drawing/2014/main" id="{9A351365-B9F3-4CEC-BF3B-554F491E7983}"/>
                    </a:ext>
                  </a:extLst>
                </p:cNvPr>
                <p:cNvGrpSpPr/>
                <p:nvPr/>
              </p:nvGrpSpPr>
              <p:grpSpPr>
                <a:xfrm>
                  <a:off x="3208047" y="5427456"/>
                  <a:ext cx="1395704" cy="237218"/>
                  <a:chOff x="3601747" y="5529056"/>
                  <a:chExt cx="1395704" cy="237218"/>
                </a:xfrm>
              </p:grpSpPr>
              <p:sp>
                <p:nvSpPr>
                  <p:cNvPr id="155" name="フリーフォーム: 図形 154">
                    <a:extLst>
                      <a:ext uri="{FF2B5EF4-FFF2-40B4-BE49-F238E27FC236}">
                        <a16:creationId xmlns:a16="http://schemas.microsoft.com/office/drawing/2014/main" id="{993FE1CB-6415-4153-AE59-CE130453A05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79414" y="52260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" name="フリーフォーム: 図形 155">
                    <a:extLst>
                      <a:ext uri="{FF2B5EF4-FFF2-40B4-BE49-F238E27FC236}">
                        <a16:creationId xmlns:a16="http://schemas.microsoft.com/office/drawing/2014/main" id="{47593A48-AF32-4158-B4E5-EFC705191F9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00014" y="51752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" name="フリーフォーム: 図形 156">
                    <a:extLst>
                      <a:ext uri="{FF2B5EF4-FFF2-40B4-BE49-F238E27FC236}">
                        <a16:creationId xmlns:a16="http://schemas.microsoft.com/office/drawing/2014/main" id="{9AA5FCDD-C683-4957-800B-98CC04CA4CE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82614" y="5251438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8" name="フリーフォーム: 図形 157">
                    <a:extLst>
                      <a:ext uri="{FF2B5EF4-FFF2-40B4-BE49-F238E27FC236}">
                        <a16:creationId xmlns:a16="http://schemas.microsoft.com/office/drawing/2014/main" id="{4343861A-7FA9-4994-AA21-9B7B4A26D68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60364" y="5130789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6" name="グループ化 135">
                  <a:extLst>
                    <a:ext uri="{FF2B5EF4-FFF2-40B4-BE49-F238E27FC236}">
                      <a16:creationId xmlns:a16="http://schemas.microsoft.com/office/drawing/2014/main" id="{4C8AD53D-07D5-4DDB-8911-3EC23D082736}"/>
                    </a:ext>
                  </a:extLst>
                </p:cNvPr>
                <p:cNvGrpSpPr/>
                <p:nvPr/>
              </p:nvGrpSpPr>
              <p:grpSpPr>
                <a:xfrm>
                  <a:off x="4076169" y="5516354"/>
                  <a:ext cx="1200682" cy="307068"/>
                  <a:chOff x="3593569" y="5433804"/>
                  <a:chExt cx="1200682" cy="307068"/>
                </a:xfrm>
              </p:grpSpPr>
              <p:sp>
                <p:nvSpPr>
                  <p:cNvPr id="151" name="フリーフォーム: 図形 150">
                    <a:extLst>
                      <a:ext uri="{FF2B5EF4-FFF2-40B4-BE49-F238E27FC236}">
                        <a16:creationId xmlns:a16="http://schemas.microsoft.com/office/drawing/2014/main" id="{57F2FD1C-4F95-485C-BD32-7FD69150585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79414" y="52260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2" name="フリーフォーム: 図形 151">
                    <a:extLst>
                      <a:ext uri="{FF2B5EF4-FFF2-40B4-BE49-F238E27FC236}">
                        <a16:creationId xmlns:a16="http://schemas.microsoft.com/office/drawing/2014/main" id="{1FAF41BF-BD6C-414A-A2C3-5EEF78FF131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00014" y="51752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3" name="フリーフォーム: 図形 152">
                    <a:extLst>
                      <a:ext uri="{FF2B5EF4-FFF2-40B4-BE49-F238E27FC236}">
                        <a16:creationId xmlns:a16="http://schemas.microsoft.com/office/drawing/2014/main" id="{47B01BD1-C5B1-4A25-8A88-49CC590C1D4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991836" y="50355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4" name="フリーフォーム: 図形 153">
                    <a:extLst>
                      <a:ext uri="{FF2B5EF4-FFF2-40B4-BE49-F238E27FC236}">
                        <a16:creationId xmlns:a16="http://schemas.microsoft.com/office/drawing/2014/main" id="{14ED48C8-F280-4C7E-9400-C3AEDC7EBEE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60364" y="5130789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7" name="グループ化 136">
                  <a:extLst>
                    <a:ext uri="{FF2B5EF4-FFF2-40B4-BE49-F238E27FC236}">
                      <a16:creationId xmlns:a16="http://schemas.microsoft.com/office/drawing/2014/main" id="{1FF91AB0-85D4-47C5-BF03-33E6C92DE5F1}"/>
                    </a:ext>
                  </a:extLst>
                </p:cNvPr>
                <p:cNvGrpSpPr/>
                <p:nvPr/>
              </p:nvGrpSpPr>
              <p:grpSpPr>
                <a:xfrm>
                  <a:off x="3220370" y="5592555"/>
                  <a:ext cx="1395704" cy="237218"/>
                  <a:chOff x="3601747" y="5529056"/>
                  <a:chExt cx="1395704" cy="237218"/>
                </a:xfrm>
              </p:grpSpPr>
              <p:sp>
                <p:nvSpPr>
                  <p:cNvPr id="147" name="フリーフォーム: 図形 146">
                    <a:extLst>
                      <a:ext uri="{FF2B5EF4-FFF2-40B4-BE49-F238E27FC236}">
                        <a16:creationId xmlns:a16="http://schemas.microsoft.com/office/drawing/2014/main" id="{512C8FA9-F22B-4966-B556-C0BD8F9FE48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79414" y="52260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8" name="フリーフォーム: 図形 147">
                    <a:extLst>
                      <a:ext uri="{FF2B5EF4-FFF2-40B4-BE49-F238E27FC236}">
                        <a16:creationId xmlns:a16="http://schemas.microsoft.com/office/drawing/2014/main" id="{056013B3-7BA2-4496-902E-C187BFD0F04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00014" y="51752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9" name="フリーフォーム: 図形 148">
                    <a:extLst>
                      <a:ext uri="{FF2B5EF4-FFF2-40B4-BE49-F238E27FC236}">
                        <a16:creationId xmlns:a16="http://schemas.microsoft.com/office/drawing/2014/main" id="{DA2EE150-2034-4631-9595-ABCA3B834AF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82614" y="5251438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" name="フリーフォーム: 図形 149">
                    <a:extLst>
                      <a:ext uri="{FF2B5EF4-FFF2-40B4-BE49-F238E27FC236}">
                        <a16:creationId xmlns:a16="http://schemas.microsoft.com/office/drawing/2014/main" id="{0E1DBA74-ABE5-423E-A5FE-08706EAE623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60364" y="5130789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8" name="グループ化 137">
                  <a:extLst>
                    <a:ext uri="{FF2B5EF4-FFF2-40B4-BE49-F238E27FC236}">
                      <a16:creationId xmlns:a16="http://schemas.microsoft.com/office/drawing/2014/main" id="{B126E436-9AF8-49EF-B086-B30B0C4680E4}"/>
                    </a:ext>
                  </a:extLst>
                </p:cNvPr>
                <p:cNvGrpSpPr/>
                <p:nvPr/>
              </p:nvGrpSpPr>
              <p:grpSpPr>
                <a:xfrm>
                  <a:off x="4020847" y="5764003"/>
                  <a:ext cx="1192504" cy="218169"/>
                  <a:chOff x="3601747" y="5522703"/>
                  <a:chExt cx="1192504" cy="218169"/>
                </a:xfrm>
              </p:grpSpPr>
              <p:sp>
                <p:nvSpPr>
                  <p:cNvPr id="144" name="フリーフォーム: 図形 143">
                    <a:extLst>
                      <a:ext uri="{FF2B5EF4-FFF2-40B4-BE49-F238E27FC236}">
                        <a16:creationId xmlns:a16="http://schemas.microsoft.com/office/drawing/2014/main" id="{234676C5-497F-4E92-BA43-371B9311BB1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79414" y="52260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5" name="フリーフォーム: 図形 144">
                    <a:extLst>
                      <a:ext uri="{FF2B5EF4-FFF2-40B4-BE49-F238E27FC236}">
                        <a16:creationId xmlns:a16="http://schemas.microsoft.com/office/drawing/2014/main" id="{44F8586B-C261-45BE-B895-3F859BB4A24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00014" y="51752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6" name="フリーフォーム: 図形 145">
                    <a:extLst>
                      <a:ext uri="{FF2B5EF4-FFF2-40B4-BE49-F238E27FC236}">
                        <a16:creationId xmlns:a16="http://schemas.microsoft.com/office/drawing/2014/main" id="{05C383A5-F374-4499-8B6B-5C0AF49B2D7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60972" y="51244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9" name="グループ化 138">
                  <a:extLst>
                    <a:ext uri="{FF2B5EF4-FFF2-40B4-BE49-F238E27FC236}">
                      <a16:creationId xmlns:a16="http://schemas.microsoft.com/office/drawing/2014/main" id="{9200799B-23EF-4771-B484-0CF9AF43148D}"/>
                    </a:ext>
                  </a:extLst>
                </p:cNvPr>
                <p:cNvGrpSpPr/>
                <p:nvPr/>
              </p:nvGrpSpPr>
              <p:grpSpPr>
                <a:xfrm>
                  <a:off x="2451321" y="5688274"/>
                  <a:ext cx="2025430" cy="382798"/>
                  <a:chOff x="2768821" y="5358074"/>
                  <a:chExt cx="2025430" cy="382798"/>
                </a:xfrm>
              </p:grpSpPr>
              <p:sp>
                <p:nvSpPr>
                  <p:cNvPr id="140" name="フリーフォーム: 図形 139">
                    <a:extLst>
                      <a:ext uri="{FF2B5EF4-FFF2-40B4-BE49-F238E27FC236}">
                        <a16:creationId xmlns:a16="http://schemas.microsoft.com/office/drawing/2014/main" id="{39270068-8458-46A3-BFAC-607C76BD6C3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79414" y="52260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1" name="フリーフォーム: 図形 140">
                    <a:extLst>
                      <a:ext uri="{FF2B5EF4-FFF2-40B4-BE49-F238E27FC236}">
                        <a16:creationId xmlns:a16="http://schemas.microsoft.com/office/drawing/2014/main" id="{AB57D200-468D-4B3D-8FA2-5B46FF5F5CB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00014" y="51752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2" name="フリーフォーム: 図形 141">
                    <a:extLst>
                      <a:ext uri="{FF2B5EF4-FFF2-40B4-BE49-F238E27FC236}">
                        <a16:creationId xmlns:a16="http://schemas.microsoft.com/office/drawing/2014/main" id="{990C329D-4D94-4A3B-871A-FFBBADCFFBC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67088" y="495980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3" name="フリーフォーム: 図形 142">
                    <a:extLst>
                      <a:ext uri="{FF2B5EF4-FFF2-40B4-BE49-F238E27FC236}">
                        <a16:creationId xmlns:a16="http://schemas.microsoft.com/office/drawing/2014/main" id="{F1757313-C256-48E2-86CA-44F3F4E5920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60364" y="5130789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99926F0A-ED9C-48FE-A68C-9BA465C61E62}"/>
                </a:ext>
              </a:extLst>
            </p:cNvPr>
            <p:cNvGrpSpPr/>
            <p:nvPr/>
          </p:nvGrpSpPr>
          <p:grpSpPr>
            <a:xfrm>
              <a:off x="679226" y="1200867"/>
              <a:ext cx="1428606" cy="571972"/>
              <a:chOff x="3194194" y="5344906"/>
              <a:chExt cx="2200049" cy="821416"/>
            </a:xfrm>
          </p:grpSpPr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2E2AE248-7CEB-4EC4-9B1B-1CF0CE3254B0}"/>
                  </a:ext>
                </a:extLst>
              </p:cNvPr>
              <p:cNvGrpSpPr/>
              <p:nvPr/>
            </p:nvGrpSpPr>
            <p:grpSpPr>
              <a:xfrm>
                <a:off x="3208047" y="5344906"/>
                <a:ext cx="1700275" cy="751568"/>
                <a:chOff x="3208047" y="5344906"/>
                <a:chExt cx="2272004" cy="751568"/>
              </a:xfrm>
            </p:grpSpPr>
            <p:grpSp>
              <p:nvGrpSpPr>
                <p:cNvPr id="91" name="グループ化 90">
                  <a:extLst>
                    <a:ext uri="{FF2B5EF4-FFF2-40B4-BE49-F238E27FC236}">
                      <a16:creationId xmlns:a16="http://schemas.microsoft.com/office/drawing/2014/main" id="{99C9BA31-3B8F-4F79-BAE2-6B01EBB4671B}"/>
                    </a:ext>
                  </a:extLst>
                </p:cNvPr>
                <p:cNvGrpSpPr/>
                <p:nvPr/>
              </p:nvGrpSpPr>
              <p:grpSpPr>
                <a:xfrm>
                  <a:off x="3601747" y="5529056"/>
                  <a:ext cx="1395704" cy="237218"/>
                  <a:chOff x="3601747" y="5529056"/>
                  <a:chExt cx="1395704" cy="237218"/>
                </a:xfrm>
              </p:grpSpPr>
              <p:sp>
                <p:nvSpPr>
                  <p:cNvPr id="126" name="フリーフォーム: 図形 125">
                    <a:extLst>
                      <a:ext uri="{FF2B5EF4-FFF2-40B4-BE49-F238E27FC236}">
                        <a16:creationId xmlns:a16="http://schemas.microsoft.com/office/drawing/2014/main" id="{96981248-8049-44CF-B6B6-2746D7CBB0C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79414" y="52260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" name="フリーフォーム: 図形 126">
                    <a:extLst>
                      <a:ext uri="{FF2B5EF4-FFF2-40B4-BE49-F238E27FC236}">
                        <a16:creationId xmlns:a16="http://schemas.microsoft.com/office/drawing/2014/main" id="{FD0C10C7-F4C1-4493-B1FD-129929F6CC6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00014" y="51752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" name="フリーフォーム: 図形 127">
                    <a:extLst>
                      <a:ext uri="{FF2B5EF4-FFF2-40B4-BE49-F238E27FC236}">
                        <a16:creationId xmlns:a16="http://schemas.microsoft.com/office/drawing/2014/main" id="{FD9CD5D0-2CC7-41C9-A221-BBAD077C71F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82614" y="5251438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" name="フリーフォーム: 図形 128">
                    <a:extLst>
                      <a:ext uri="{FF2B5EF4-FFF2-40B4-BE49-F238E27FC236}">
                        <a16:creationId xmlns:a16="http://schemas.microsoft.com/office/drawing/2014/main" id="{E71AB86B-6560-41CB-A5E5-D59A2EEBF26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60364" y="5130789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2" name="グループ化 91">
                  <a:extLst>
                    <a:ext uri="{FF2B5EF4-FFF2-40B4-BE49-F238E27FC236}">
                      <a16:creationId xmlns:a16="http://schemas.microsoft.com/office/drawing/2014/main" id="{E75BCC8D-1A6D-4E65-93FF-B42D6D24B301}"/>
                    </a:ext>
                  </a:extLst>
                </p:cNvPr>
                <p:cNvGrpSpPr/>
                <p:nvPr/>
              </p:nvGrpSpPr>
              <p:grpSpPr>
                <a:xfrm>
                  <a:off x="3995447" y="5344906"/>
                  <a:ext cx="1395704" cy="237218"/>
                  <a:chOff x="3601747" y="5529056"/>
                  <a:chExt cx="1395704" cy="237218"/>
                </a:xfrm>
              </p:grpSpPr>
              <p:sp>
                <p:nvSpPr>
                  <p:cNvPr id="122" name="フリーフォーム: 図形 121">
                    <a:extLst>
                      <a:ext uri="{FF2B5EF4-FFF2-40B4-BE49-F238E27FC236}">
                        <a16:creationId xmlns:a16="http://schemas.microsoft.com/office/drawing/2014/main" id="{7A072A33-4E39-48C7-B1BC-0E2572B0D59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79414" y="52260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3" name="フリーフォーム: 図形 122">
                    <a:extLst>
                      <a:ext uri="{FF2B5EF4-FFF2-40B4-BE49-F238E27FC236}">
                        <a16:creationId xmlns:a16="http://schemas.microsoft.com/office/drawing/2014/main" id="{F01A4BF7-9BBB-4F3E-ACC2-B8F00380B60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00014" y="51752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4" name="フリーフォーム: 図形 123">
                    <a:extLst>
                      <a:ext uri="{FF2B5EF4-FFF2-40B4-BE49-F238E27FC236}">
                        <a16:creationId xmlns:a16="http://schemas.microsoft.com/office/drawing/2014/main" id="{C0911226-727F-4964-97F9-098A2EAAF41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82614" y="5251438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" name="フリーフォーム: 図形 124">
                    <a:extLst>
                      <a:ext uri="{FF2B5EF4-FFF2-40B4-BE49-F238E27FC236}">
                        <a16:creationId xmlns:a16="http://schemas.microsoft.com/office/drawing/2014/main" id="{25CE4FD7-A97A-46FD-912F-9082BFEB265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60364" y="5130789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3" name="グループ化 92">
                  <a:extLst>
                    <a:ext uri="{FF2B5EF4-FFF2-40B4-BE49-F238E27FC236}">
                      <a16:creationId xmlns:a16="http://schemas.microsoft.com/office/drawing/2014/main" id="{98EC4461-1563-4CD0-9686-28352E02BBBE}"/>
                    </a:ext>
                  </a:extLst>
                </p:cNvPr>
                <p:cNvGrpSpPr/>
                <p:nvPr/>
              </p:nvGrpSpPr>
              <p:grpSpPr>
                <a:xfrm>
                  <a:off x="3411247" y="5694156"/>
                  <a:ext cx="1395704" cy="237218"/>
                  <a:chOff x="3601747" y="5529056"/>
                  <a:chExt cx="1395704" cy="237218"/>
                </a:xfrm>
              </p:grpSpPr>
              <p:sp>
                <p:nvSpPr>
                  <p:cNvPr id="118" name="フリーフォーム: 図形 117">
                    <a:extLst>
                      <a:ext uri="{FF2B5EF4-FFF2-40B4-BE49-F238E27FC236}">
                        <a16:creationId xmlns:a16="http://schemas.microsoft.com/office/drawing/2014/main" id="{8F1557A8-7657-4E51-BEA9-DA2B11C237A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79414" y="52260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" name="フリーフォーム: 図形 118">
                    <a:extLst>
                      <a:ext uri="{FF2B5EF4-FFF2-40B4-BE49-F238E27FC236}">
                        <a16:creationId xmlns:a16="http://schemas.microsoft.com/office/drawing/2014/main" id="{4DCEC06F-AAD8-43FA-A905-C1C5C0EB85B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00014" y="51752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" name="フリーフォーム: 図形 119">
                    <a:extLst>
                      <a:ext uri="{FF2B5EF4-FFF2-40B4-BE49-F238E27FC236}">
                        <a16:creationId xmlns:a16="http://schemas.microsoft.com/office/drawing/2014/main" id="{74535756-9DA0-4A2C-8CD6-346E5FA6329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82614" y="5251438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" name="フリーフォーム: 図形 120">
                    <a:extLst>
                      <a:ext uri="{FF2B5EF4-FFF2-40B4-BE49-F238E27FC236}">
                        <a16:creationId xmlns:a16="http://schemas.microsoft.com/office/drawing/2014/main" id="{45A48460-7204-435F-9168-F6D82AEAD15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60364" y="5130789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4" name="グループ化 93">
                  <a:extLst>
                    <a:ext uri="{FF2B5EF4-FFF2-40B4-BE49-F238E27FC236}">
                      <a16:creationId xmlns:a16="http://schemas.microsoft.com/office/drawing/2014/main" id="{11AD00A7-455B-4FFD-A575-A4A5FF01F3DA}"/>
                    </a:ext>
                  </a:extLst>
                </p:cNvPr>
                <p:cNvGrpSpPr/>
                <p:nvPr/>
              </p:nvGrpSpPr>
              <p:grpSpPr>
                <a:xfrm>
                  <a:off x="3208047" y="5427456"/>
                  <a:ext cx="1395704" cy="237218"/>
                  <a:chOff x="3601747" y="5529056"/>
                  <a:chExt cx="1395704" cy="237218"/>
                </a:xfrm>
              </p:grpSpPr>
              <p:sp>
                <p:nvSpPr>
                  <p:cNvPr id="114" name="フリーフォーム: 図形 113">
                    <a:extLst>
                      <a:ext uri="{FF2B5EF4-FFF2-40B4-BE49-F238E27FC236}">
                        <a16:creationId xmlns:a16="http://schemas.microsoft.com/office/drawing/2014/main" id="{2DF1909B-A16F-410D-A41C-6CE6A1AA1B7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79414" y="52260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" name="フリーフォーム: 図形 114">
                    <a:extLst>
                      <a:ext uri="{FF2B5EF4-FFF2-40B4-BE49-F238E27FC236}">
                        <a16:creationId xmlns:a16="http://schemas.microsoft.com/office/drawing/2014/main" id="{A805F26B-30B1-42B6-8FA9-D8A87360D65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00014" y="51752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" name="フリーフォーム: 図形 115">
                    <a:extLst>
                      <a:ext uri="{FF2B5EF4-FFF2-40B4-BE49-F238E27FC236}">
                        <a16:creationId xmlns:a16="http://schemas.microsoft.com/office/drawing/2014/main" id="{A09F29E8-A712-4FF0-B2DC-264BAC2015B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82614" y="5251438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" name="フリーフォーム: 図形 116">
                    <a:extLst>
                      <a:ext uri="{FF2B5EF4-FFF2-40B4-BE49-F238E27FC236}">
                        <a16:creationId xmlns:a16="http://schemas.microsoft.com/office/drawing/2014/main" id="{B99A5894-8446-4540-ACAF-E973FC183D9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60364" y="5130789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5" name="グループ化 94">
                  <a:extLst>
                    <a:ext uri="{FF2B5EF4-FFF2-40B4-BE49-F238E27FC236}">
                      <a16:creationId xmlns:a16="http://schemas.microsoft.com/office/drawing/2014/main" id="{0D50FF29-3D94-4583-8A1B-AEA5E336EAFC}"/>
                    </a:ext>
                  </a:extLst>
                </p:cNvPr>
                <p:cNvGrpSpPr/>
                <p:nvPr/>
              </p:nvGrpSpPr>
              <p:grpSpPr>
                <a:xfrm>
                  <a:off x="4084347" y="5611606"/>
                  <a:ext cx="1395704" cy="237218"/>
                  <a:chOff x="3601747" y="5529056"/>
                  <a:chExt cx="1395704" cy="237218"/>
                </a:xfrm>
              </p:grpSpPr>
              <p:sp>
                <p:nvSpPr>
                  <p:cNvPr id="110" name="フリーフォーム: 図形 109">
                    <a:extLst>
                      <a:ext uri="{FF2B5EF4-FFF2-40B4-BE49-F238E27FC236}">
                        <a16:creationId xmlns:a16="http://schemas.microsoft.com/office/drawing/2014/main" id="{57B492C6-6513-4123-AC38-65F781161D1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79414" y="52260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" name="フリーフォーム: 図形 110">
                    <a:extLst>
                      <a:ext uri="{FF2B5EF4-FFF2-40B4-BE49-F238E27FC236}">
                        <a16:creationId xmlns:a16="http://schemas.microsoft.com/office/drawing/2014/main" id="{C7B68D36-CE40-45BE-8229-CDFA0253BB2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00014" y="51752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" name="フリーフォーム: 図形 111">
                    <a:extLst>
                      <a:ext uri="{FF2B5EF4-FFF2-40B4-BE49-F238E27FC236}">
                        <a16:creationId xmlns:a16="http://schemas.microsoft.com/office/drawing/2014/main" id="{034A4DA8-7C19-400C-B1F6-87282351B46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82614" y="5251438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" name="フリーフォーム: 図形 112">
                    <a:extLst>
                      <a:ext uri="{FF2B5EF4-FFF2-40B4-BE49-F238E27FC236}">
                        <a16:creationId xmlns:a16="http://schemas.microsoft.com/office/drawing/2014/main" id="{A591042D-4BF3-4681-BA5B-33D97DC1EA4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60364" y="5130789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6" name="グループ化 95">
                  <a:extLst>
                    <a:ext uri="{FF2B5EF4-FFF2-40B4-BE49-F238E27FC236}">
                      <a16:creationId xmlns:a16="http://schemas.microsoft.com/office/drawing/2014/main" id="{DF996D71-8803-447F-AB41-80C8725A258F}"/>
                    </a:ext>
                  </a:extLst>
                </p:cNvPr>
                <p:cNvGrpSpPr/>
                <p:nvPr/>
              </p:nvGrpSpPr>
              <p:grpSpPr>
                <a:xfrm>
                  <a:off x="3220370" y="5592555"/>
                  <a:ext cx="1395704" cy="237218"/>
                  <a:chOff x="3601747" y="5529056"/>
                  <a:chExt cx="1395704" cy="237218"/>
                </a:xfrm>
              </p:grpSpPr>
              <p:sp>
                <p:nvSpPr>
                  <p:cNvPr id="106" name="フリーフォーム: 図形 105">
                    <a:extLst>
                      <a:ext uri="{FF2B5EF4-FFF2-40B4-BE49-F238E27FC236}">
                        <a16:creationId xmlns:a16="http://schemas.microsoft.com/office/drawing/2014/main" id="{02EAB8D5-44D5-4295-B209-4347F3C17D6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79414" y="52260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" name="フリーフォーム: 図形 106">
                    <a:extLst>
                      <a:ext uri="{FF2B5EF4-FFF2-40B4-BE49-F238E27FC236}">
                        <a16:creationId xmlns:a16="http://schemas.microsoft.com/office/drawing/2014/main" id="{1084A9E3-93FC-4F04-913F-77E7E677B80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00014" y="51752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8" name="フリーフォーム: 図形 107">
                    <a:extLst>
                      <a:ext uri="{FF2B5EF4-FFF2-40B4-BE49-F238E27FC236}">
                        <a16:creationId xmlns:a16="http://schemas.microsoft.com/office/drawing/2014/main" id="{F003AC1D-B996-49B2-8811-87F3350996E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82614" y="5251438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" name="フリーフォーム: 図形 108">
                    <a:extLst>
                      <a:ext uri="{FF2B5EF4-FFF2-40B4-BE49-F238E27FC236}">
                        <a16:creationId xmlns:a16="http://schemas.microsoft.com/office/drawing/2014/main" id="{432F236C-3D8F-418C-8E2D-6EBEE4368DD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60364" y="5130789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7" name="グループ化 96">
                  <a:extLst>
                    <a:ext uri="{FF2B5EF4-FFF2-40B4-BE49-F238E27FC236}">
                      <a16:creationId xmlns:a16="http://schemas.microsoft.com/office/drawing/2014/main" id="{AAAB74AC-C383-4053-81C2-7F40E94B96DC}"/>
                    </a:ext>
                  </a:extLst>
                </p:cNvPr>
                <p:cNvGrpSpPr/>
                <p:nvPr/>
              </p:nvGrpSpPr>
              <p:grpSpPr>
                <a:xfrm>
                  <a:off x="4020847" y="5814804"/>
                  <a:ext cx="1395704" cy="192770"/>
                  <a:chOff x="3601747" y="5573504"/>
                  <a:chExt cx="1395704" cy="192770"/>
                </a:xfrm>
              </p:grpSpPr>
              <p:sp>
                <p:nvSpPr>
                  <p:cNvPr id="103" name="フリーフォーム: 図形 102">
                    <a:extLst>
                      <a:ext uri="{FF2B5EF4-FFF2-40B4-BE49-F238E27FC236}">
                        <a16:creationId xmlns:a16="http://schemas.microsoft.com/office/drawing/2014/main" id="{C2AF53B8-517C-40D2-AF88-B9CB2DF5AE6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79414" y="52260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" name="フリーフォーム: 図形 103">
                    <a:extLst>
                      <a:ext uri="{FF2B5EF4-FFF2-40B4-BE49-F238E27FC236}">
                        <a16:creationId xmlns:a16="http://schemas.microsoft.com/office/drawing/2014/main" id="{9CACD31D-011B-4320-822B-DF7EB853CBD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00014" y="51752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" name="フリーフォーム: 図形 104">
                    <a:extLst>
                      <a:ext uri="{FF2B5EF4-FFF2-40B4-BE49-F238E27FC236}">
                        <a16:creationId xmlns:a16="http://schemas.microsoft.com/office/drawing/2014/main" id="{27C98DB1-AE0C-49A5-9B94-794C8AB53CA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82614" y="5251438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8" name="グループ化 97">
                  <a:extLst>
                    <a:ext uri="{FF2B5EF4-FFF2-40B4-BE49-F238E27FC236}">
                      <a16:creationId xmlns:a16="http://schemas.microsoft.com/office/drawing/2014/main" id="{1F77FA59-B1C3-49E5-9D95-81DE8CCD493D}"/>
                    </a:ext>
                  </a:extLst>
                </p:cNvPr>
                <p:cNvGrpSpPr/>
                <p:nvPr/>
              </p:nvGrpSpPr>
              <p:grpSpPr>
                <a:xfrm>
                  <a:off x="3284247" y="5859256"/>
                  <a:ext cx="1395704" cy="237218"/>
                  <a:chOff x="3601747" y="5529056"/>
                  <a:chExt cx="1395704" cy="237218"/>
                </a:xfrm>
              </p:grpSpPr>
              <p:sp>
                <p:nvSpPr>
                  <p:cNvPr id="99" name="フリーフォーム: 図形 98">
                    <a:extLst>
                      <a:ext uri="{FF2B5EF4-FFF2-40B4-BE49-F238E27FC236}">
                        <a16:creationId xmlns:a16="http://schemas.microsoft.com/office/drawing/2014/main" id="{63CC0DBC-17C2-4625-8FA3-F50BD79BE3C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79414" y="52260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" name="フリーフォーム: 図形 99">
                    <a:extLst>
                      <a:ext uri="{FF2B5EF4-FFF2-40B4-BE49-F238E27FC236}">
                        <a16:creationId xmlns:a16="http://schemas.microsoft.com/office/drawing/2014/main" id="{6B2FAB8D-0FAE-4F98-A641-7228C4F954A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00014" y="51752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" name="フリーフォーム: 図形 100">
                    <a:extLst>
                      <a:ext uri="{FF2B5EF4-FFF2-40B4-BE49-F238E27FC236}">
                        <a16:creationId xmlns:a16="http://schemas.microsoft.com/office/drawing/2014/main" id="{418200AB-8693-499F-877B-798F81F51CB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82614" y="5251438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" name="フリーフォーム: 図形 101">
                    <a:extLst>
                      <a:ext uri="{FF2B5EF4-FFF2-40B4-BE49-F238E27FC236}">
                        <a16:creationId xmlns:a16="http://schemas.microsoft.com/office/drawing/2014/main" id="{42BB8AB4-D9D6-4690-8E14-9929E888995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60364" y="5130789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E581FFA2-97C6-4B81-B046-3ACFA6B2EE32}"/>
                  </a:ext>
                </a:extLst>
              </p:cNvPr>
              <p:cNvGrpSpPr/>
              <p:nvPr/>
            </p:nvGrpSpPr>
            <p:grpSpPr>
              <a:xfrm>
                <a:off x="3194194" y="5484604"/>
                <a:ext cx="2200049" cy="681718"/>
                <a:chOff x="2451321" y="5389354"/>
                <a:chExt cx="2939830" cy="681718"/>
              </a:xfrm>
            </p:grpSpPr>
            <p:grpSp>
              <p:nvGrpSpPr>
                <p:cNvPr id="53" name="グループ化 52">
                  <a:extLst>
                    <a:ext uri="{FF2B5EF4-FFF2-40B4-BE49-F238E27FC236}">
                      <a16:creationId xmlns:a16="http://schemas.microsoft.com/office/drawing/2014/main" id="{D2859A62-C82B-4ECC-B584-73C344F46A66}"/>
                    </a:ext>
                  </a:extLst>
                </p:cNvPr>
                <p:cNvGrpSpPr/>
                <p:nvPr/>
              </p:nvGrpSpPr>
              <p:grpSpPr>
                <a:xfrm>
                  <a:off x="3601747" y="5529056"/>
                  <a:ext cx="1395704" cy="237218"/>
                  <a:chOff x="3601747" y="5529056"/>
                  <a:chExt cx="1395704" cy="237218"/>
                </a:xfrm>
              </p:grpSpPr>
              <p:sp>
                <p:nvSpPr>
                  <p:cNvPr id="87" name="フリーフォーム: 図形 86">
                    <a:extLst>
                      <a:ext uri="{FF2B5EF4-FFF2-40B4-BE49-F238E27FC236}">
                        <a16:creationId xmlns:a16="http://schemas.microsoft.com/office/drawing/2014/main" id="{B5748CDD-BE00-41BB-A93F-7B78D577EE1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79414" y="52260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" name="フリーフォーム: 図形 87">
                    <a:extLst>
                      <a:ext uri="{FF2B5EF4-FFF2-40B4-BE49-F238E27FC236}">
                        <a16:creationId xmlns:a16="http://schemas.microsoft.com/office/drawing/2014/main" id="{013B385B-28A2-4AD6-ADB5-E7295B27F8A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00014" y="51752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" name="フリーフォーム: 図形 88">
                    <a:extLst>
                      <a:ext uri="{FF2B5EF4-FFF2-40B4-BE49-F238E27FC236}">
                        <a16:creationId xmlns:a16="http://schemas.microsoft.com/office/drawing/2014/main" id="{4AEAB5F6-7228-469E-8FA2-C680F496540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82614" y="5251438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" name="フリーフォーム: 図形 89">
                    <a:extLst>
                      <a:ext uri="{FF2B5EF4-FFF2-40B4-BE49-F238E27FC236}">
                        <a16:creationId xmlns:a16="http://schemas.microsoft.com/office/drawing/2014/main" id="{F7E52B50-D476-42DF-85DD-023DEB42691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60364" y="5130789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4" name="グループ化 53">
                  <a:extLst>
                    <a:ext uri="{FF2B5EF4-FFF2-40B4-BE49-F238E27FC236}">
                      <a16:creationId xmlns:a16="http://schemas.microsoft.com/office/drawing/2014/main" id="{0515E727-7E70-4F5A-82C0-0249EED4A2E9}"/>
                    </a:ext>
                  </a:extLst>
                </p:cNvPr>
                <p:cNvGrpSpPr/>
                <p:nvPr/>
              </p:nvGrpSpPr>
              <p:grpSpPr>
                <a:xfrm>
                  <a:off x="3995447" y="5389354"/>
                  <a:ext cx="1395704" cy="192770"/>
                  <a:chOff x="3601747" y="5573504"/>
                  <a:chExt cx="1395704" cy="192770"/>
                </a:xfrm>
              </p:grpSpPr>
              <p:sp>
                <p:nvSpPr>
                  <p:cNvPr id="84" name="フリーフォーム: 図形 83">
                    <a:extLst>
                      <a:ext uri="{FF2B5EF4-FFF2-40B4-BE49-F238E27FC236}">
                        <a16:creationId xmlns:a16="http://schemas.microsoft.com/office/drawing/2014/main" id="{8821DD93-7B3D-4BC6-B193-46FAD437C97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79414" y="52260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" name="フリーフォーム: 図形 84">
                    <a:extLst>
                      <a:ext uri="{FF2B5EF4-FFF2-40B4-BE49-F238E27FC236}">
                        <a16:creationId xmlns:a16="http://schemas.microsoft.com/office/drawing/2014/main" id="{547200D5-30DA-4A86-A8E4-2A29770C447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00014" y="51752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" name="フリーフォーム: 図形 85">
                    <a:extLst>
                      <a:ext uri="{FF2B5EF4-FFF2-40B4-BE49-F238E27FC236}">
                        <a16:creationId xmlns:a16="http://schemas.microsoft.com/office/drawing/2014/main" id="{C037FF21-A9DA-47F8-A986-C20CDA5D818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82614" y="5251438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5" name="グループ化 54">
                  <a:extLst>
                    <a:ext uri="{FF2B5EF4-FFF2-40B4-BE49-F238E27FC236}">
                      <a16:creationId xmlns:a16="http://schemas.microsoft.com/office/drawing/2014/main" id="{FFA0BFC7-BC18-4DB8-94E4-C4715A77F94C}"/>
                    </a:ext>
                  </a:extLst>
                </p:cNvPr>
                <p:cNvGrpSpPr/>
                <p:nvPr/>
              </p:nvGrpSpPr>
              <p:grpSpPr>
                <a:xfrm>
                  <a:off x="3411247" y="5694156"/>
                  <a:ext cx="1395704" cy="237218"/>
                  <a:chOff x="3601747" y="5529056"/>
                  <a:chExt cx="1395704" cy="237218"/>
                </a:xfrm>
              </p:grpSpPr>
              <p:sp>
                <p:nvSpPr>
                  <p:cNvPr id="80" name="フリーフォーム: 図形 79">
                    <a:extLst>
                      <a:ext uri="{FF2B5EF4-FFF2-40B4-BE49-F238E27FC236}">
                        <a16:creationId xmlns:a16="http://schemas.microsoft.com/office/drawing/2014/main" id="{B791A29B-DBBF-4E23-846C-E154345718F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79414" y="52260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" name="フリーフォーム: 図形 80">
                    <a:extLst>
                      <a:ext uri="{FF2B5EF4-FFF2-40B4-BE49-F238E27FC236}">
                        <a16:creationId xmlns:a16="http://schemas.microsoft.com/office/drawing/2014/main" id="{C12C27F7-2554-43AF-AD2F-61506F8F3D5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00014" y="51752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" name="フリーフォーム: 図形 81">
                    <a:extLst>
                      <a:ext uri="{FF2B5EF4-FFF2-40B4-BE49-F238E27FC236}">
                        <a16:creationId xmlns:a16="http://schemas.microsoft.com/office/drawing/2014/main" id="{5D14868B-2265-4D9C-852E-B3DE5AEBD17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82614" y="5251438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" name="フリーフォーム: 図形 82">
                    <a:extLst>
                      <a:ext uri="{FF2B5EF4-FFF2-40B4-BE49-F238E27FC236}">
                        <a16:creationId xmlns:a16="http://schemas.microsoft.com/office/drawing/2014/main" id="{D984D034-F30B-49EA-8083-F6A349E2BDD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60364" y="5130789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6" name="グループ化 55">
                  <a:extLst>
                    <a:ext uri="{FF2B5EF4-FFF2-40B4-BE49-F238E27FC236}">
                      <a16:creationId xmlns:a16="http://schemas.microsoft.com/office/drawing/2014/main" id="{62FC1603-5D53-4499-9B4E-E3CB79C54AB1}"/>
                    </a:ext>
                  </a:extLst>
                </p:cNvPr>
                <p:cNvGrpSpPr/>
                <p:nvPr/>
              </p:nvGrpSpPr>
              <p:grpSpPr>
                <a:xfrm>
                  <a:off x="3208047" y="5427456"/>
                  <a:ext cx="1395704" cy="237218"/>
                  <a:chOff x="3601747" y="5529056"/>
                  <a:chExt cx="1395704" cy="237218"/>
                </a:xfrm>
              </p:grpSpPr>
              <p:sp>
                <p:nvSpPr>
                  <p:cNvPr id="76" name="フリーフォーム: 図形 75">
                    <a:extLst>
                      <a:ext uri="{FF2B5EF4-FFF2-40B4-BE49-F238E27FC236}">
                        <a16:creationId xmlns:a16="http://schemas.microsoft.com/office/drawing/2014/main" id="{2AB32432-D5DD-48E8-815F-18A6BF95166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79414" y="52260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" name="フリーフォーム: 図形 76">
                    <a:extLst>
                      <a:ext uri="{FF2B5EF4-FFF2-40B4-BE49-F238E27FC236}">
                        <a16:creationId xmlns:a16="http://schemas.microsoft.com/office/drawing/2014/main" id="{E6E1E9D8-87BA-48DC-A161-454E5DDE027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00014" y="51752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" name="フリーフォーム: 図形 77">
                    <a:extLst>
                      <a:ext uri="{FF2B5EF4-FFF2-40B4-BE49-F238E27FC236}">
                        <a16:creationId xmlns:a16="http://schemas.microsoft.com/office/drawing/2014/main" id="{3B19A10C-90C7-41F3-8C7B-D816F1A3EE1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82614" y="5251438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" name="フリーフォーム: 図形 78">
                    <a:extLst>
                      <a:ext uri="{FF2B5EF4-FFF2-40B4-BE49-F238E27FC236}">
                        <a16:creationId xmlns:a16="http://schemas.microsoft.com/office/drawing/2014/main" id="{AB8A714B-7FEB-445E-B0C9-679A364493E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60364" y="5130789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7" name="グループ化 56">
                  <a:extLst>
                    <a:ext uri="{FF2B5EF4-FFF2-40B4-BE49-F238E27FC236}">
                      <a16:creationId xmlns:a16="http://schemas.microsoft.com/office/drawing/2014/main" id="{85A3D1C2-1780-4F99-908D-4C3D849FC532}"/>
                    </a:ext>
                  </a:extLst>
                </p:cNvPr>
                <p:cNvGrpSpPr/>
                <p:nvPr/>
              </p:nvGrpSpPr>
              <p:grpSpPr>
                <a:xfrm>
                  <a:off x="4076169" y="5516354"/>
                  <a:ext cx="1200682" cy="307068"/>
                  <a:chOff x="3593569" y="5433804"/>
                  <a:chExt cx="1200682" cy="307068"/>
                </a:xfrm>
              </p:grpSpPr>
              <p:sp>
                <p:nvSpPr>
                  <p:cNvPr id="72" name="フリーフォーム: 図形 71">
                    <a:extLst>
                      <a:ext uri="{FF2B5EF4-FFF2-40B4-BE49-F238E27FC236}">
                        <a16:creationId xmlns:a16="http://schemas.microsoft.com/office/drawing/2014/main" id="{61ECA998-021F-4F27-9D65-B72371A0012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79414" y="52260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" name="フリーフォーム: 図形 72">
                    <a:extLst>
                      <a:ext uri="{FF2B5EF4-FFF2-40B4-BE49-F238E27FC236}">
                        <a16:creationId xmlns:a16="http://schemas.microsoft.com/office/drawing/2014/main" id="{474A5B65-ABD4-4C8E-9480-6AC74CC8A19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00014" y="51752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" name="フリーフォーム: 図形 73">
                    <a:extLst>
                      <a:ext uri="{FF2B5EF4-FFF2-40B4-BE49-F238E27FC236}">
                        <a16:creationId xmlns:a16="http://schemas.microsoft.com/office/drawing/2014/main" id="{99B212D8-F8E8-4F9E-B3C1-4D1F908DA16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991836" y="50355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" name="フリーフォーム: 図形 74">
                    <a:extLst>
                      <a:ext uri="{FF2B5EF4-FFF2-40B4-BE49-F238E27FC236}">
                        <a16:creationId xmlns:a16="http://schemas.microsoft.com/office/drawing/2014/main" id="{295A3885-3EF3-4875-BC3B-F7355B07B35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60364" y="5130789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8" name="グループ化 57">
                  <a:extLst>
                    <a:ext uri="{FF2B5EF4-FFF2-40B4-BE49-F238E27FC236}">
                      <a16:creationId xmlns:a16="http://schemas.microsoft.com/office/drawing/2014/main" id="{48DFB09E-5632-468F-918D-1FBA22E61E16}"/>
                    </a:ext>
                  </a:extLst>
                </p:cNvPr>
                <p:cNvGrpSpPr/>
                <p:nvPr/>
              </p:nvGrpSpPr>
              <p:grpSpPr>
                <a:xfrm>
                  <a:off x="3220370" y="5592555"/>
                  <a:ext cx="1395704" cy="237218"/>
                  <a:chOff x="3601747" y="5529056"/>
                  <a:chExt cx="1395704" cy="237218"/>
                </a:xfrm>
              </p:grpSpPr>
              <p:sp>
                <p:nvSpPr>
                  <p:cNvPr id="68" name="フリーフォーム: 図形 67">
                    <a:extLst>
                      <a:ext uri="{FF2B5EF4-FFF2-40B4-BE49-F238E27FC236}">
                        <a16:creationId xmlns:a16="http://schemas.microsoft.com/office/drawing/2014/main" id="{BAB7A639-0604-483F-930E-003B652334E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79414" y="52260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" name="フリーフォーム: 図形 68">
                    <a:extLst>
                      <a:ext uri="{FF2B5EF4-FFF2-40B4-BE49-F238E27FC236}">
                        <a16:creationId xmlns:a16="http://schemas.microsoft.com/office/drawing/2014/main" id="{D051DE67-8C44-40E8-9AC6-B49B2AFFBA0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00014" y="51752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" name="フリーフォーム: 図形 69">
                    <a:extLst>
                      <a:ext uri="{FF2B5EF4-FFF2-40B4-BE49-F238E27FC236}">
                        <a16:creationId xmlns:a16="http://schemas.microsoft.com/office/drawing/2014/main" id="{02F3B3E1-0377-4639-99FD-F380D3344FA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82614" y="5251438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" name="フリーフォーム: 図形 70">
                    <a:extLst>
                      <a:ext uri="{FF2B5EF4-FFF2-40B4-BE49-F238E27FC236}">
                        <a16:creationId xmlns:a16="http://schemas.microsoft.com/office/drawing/2014/main" id="{4EAE9E05-FE7F-46F8-91A7-2D3E73F740F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60364" y="5130789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9" name="グループ化 58">
                  <a:extLst>
                    <a:ext uri="{FF2B5EF4-FFF2-40B4-BE49-F238E27FC236}">
                      <a16:creationId xmlns:a16="http://schemas.microsoft.com/office/drawing/2014/main" id="{ADB37ED2-25B6-4393-A9C1-664A10F423FB}"/>
                    </a:ext>
                  </a:extLst>
                </p:cNvPr>
                <p:cNvGrpSpPr/>
                <p:nvPr/>
              </p:nvGrpSpPr>
              <p:grpSpPr>
                <a:xfrm>
                  <a:off x="4020847" y="5764003"/>
                  <a:ext cx="1192504" cy="218169"/>
                  <a:chOff x="3601747" y="5522703"/>
                  <a:chExt cx="1192504" cy="218169"/>
                </a:xfrm>
              </p:grpSpPr>
              <p:sp>
                <p:nvSpPr>
                  <p:cNvPr id="65" name="フリーフォーム: 図形 64">
                    <a:extLst>
                      <a:ext uri="{FF2B5EF4-FFF2-40B4-BE49-F238E27FC236}">
                        <a16:creationId xmlns:a16="http://schemas.microsoft.com/office/drawing/2014/main" id="{F64D4191-8601-40AD-8403-F39C656BBDE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79414" y="52260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" name="フリーフォーム: 図形 65">
                    <a:extLst>
                      <a:ext uri="{FF2B5EF4-FFF2-40B4-BE49-F238E27FC236}">
                        <a16:creationId xmlns:a16="http://schemas.microsoft.com/office/drawing/2014/main" id="{B393B042-2AB3-4EE8-9089-C8492E106AF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00014" y="51752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" name="フリーフォーム: 図形 66">
                    <a:extLst>
                      <a:ext uri="{FF2B5EF4-FFF2-40B4-BE49-F238E27FC236}">
                        <a16:creationId xmlns:a16="http://schemas.microsoft.com/office/drawing/2014/main" id="{4B869BB5-71A2-493A-AD16-B3524B6F10A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60972" y="51244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0" name="グループ化 59">
                  <a:extLst>
                    <a:ext uri="{FF2B5EF4-FFF2-40B4-BE49-F238E27FC236}">
                      <a16:creationId xmlns:a16="http://schemas.microsoft.com/office/drawing/2014/main" id="{9EBB66E1-B097-490D-A370-63CCEBBB00B0}"/>
                    </a:ext>
                  </a:extLst>
                </p:cNvPr>
                <p:cNvGrpSpPr/>
                <p:nvPr/>
              </p:nvGrpSpPr>
              <p:grpSpPr>
                <a:xfrm>
                  <a:off x="2451321" y="5688274"/>
                  <a:ext cx="2025430" cy="382798"/>
                  <a:chOff x="2768821" y="5358074"/>
                  <a:chExt cx="2025430" cy="382798"/>
                </a:xfrm>
              </p:grpSpPr>
              <p:sp>
                <p:nvSpPr>
                  <p:cNvPr id="61" name="フリーフォーム: 図形 60">
                    <a:extLst>
                      <a:ext uri="{FF2B5EF4-FFF2-40B4-BE49-F238E27FC236}">
                        <a16:creationId xmlns:a16="http://schemas.microsoft.com/office/drawing/2014/main" id="{A4647647-FA92-4FC1-BF99-DA96D774A2E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79414" y="52260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" name="フリーフォーム: 図形 61">
                    <a:extLst>
                      <a:ext uri="{FF2B5EF4-FFF2-40B4-BE49-F238E27FC236}">
                        <a16:creationId xmlns:a16="http://schemas.microsoft.com/office/drawing/2014/main" id="{6B66AEFE-0898-4A6A-B465-315343CCF6F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00014" y="51752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" name="フリーフォーム: 図形 62">
                    <a:extLst>
                      <a:ext uri="{FF2B5EF4-FFF2-40B4-BE49-F238E27FC236}">
                        <a16:creationId xmlns:a16="http://schemas.microsoft.com/office/drawing/2014/main" id="{2C2883D3-6115-4BF2-84AF-A30C553C309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67088" y="495980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" name="フリーフォーム: 図形 63">
                    <a:extLst>
                      <a:ext uri="{FF2B5EF4-FFF2-40B4-BE49-F238E27FC236}">
                        <a16:creationId xmlns:a16="http://schemas.microsoft.com/office/drawing/2014/main" id="{E50F5F74-53E1-49BD-B4DA-E2700672EA0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60364" y="5130789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75FA3ED5-5D8F-4B10-8583-ADA62DCBDFED}"/>
                </a:ext>
              </a:extLst>
            </p:cNvPr>
            <p:cNvGrpSpPr/>
            <p:nvPr/>
          </p:nvGrpSpPr>
          <p:grpSpPr>
            <a:xfrm>
              <a:off x="1964379" y="1243675"/>
              <a:ext cx="610523" cy="563590"/>
              <a:chOff x="4419126" y="4696973"/>
              <a:chExt cx="578230" cy="533780"/>
            </a:xfrm>
          </p:grpSpPr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07F8911E-8F02-4732-8455-B8824AE1617F}"/>
                  </a:ext>
                </a:extLst>
              </p:cNvPr>
              <p:cNvSpPr/>
              <p:nvPr/>
            </p:nvSpPr>
            <p:spPr>
              <a:xfrm>
                <a:off x="4419126" y="4696973"/>
                <a:ext cx="578230" cy="533780"/>
              </a:xfrm>
              <a:custGeom>
                <a:avLst/>
                <a:gdLst>
                  <a:gd name="connsiteX0" fmla="*/ 231965 w 578230"/>
                  <a:gd name="connsiteY0" fmla="*/ 0 h 533780"/>
                  <a:gd name="connsiteX1" fmla="*/ 278285 w 578230"/>
                  <a:gd name="connsiteY1" fmla="*/ 7003 h 533780"/>
                  <a:gd name="connsiteX2" fmla="*/ 314850 w 578230"/>
                  <a:gd name="connsiteY2" fmla="*/ 24580 h 533780"/>
                  <a:gd name="connsiteX3" fmla="*/ 323734 w 578230"/>
                  <a:gd name="connsiteY3" fmla="*/ 18590 h 533780"/>
                  <a:gd name="connsiteX4" fmla="*/ 384365 w 578230"/>
                  <a:gd name="connsiteY4" fmla="*/ 6350 h 533780"/>
                  <a:gd name="connsiteX5" fmla="*/ 540130 w 578230"/>
                  <a:gd name="connsiteY5" fmla="*/ 162115 h 533780"/>
                  <a:gd name="connsiteX6" fmla="*/ 538737 w 578230"/>
                  <a:gd name="connsiteY6" fmla="*/ 169014 h 533780"/>
                  <a:gd name="connsiteX7" fmla="*/ 565990 w 578230"/>
                  <a:gd name="connsiteY7" fmla="*/ 209434 h 533780"/>
                  <a:gd name="connsiteX8" fmla="*/ 578230 w 578230"/>
                  <a:gd name="connsiteY8" fmla="*/ 270065 h 533780"/>
                  <a:gd name="connsiteX9" fmla="*/ 565990 w 578230"/>
                  <a:gd name="connsiteY9" fmla="*/ 330696 h 533780"/>
                  <a:gd name="connsiteX10" fmla="*/ 551692 w 578230"/>
                  <a:gd name="connsiteY10" fmla="*/ 351902 h 533780"/>
                  <a:gd name="connsiteX11" fmla="*/ 540590 w 578230"/>
                  <a:gd name="connsiteY11" fmla="*/ 406896 h 533780"/>
                  <a:gd name="connsiteX12" fmla="*/ 397065 w 578230"/>
                  <a:gd name="connsiteY12" fmla="*/ 502030 h 533780"/>
                  <a:gd name="connsiteX13" fmla="*/ 358655 w 578230"/>
                  <a:gd name="connsiteY13" fmla="*/ 494276 h 533780"/>
                  <a:gd name="connsiteX14" fmla="*/ 344455 w 578230"/>
                  <a:gd name="connsiteY14" fmla="*/ 507178 h 533780"/>
                  <a:gd name="connsiteX15" fmla="*/ 257365 w 578230"/>
                  <a:gd name="connsiteY15" fmla="*/ 533780 h 533780"/>
                  <a:gd name="connsiteX16" fmla="*/ 113841 w 578230"/>
                  <a:gd name="connsiteY16" fmla="*/ 438646 h 533780"/>
                  <a:gd name="connsiteX17" fmla="*/ 110698 w 578230"/>
                  <a:gd name="connsiteY17" fmla="*/ 423082 h 533780"/>
                  <a:gd name="connsiteX18" fmla="*/ 95134 w 578230"/>
                  <a:gd name="connsiteY18" fmla="*/ 419940 h 533780"/>
                  <a:gd name="connsiteX19" fmla="*/ 0 w 578230"/>
                  <a:gd name="connsiteY19" fmla="*/ 276415 h 533780"/>
                  <a:gd name="connsiteX20" fmla="*/ 45622 w 578230"/>
                  <a:gd name="connsiteY20" fmla="*/ 166273 h 533780"/>
                  <a:gd name="connsiteX21" fmla="*/ 78562 w 578230"/>
                  <a:gd name="connsiteY21" fmla="*/ 144064 h 533780"/>
                  <a:gd name="connsiteX22" fmla="*/ 88441 w 578230"/>
                  <a:gd name="connsiteY22" fmla="*/ 95134 h 533780"/>
                  <a:gd name="connsiteX23" fmla="*/ 231965 w 578230"/>
                  <a:gd name="connsiteY23" fmla="*/ 0 h 533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78230" h="533780">
                    <a:moveTo>
                      <a:pt x="231965" y="0"/>
                    </a:moveTo>
                    <a:cubicBezTo>
                      <a:pt x="248095" y="0"/>
                      <a:pt x="263652" y="2451"/>
                      <a:pt x="278285" y="7003"/>
                    </a:cubicBezTo>
                    <a:lnTo>
                      <a:pt x="314850" y="24580"/>
                    </a:lnTo>
                    <a:lnTo>
                      <a:pt x="323734" y="18590"/>
                    </a:lnTo>
                    <a:cubicBezTo>
                      <a:pt x="342370" y="10708"/>
                      <a:pt x="362858" y="6350"/>
                      <a:pt x="384365" y="6350"/>
                    </a:cubicBezTo>
                    <a:cubicBezTo>
                      <a:pt x="470392" y="6350"/>
                      <a:pt x="540130" y="76088"/>
                      <a:pt x="540130" y="162115"/>
                    </a:cubicBezTo>
                    <a:lnTo>
                      <a:pt x="538737" y="169014"/>
                    </a:lnTo>
                    <a:lnTo>
                      <a:pt x="565990" y="209434"/>
                    </a:lnTo>
                    <a:cubicBezTo>
                      <a:pt x="573872" y="228070"/>
                      <a:pt x="578230" y="248559"/>
                      <a:pt x="578230" y="270065"/>
                    </a:cubicBezTo>
                    <a:cubicBezTo>
                      <a:pt x="578230" y="291572"/>
                      <a:pt x="573872" y="312061"/>
                      <a:pt x="565990" y="330696"/>
                    </a:cubicBezTo>
                    <a:lnTo>
                      <a:pt x="551692" y="351902"/>
                    </a:lnTo>
                    <a:lnTo>
                      <a:pt x="540590" y="406896"/>
                    </a:lnTo>
                    <a:cubicBezTo>
                      <a:pt x="516943" y="462803"/>
                      <a:pt x="461586" y="502030"/>
                      <a:pt x="397065" y="502030"/>
                    </a:cubicBezTo>
                    <a:lnTo>
                      <a:pt x="358655" y="494276"/>
                    </a:lnTo>
                    <a:lnTo>
                      <a:pt x="344455" y="507178"/>
                    </a:lnTo>
                    <a:cubicBezTo>
                      <a:pt x="319595" y="523973"/>
                      <a:pt x="289626" y="533780"/>
                      <a:pt x="257365" y="533780"/>
                    </a:cubicBezTo>
                    <a:cubicBezTo>
                      <a:pt x="192845" y="533780"/>
                      <a:pt x="137487" y="494553"/>
                      <a:pt x="113841" y="438646"/>
                    </a:cubicBezTo>
                    <a:lnTo>
                      <a:pt x="110698" y="423082"/>
                    </a:lnTo>
                    <a:lnTo>
                      <a:pt x="95134" y="419940"/>
                    </a:lnTo>
                    <a:cubicBezTo>
                      <a:pt x="39228" y="396293"/>
                      <a:pt x="0" y="340935"/>
                      <a:pt x="0" y="276415"/>
                    </a:cubicBezTo>
                    <a:cubicBezTo>
                      <a:pt x="0" y="233402"/>
                      <a:pt x="17434" y="194461"/>
                      <a:pt x="45622" y="166273"/>
                    </a:cubicBezTo>
                    <a:lnTo>
                      <a:pt x="78562" y="144064"/>
                    </a:lnTo>
                    <a:lnTo>
                      <a:pt x="88441" y="95134"/>
                    </a:lnTo>
                    <a:cubicBezTo>
                      <a:pt x="112087" y="39227"/>
                      <a:pt x="167445" y="0"/>
                      <a:pt x="231965" y="0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chemeClr val="accent2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月 43">
                <a:extLst>
                  <a:ext uri="{FF2B5EF4-FFF2-40B4-BE49-F238E27FC236}">
                    <a16:creationId xmlns:a16="http://schemas.microsoft.com/office/drawing/2014/main" id="{567F2910-B7C8-406C-B48F-3795226087E4}"/>
                  </a:ext>
                </a:extLst>
              </p:cNvPr>
              <p:cNvSpPr/>
              <p:nvPr/>
            </p:nvSpPr>
            <p:spPr>
              <a:xfrm rot="1800000">
                <a:off x="4505154" y="4794170"/>
                <a:ext cx="61295" cy="160445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月 44">
                <a:extLst>
                  <a:ext uri="{FF2B5EF4-FFF2-40B4-BE49-F238E27FC236}">
                    <a16:creationId xmlns:a16="http://schemas.microsoft.com/office/drawing/2014/main" id="{481C11A4-ECD4-4414-9712-2FA700FD34BC}"/>
                  </a:ext>
                </a:extLst>
              </p:cNvPr>
              <p:cNvSpPr/>
              <p:nvPr/>
            </p:nvSpPr>
            <p:spPr>
              <a:xfrm rot="5400000">
                <a:off x="4703240" y="4683397"/>
                <a:ext cx="61295" cy="160445"/>
              </a:xfrm>
              <a:prstGeom prst="moon">
                <a:avLst/>
              </a:prstGeom>
              <a:solidFill>
                <a:schemeClr val="tx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月 45">
                <a:extLst>
                  <a:ext uri="{FF2B5EF4-FFF2-40B4-BE49-F238E27FC236}">
                    <a16:creationId xmlns:a16="http://schemas.microsoft.com/office/drawing/2014/main" id="{06E44F6B-1C66-42BB-91A7-985FDAE081C3}"/>
                  </a:ext>
                </a:extLst>
              </p:cNvPr>
              <p:cNvSpPr/>
              <p:nvPr/>
            </p:nvSpPr>
            <p:spPr>
              <a:xfrm rot="12456006">
                <a:off x="4902382" y="4945332"/>
                <a:ext cx="61295" cy="160445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月 46">
                <a:extLst>
                  <a:ext uri="{FF2B5EF4-FFF2-40B4-BE49-F238E27FC236}">
                    <a16:creationId xmlns:a16="http://schemas.microsoft.com/office/drawing/2014/main" id="{E0BE675A-E398-4780-BC64-7F3B0E83B59F}"/>
                  </a:ext>
                </a:extLst>
              </p:cNvPr>
              <p:cNvSpPr/>
              <p:nvPr/>
            </p:nvSpPr>
            <p:spPr>
              <a:xfrm rot="17920388">
                <a:off x="4537929" y="5010714"/>
                <a:ext cx="61295" cy="160445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月 47">
                <a:extLst>
                  <a:ext uri="{FF2B5EF4-FFF2-40B4-BE49-F238E27FC236}">
                    <a16:creationId xmlns:a16="http://schemas.microsoft.com/office/drawing/2014/main" id="{3074C3A1-188E-42DD-A6F9-6134BC112B2F}"/>
                  </a:ext>
                </a:extLst>
              </p:cNvPr>
              <p:cNvSpPr/>
              <p:nvPr/>
            </p:nvSpPr>
            <p:spPr>
              <a:xfrm rot="15596781">
                <a:off x="4748996" y="5077121"/>
                <a:ext cx="45719" cy="156596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月 48">
                <a:extLst>
                  <a:ext uri="{FF2B5EF4-FFF2-40B4-BE49-F238E27FC236}">
                    <a16:creationId xmlns:a16="http://schemas.microsoft.com/office/drawing/2014/main" id="{7210741A-CE21-415D-98D4-66B5E2BBEECE}"/>
                  </a:ext>
                </a:extLst>
              </p:cNvPr>
              <p:cNvSpPr/>
              <p:nvPr/>
            </p:nvSpPr>
            <p:spPr>
              <a:xfrm rot="10081858">
                <a:off x="4807533" y="4835922"/>
                <a:ext cx="61295" cy="160445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月 49">
                <a:extLst>
                  <a:ext uri="{FF2B5EF4-FFF2-40B4-BE49-F238E27FC236}">
                    <a16:creationId xmlns:a16="http://schemas.microsoft.com/office/drawing/2014/main" id="{C10F5564-9744-40E1-BA60-952AA6854BF3}"/>
                  </a:ext>
                </a:extLst>
              </p:cNvPr>
              <p:cNvSpPr/>
              <p:nvPr/>
            </p:nvSpPr>
            <p:spPr>
              <a:xfrm rot="19435990">
                <a:off x="4634183" y="4902278"/>
                <a:ext cx="61295" cy="160445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A39D44D0-C348-4DD8-B959-AAE5ECC7F749}"/>
                </a:ext>
              </a:extLst>
            </p:cNvPr>
            <p:cNvGrpSpPr/>
            <p:nvPr/>
          </p:nvGrpSpPr>
          <p:grpSpPr>
            <a:xfrm>
              <a:off x="1474504" y="1339411"/>
              <a:ext cx="610523" cy="563590"/>
              <a:chOff x="4419126" y="4696973"/>
              <a:chExt cx="578230" cy="533780"/>
            </a:xfrm>
          </p:grpSpPr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0DC2BBC1-B6A2-433D-93D6-C557713B4507}"/>
                  </a:ext>
                </a:extLst>
              </p:cNvPr>
              <p:cNvSpPr/>
              <p:nvPr/>
            </p:nvSpPr>
            <p:spPr>
              <a:xfrm>
                <a:off x="4419126" y="4696973"/>
                <a:ext cx="578230" cy="533780"/>
              </a:xfrm>
              <a:custGeom>
                <a:avLst/>
                <a:gdLst>
                  <a:gd name="connsiteX0" fmla="*/ 231965 w 578230"/>
                  <a:gd name="connsiteY0" fmla="*/ 0 h 533780"/>
                  <a:gd name="connsiteX1" fmla="*/ 278285 w 578230"/>
                  <a:gd name="connsiteY1" fmla="*/ 7003 h 533780"/>
                  <a:gd name="connsiteX2" fmla="*/ 314850 w 578230"/>
                  <a:gd name="connsiteY2" fmla="*/ 24580 h 533780"/>
                  <a:gd name="connsiteX3" fmla="*/ 323734 w 578230"/>
                  <a:gd name="connsiteY3" fmla="*/ 18590 h 533780"/>
                  <a:gd name="connsiteX4" fmla="*/ 384365 w 578230"/>
                  <a:gd name="connsiteY4" fmla="*/ 6350 h 533780"/>
                  <a:gd name="connsiteX5" fmla="*/ 540130 w 578230"/>
                  <a:gd name="connsiteY5" fmla="*/ 162115 h 533780"/>
                  <a:gd name="connsiteX6" fmla="*/ 538737 w 578230"/>
                  <a:gd name="connsiteY6" fmla="*/ 169014 h 533780"/>
                  <a:gd name="connsiteX7" fmla="*/ 565990 w 578230"/>
                  <a:gd name="connsiteY7" fmla="*/ 209434 h 533780"/>
                  <a:gd name="connsiteX8" fmla="*/ 578230 w 578230"/>
                  <a:gd name="connsiteY8" fmla="*/ 270065 h 533780"/>
                  <a:gd name="connsiteX9" fmla="*/ 565990 w 578230"/>
                  <a:gd name="connsiteY9" fmla="*/ 330696 h 533780"/>
                  <a:gd name="connsiteX10" fmla="*/ 551692 w 578230"/>
                  <a:gd name="connsiteY10" fmla="*/ 351902 h 533780"/>
                  <a:gd name="connsiteX11" fmla="*/ 540590 w 578230"/>
                  <a:gd name="connsiteY11" fmla="*/ 406896 h 533780"/>
                  <a:gd name="connsiteX12" fmla="*/ 397065 w 578230"/>
                  <a:gd name="connsiteY12" fmla="*/ 502030 h 533780"/>
                  <a:gd name="connsiteX13" fmla="*/ 358655 w 578230"/>
                  <a:gd name="connsiteY13" fmla="*/ 494276 h 533780"/>
                  <a:gd name="connsiteX14" fmla="*/ 344455 w 578230"/>
                  <a:gd name="connsiteY14" fmla="*/ 507178 h 533780"/>
                  <a:gd name="connsiteX15" fmla="*/ 257365 w 578230"/>
                  <a:gd name="connsiteY15" fmla="*/ 533780 h 533780"/>
                  <a:gd name="connsiteX16" fmla="*/ 113841 w 578230"/>
                  <a:gd name="connsiteY16" fmla="*/ 438646 h 533780"/>
                  <a:gd name="connsiteX17" fmla="*/ 110698 w 578230"/>
                  <a:gd name="connsiteY17" fmla="*/ 423082 h 533780"/>
                  <a:gd name="connsiteX18" fmla="*/ 95134 w 578230"/>
                  <a:gd name="connsiteY18" fmla="*/ 419940 h 533780"/>
                  <a:gd name="connsiteX19" fmla="*/ 0 w 578230"/>
                  <a:gd name="connsiteY19" fmla="*/ 276415 h 533780"/>
                  <a:gd name="connsiteX20" fmla="*/ 45622 w 578230"/>
                  <a:gd name="connsiteY20" fmla="*/ 166273 h 533780"/>
                  <a:gd name="connsiteX21" fmla="*/ 78562 w 578230"/>
                  <a:gd name="connsiteY21" fmla="*/ 144064 h 533780"/>
                  <a:gd name="connsiteX22" fmla="*/ 88441 w 578230"/>
                  <a:gd name="connsiteY22" fmla="*/ 95134 h 533780"/>
                  <a:gd name="connsiteX23" fmla="*/ 231965 w 578230"/>
                  <a:gd name="connsiteY23" fmla="*/ 0 h 533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78230" h="533780">
                    <a:moveTo>
                      <a:pt x="231965" y="0"/>
                    </a:moveTo>
                    <a:cubicBezTo>
                      <a:pt x="248095" y="0"/>
                      <a:pt x="263652" y="2451"/>
                      <a:pt x="278285" y="7003"/>
                    </a:cubicBezTo>
                    <a:lnTo>
                      <a:pt x="314850" y="24580"/>
                    </a:lnTo>
                    <a:lnTo>
                      <a:pt x="323734" y="18590"/>
                    </a:lnTo>
                    <a:cubicBezTo>
                      <a:pt x="342370" y="10708"/>
                      <a:pt x="362858" y="6350"/>
                      <a:pt x="384365" y="6350"/>
                    </a:cubicBezTo>
                    <a:cubicBezTo>
                      <a:pt x="470392" y="6350"/>
                      <a:pt x="540130" y="76088"/>
                      <a:pt x="540130" y="162115"/>
                    </a:cubicBezTo>
                    <a:lnTo>
                      <a:pt x="538737" y="169014"/>
                    </a:lnTo>
                    <a:lnTo>
                      <a:pt x="565990" y="209434"/>
                    </a:lnTo>
                    <a:cubicBezTo>
                      <a:pt x="573872" y="228070"/>
                      <a:pt x="578230" y="248559"/>
                      <a:pt x="578230" y="270065"/>
                    </a:cubicBezTo>
                    <a:cubicBezTo>
                      <a:pt x="578230" y="291572"/>
                      <a:pt x="573872" y="312061"/>
                      <a:pt x="565990" y="330696"/>
                    </a:cubicBezTo>
                    <a:lnTo>
                      <a:pt x="551692" y="351902"/>
                    </a:lnTo>
                    <a:lnTo>
                      <a:pt x="540590" y="406896"/>
                    </a:lnTo>
                    <a:cubicBezTo>
                      <a:pt x="516943" y="462803"/>
                      <a:pt x="461586" y="502030"/>
                      <a:pt x="397065" y="502030"/>
                    </a:cubicBezTo>
                    <a:lnTo>
                      <a:pt x="358655" y="494276"/>
                    </a:lnTo>
                    <a:lnTo>
                      <a:pt x="344455" y="507178"/>
                    </a:lnTo>
                    <a:cubicBezTo>
                      <a:pt x="319595" y="523973"/>
                      <a:pt x="289626" y="533780"/>
                      <a:pt x="257365" y="533780"/>
                    </a:cubicBezTo>
                    <a:cubicBezTo>
                      <a:pt x="192845" y="533780"/>
                      <a:pt x="137487" y="494553"/>
                      <a:pt x="113841" y="438646"/>
                    </a:cubicBezTo>
                    <a:lnTo>
                      <a:pt x="110698" y="423082"/>
                    </a:lnTo>
                    <a:lnTo>
                      <a:pt x="95134" y="419940"/>
                    </a:lnTo>
                    <a:cubicBezTo>
                      <a:pt x="39228" y="396293"/>
                      <a:pt x="0" y="340935"/>
                      <a:pt x="0" y="276415"/>
                    </a:cubicBezTo>
                    <a:cubicBezTo>
                      <a:pt x="0" y="233402"/>
                      <a:pt x="17434" y="194461"/>
                      <a:pt x="45622" y="166273"/>
                    </a:cubicBezTo>
                    <a:lnTo>
                      <a:pt x="78562" y="144064"/>
                    </a:lnTo>
                    <a:lnTo>
                      <a:pt x="88441" y="95134"/>
                    </a:lnTo>
                    <a:cubicBezTo>
                      <a:pt x="112087" y="39227"/>
                      <a:pt x="167445" y="0"/>
                      <a:pt x="231965" y="0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99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月 35">
                <a:extLst>
                  <a:ext uri="{FF2B5EF4-FFF2-40B4-BE49-F238E27FC236}">
                    <a16:creationId xmlns:a16="http://schemas.microsoft.com/office/drawing/2014/main" id="{DD48D7ED-F233-4613-BF2E-25AA5DDEBD44}"/>
                  </a:ext>
                </a:extLst>
              </p:cNvPr>
              <p:cNvSpPr/>
              <p:nvPr/>
            </p:nvSpPr>
            <p:spPr>
              <a:xfrm rot="1800000">
                <a:off x="4505154" y="4794170"/>
                <a:ext cx="61295" cy="160445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月 36">
                <a:extLst>
                  <a:ext uri="{FF2B5EF4-FFF2-40B4-BE49-F238E27FC236}">
                    <a16:creationId xmlns:a16="http://schemas.microsoft.com/office/drawing/2014/main" id="{E65E06DC-D25D-4A7B-B086-B52D41BE3666}"/>
                  </a:ext>
                </a:extLst>
              </p:cNvPr>
              <p:cNvSpPr/>
              <p:nvPr/>
            </p:nvSpPr>
            <p:spPr>
              <a:xfrm rot="5400000">
                <a:off x="4703240" y="4683397"/>
                <a:ext cx="61295" cy="160445"/>
              </a:xfrm>
              <a:prstGeom prst="moon">
                <a:avLst/>
              </a:prstGeom>
              <a:solidFill>
                <a:schemeClr val="tx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月 37">
                <a:extLst>
                  <a:ext uri="{FF2B5EF4-FFF2-40B4-BE49-F238E27FC236}">
                    <a16:creationId xmlns:a16="http://schemas.microsoft.com/office/drawing/2014/main" id="{0A10729F-05D3-46D3-94A1-6D495CE8DF4C}"/>
                  </a:ext>
                </a:extLst>
              </p:cNvPr>
              <p:cNvSpPr/>
              <p:nvPr/>
            </p:nvSpPr>
            <p:spPr>
              <a:xfrm rot="12456006">
                <a:off x="4902382" y="4945332"/>
                <a:ext cx="61295" cy="160445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月 38">
                <a:extLst>
                  <a:ext uri="{FF2B5EF4-FFF2-40B4-BE49-F238E27FC236}">
                    <a16:creationId xmlns:a16="http://schemas.microsoft.com/office/drawing/2014/main" id="{3E1D8092-BE62-432B-AD3E-A9104EE09ECB}"/>
                  </a:ext>
                </a:extLst>
              </p:cNvPr>
              <p:cNvSpPr/>
              <p:nvPr/>
            </p:nvSpPr>
            <p:spPr>
              <a:xfrm rot="17920388">
                <a:off x="4537929" y="5010714"/>
                <a:ext cx="61295" cy="160445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月 39">
                <a:extLst>
                  <a:ext uri="{FF2B5EF4-FFF2-40B4-BE49-F238E27FC236}">
                    <a16:creationId xmlns:a16="http://schemas.microsoft.com/office/drawing/2014/main" id="{CDAA2859-2EFF-441E-9A49-037FE280E434}"/>
                  </a:ext>
                </a:extLst>
              </p:cNvPr>
              <p:cNvSpPr/>
              <p:nvPr/>
            </p:nvSpPr>
            <p:spPr>
              <a:xfrm rot="15596781">
                <a:off x="4748996" y="5077121"/>
                <a:ext cx="45719" cy="156596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月 40">
                <a:extLst>
                  <a:ext uri="{FF2B5EF4-FFF2-40B4-BE49-F238E27FC236}">
                    <a16:creationId xmlns:a16="http://schemas.microsoft.com/office/drawing/2014/main" id="{61DCC5BE-EA38-4754-B20F-A09AD3365023}"/>
                  </a:ext>
                </a:extLst>
              </p:cNvPr>
              <p:cNvSpPr/>
              <p:nvPr/>
            </p:nvSpPr>
            <p:spPr>
              <a:xfrm rot="10081858">
                <a:off x="4807533" y="4835922"/>
                <a:ext cx="61295" cy="160445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月 41">
                <a:extLst>
                  <a:ext uri="{FF2B5EF4-FFF2-40B4-BE49-F238E27FC236}">
                    <a16:creationId xmlns:a16="http://schemas.microsoft.com/office/drawing/2014/main" id="{D89B49F9-4055-409F-8BC0-6AEA41D1D88D}"/>
                  </a:ext>
                </a:extLst>
              </p:cNvPr>
              <p:cNvSpPr/>
              <p:nvPr/>
            </p:nvSpPr>
            <p:spPr>
              <a:xfrm rot="19435990">
                <a:off x="4634183" y="4902278"/>
                <a:ext cx="61295" cy="160445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7DE0A988-7769-40B8-B833-FE661067B859}"/>
                </a:ext>
              </a:extLst>
            </p:cNvPr>
            <p:cNvGrpSpPr/>
            <p:nvPr/>
          </p:nvGrpSpPr>
          <p:grpSpPr>
            <a:xfrm>
              <a:off x="1875007" y="1675535"/>
              <a:ext cx="610523" cy="563590"/>
              <a:chOff x="4419126" y="4696973"/>
              <a:chExt cx="578230" cy="533780"/>
            </a:xfrm>
          </p:grpSpPr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B73A425F-085E-466E-9C31-25F9AAB150E6}"/>
                  </a:ext>
                </a:extLst>
              </p:cNvPr>
              <p:cNvSpPr/>
              <p:nvPr/>
            </p:nvSpPr>
            <p:spPr>
              <a:xfrm>
                <a:off x="4419126" y="4696973"/>
                <a:ext cx="578230" cy="533780"/>
              </a:xfrm>
              <a:custGeom>
                <a:avLst/>
                <a:gdLst>
                  <a:gd name="connsiteX0" fmla="*/ 231965 w 578230"/>
                  <a:gd name="connsiteY0" fmla="*/ 0 h 533780"/>
                  <a:gd name="connsiteX1" fmla="*/ 278285 w 578230"/>
                  <a:gd name="connsiteY1" fmla="*/ 7003 h 533780"/>
                  <a:gd name="connsiteX2" fmla="*/ 314850 w 578230"/>
                  <a:gd name="connsiteY2" fmla="*/ 24580 h 533780"/>
                  <a:gd name="connsiteX3" fmla="*/ 323734 w 578230"/>
                  <a:gd name="connsiteY3" fmla="*/ 18590 h 533780"/>
                  <a:gd name="connsiteX4" fmla="*/ 384365 w 578230"/>
                  <a:gd name="connsiteY4" fmla="*/ 6350 h 533780"/>
                  <a:gd name="connsiteX5" fmla="*/ 540130 w 578230"/>
                  <a:gd name="connsiteY5" fmla="*/ 162115 h 533780"/>
                  <a:gd name="connsiteX6" fmla="*/ 538737 w 578230"/>
                  <a:gd name="connsiteY6" fmla="*/ 169014 h 533780"/>
                  <a:gd name="connsiteX7" fmla="*/ 565990 w 578230"/>
                  <a:gd name="connsiteY7" fmla="*/ 209434 h 533780"/>
                  <a:gd name="connsiteX8" fmla="*/ 578230 w 578230"/>
                  <a:gd name="connsiteY8" fmla="*/ 270065 h 533780"/>
                  <a:gd name="connsiteX9" fmla="*/ 565990 w 578230"/>
                  <a:gd name="connsiteY9" fmla="*/ 330696 h 533780"/>
                  <a:gd name="connsiteX10" fmla="*/ 551692 w 578230"/>
                  <a:gd name="connsiteY10" fmla="*/ 351902 h 533780"/>
                  <a:gd name="connsiteX11" fmla="*/ 540590 w 578230"/>
                  <a:gd name="connsiteY11" fmla="*/ 406896 h 533780"/>
                  <a:gd name="connsiteX12" fmla="*/ 397065 w 578230"/>
                  <a:gd name="connsiteY12" fmla="*/ 502030 h 533780"/>
                  <a:gd name="connsiteX13" fmla="*/ 358655 w 578230"/>
                  <a:gd name="connsiteY13" fmla="*/ 494276 h 533780"/>
                  <a:gd name="connsiteX14" fmla="*/ 344455 w 578230"/>
                  <a:gd name="connsiteY14" fmla="*/ 507178 h 533780"/>
                  <a:gd name="connsiteX15" fmla="*/ 257365 w 578230"/>
                  <a:gd name="connsiteY15" fmla="*/ 533780 h 533780"/>
                  <a:gd name="connsiteX16" fmla="*/ 113841 w 578230"/>
                  <a:gd name="connsiteY16" fmla="*/ 438646 h 533780"/>
                  <a:gd name="connsiteX17" fmla="*/ 110698 w 578230"/>
                  <a:gd name="connsiteY17" fmla="*/ 423082 h 533780"/>
                  <a:gd name="connsiteX18" fmla="*/ 95134 w 578230"/>
                  <a:gd name="connsiteY18" fmla="*/ 419940 h 533780"/>
                  <a:gd name="connsiteX19" fmla="*/ 0 w 578230"/>
                  <a:gd name="connsiteY19" fmla="*/ 276415 h 533780"/>
                  <a:gd name="connsiteX20" fmla="*/ 45622 w 578230"/>
                  <a:gd name="connsiteY20" fmla="*/ 166273 h 533780"/>
                  <a:gd name="connsiteX21" fmla="*/ 78562 w 578230"/>
                  <a:gd name="connsiteY21" fmla="*/ 144064 h 533780"/>
                  <a:gd name="connsiteX22" fmla="*/ 88441 w 578230"/>
                  <a:gd name="connsiteY22" fmla="*/ 95134 h 533780"/>
                  <a:gd name="connsiteX23" fmla="*/ 231965 w 578230"/>
                  <a:gd name="connsiteY23" fmla="*/ 0 h 533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78230" h="533780">
                    <a:moveTo>
                      <a:pt x="231965" y="0"/>
                    </a:moveTo>
                    <a:cubicBezTo>
                      <a:pt x="248095" y="0"/>
                      <a:pt x="263652" y="2451"/>
                      <a:pt x="278285" y="7003"/>
                    </a:cubicBezTo>
                    <a:lnTo>
                      <a:pt x="314850" y="24580"/>
                    </a:lnTo>
                    <a:lnTo>
                      <a:pt x="323734" y="18590"/>
                    </a:lnTo>
                    <a:cubicBezTo>
                      <a:pt x="342370" y="10708"/>
                      <a:pt x="362858" y="6350"/>
                      <a:pt x="384365" y="6350"/>
                    </a:cubicBezTo>
                    <a:cubicBezTo>
                      <a:pt x="470392" y="6350"/>
                      <a:pt x="540130" y="76088"/>
                      <a:pt x="540130" y="162115"/>
                    </a:cubicBezTo>
                    <a:lnTo>
                      <a:pt x="538737" y="169014"/>
                    </a:lnTo>
                    <a:lnTo>
                      <a:pt x="565990" y="209434"/>
                    </a:lnTo>
                    <a:cubicBezTo>
                      <a:pt x="573872" y="228070"/>
                      <a:pt x="578230" y="248559"/>
                      <a:pt x="578230" y="270065"/>
                    </a:cubicBezTo>
                    <a:cubicBezTo>
                      <a:pt x="578230" y="291572"/>
                      <a:pt x="573872" y="312061"/>
                      <a:pt x="565990" y="330696"/>
                    </a:cubicBezTo>
                    <a:lnTo>
                      <a:pt x="551692" y="351902"/>
                    </a:lnTo>
                    <a:lnTo>
                      <a:pt x="540590" y="406896"/>
                    </a:lnTo>
                    <a:cubicBezTo>
                      <a:pt x="516943" y="462803"/>
                      <a:pt x="461586" y="502030"/>
                      <a:pt x="397065" y="502030"/>
                    </a:cubicBezTo>
                    <a:lnTo>
                      <a:pt x="358655" y="494276"/>
                    </a:lnTo>
                    <a:lnTo>
                      <a:pt x="344455" y="507178"/>
                    </a:lnTo>
                    <a:cubicBezTo>
                      <a:pt x="319595" y="523973"/>
                      <a:pt x="289626" y="533780"/>
                      <a:pt x="257365" y="533780"/>
                    </a:cubicBezTo>
                    <a:cubicBezTo>
                      <a:pt x="192845" y="533780"/>
                      <a:pt x="137487" y="494553"/>
                      <a:pt x="113841" y="438646"/>
                    </a:cubicBezTo>
                    <a:lnTo>
                      <a:pt x="110698" y="423082"/>
                    </a:lnTo>
                    <a:lnTo>
                      <a:pt x="95134" y="419940"/>
                    </a:lnTo>
                    <a:cubicBezTo>
                      <a:pt x="39228" y="396293"/>
                      <a:pt x="0" y="340935"/>
                      <a:pt x="0" y="276415"/>
                    </a:cubicBezTo>
                    <a:cubicBezTo>
                      <a:pt x="0" y="233402"/>
                      <a:pt x="17434" y="194461"/>
                      <a:pt x="45622" y="166273"/>
                    </a:cubicBezTo>
                    <a:lnTo>
                      <a:pt x="78562" y="144064"/>
                    </a:lnTo>
                    <a:lnTo>
                      <a:pt x="88441" y="95134"/>
                    </a:lnTo>
                    <a:cubicBezTo>
                      <a:pt x="112087" y="39227"/>
                      <a:pt x="167445" y="0"/>
                      <a:pt x="231965" y="0"/>
                    </a:cubicBezTo>
                    <a:close/>
                  </a:path>
                </a:pathLst>
              </a:custGeom>
              <a:pattFill prst="lgConfetti">
                <a:fgClr>
                  <a:srgbClr val="FFCC00"/>
                </a:fgClr>
                <a:bgClr>
                  <a:schemeClr val="accent2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月 27">
                <a:extLst>
                  <a:ext uri="{FF2B5EF4-FFF2-40B4-BE49-F238E27FC236}">
                    <a16:creationId xmlns:a16="http://schemas.microsoft.com/office/drawing/2014/main" id="{A68307E7-1C15-49AF-9123-81B40CC2711A}"/>
                  </a:ext>
                </a:extLst>
              </p:cNvPr>
              <p:cNvSpPr/>
              <p:nvPr/>
            </p:nvSpPr>
            <p:spPr>
              <a:xfrm rot="1800000">
                <a:off x="4505154" y="4794170"/>
                <a:ext cx="61295" cy="160445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月 28">
                <a:extLst>
                  <a:ext uri="{FF2B5EF4-FFF2-40B4-BE49-F238E27FC236}">
                    <a16:creationId xmlns:a16="http://schemas.microsoft.com/office/drawing/2014/main" id="{19E4914C-D3C0-4243-BBD4-6003C857D627}"/>
                  </a:ext>
                </a:extLst>
              </p:cNvPr>
              <p:cNvSpPr/>
              <p:nvPr/>
            </p:nvSpPr>
            <p:spPr>
              <a:xfrm rot="5400000">
                <a:off x="4703240" y="4683397"/>
                <a:ext cx="61295" cy="160445"/>
              </a:xfrm>
              <a:prstGeom prst="moon">
                <a:avLst/>
              </a:prstGeom>
              <a:solidFill>
                <a:schemeClr val="tx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月 29">
                <a:extLst>
                  <a:ext uri="{FF2B5EF4-FFF2-40B4-BE49-F238E27FC236}">
                    <a16:creationId xmlns:a16="http://schemas.microsoft.com/office/drawing/2014/main" id="{85CDF810-9667-42FB-A061-580F3E3B36DD}"/>
                  </a:ext>
                </a:extLst>
              </p:cNvPr>
              <p:cNvSpPr/>
              <p:nvPr/>
            </p:nvSpPr>
            <p:spPr>
              <a:xfrm rot="12456006">
                <a:off x="4902382" y="4945332"/>
                <a:ext cx="61295" cy="160445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月 30">
                <a:extLst>
                  <a:ext uri="{FF2B5EF4-FFF2-40B4-BE49-F238E27FC236}">
                    <a16:creationId xmlns:a16="http://schemas.microsoft.com/office/drawing/2014/main" id="{6602346B-0BC8-43C6-928F-3ED2D84AB493}"/>
                  </a:ext>
                </a:extLst>
              </p:cNvPr>
              <p:cNvSpPr/>
              <p:nvPr/>
            </p:nvSpPr>
            <p:spPr>
              <a:xfrm rot="17920388">
                <a:off x="4537929" y="5010714"/>
                <a:ext cx="61295" cy="160445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月 31">
                <a:extLst>
                  <a:ext uri="{FF2B5EF4-FFF2-40B4-BE49-F238E27FC236}">
                    <a16:creationId xmlns:a16="http://schemas.microsoft.com/office/drawing/2014/main" id="{189D2AEA-40FC-43B6-9AE7-B79D5A2AD3DD}"/>
                  </a:ext>
                </a:extLst>
              </p:cNvPr>
              <p:cNvSpPr/>
              <p:nvPr/>
            </p:nvSpPr>
            <p:spPr>
              <a:xfrm rot="15596781">
                <a:off x="4748996" y="5077121"/>
                <a:ext cx="45719" cy="156596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月 32">
                <a:extLst>
                  <a:ext uri="{FF2B5EF4-FFF2-40B4-BE49-F238E27FC236}">
                    <a16:creationId xmlns:a16="http://schemas.microsoft.com/office/drawing/2014/main" id="{59A25908-91E9-449F-A9E2-D0DA58DE9325}"/>
                  </a:ext>
                </a:extLst>
              </p:cNvPr>
              <p:cNvSpPr/>
              <p:nvPr/>
            </p:nvSpPr>
            <p:spPr>
              <a:xfrm rot="10081858">
                <a:off x="4807533" y="4835922"/>
                <a:ext cx="61295" cy="160445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月 33">
                <a:extLst>
                  <a:ext uri="{FF2B5EF4-FFF2-40B4-BE49-F238E27FC236}">
                    <a16:creationId xmlns:a16="http://schemas.microsoft.com/office/drawing/2014/main" id="{F15824F8-B591-42EC-9C74-6D4A7A38E1D7}"/>
                  </a:ext>
                </a:extLst>
              </p:cNvPr>
              <p:cNvSpPr/>
              <p:nvPr/>
            </p:nvSpPr>
            <p:spPr>
              <a:xfrm rot="19435990">
                <a:off x="4634183" y="4902278"/>
                <a:ext cx="61295" cy="160445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8FA59313-26C7-4967-9BA1-544E71A5E7F8}"/>
                </a:ext>
              </a:extLst>
            </p:cNvPr>
            <p:cNvGrpSpPr/>
            <p:nvPr/>
          </p:nvGrpSpPr>
          <p:grpSpPr>
            <a:xfrm>
              <a:off x="935207" y="1453285"/>
              <a:ext cx="610523" cy="563590"/>
              <a:chOff x="4419126" y="4696973"/>
              <a:chExt cx="578230" cy="533780"/>
            </a:xfrm>
          </p:grpSpPr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A2BDF6D7-D0AF-4CA4-9E8A-DE051316BB09}"/>
                  </a:ext>
                </a:extLst>
              </p:cNvPr>
              <p:cNvSpPr/>
              <p:nvPr/>
            </p:nvSpPr>
            <p:spPr>
              <a:xfrm>
                <a:off x="4419126" y="4696973"/>
                <a:ext cx="578230" cy="533780"/>
              </a:xfrm>
              <a:custGeom>
                <a:avLst/>
                <a:gdLst>
                  <a:gd name="connsiteX0" fmla="*/ 231965 w 578230"/>
                  <a:gd name="connsiteY0" fmla="*/ 0 h 533780"/>
                  <a:gd name="connsiteX1" fmla="*/ 278285 w 578230"/>
                  <a:gd name="connsiteY1" fmla="*/ 7003 h 533780"/>
                  <a:gd name="connsiteX2" fmla="*/ 314850 w 578230"/>
                  <a:gd name="connsiteY2" fmla="*/ 24580 h 533780"/>
                  <a:gd name="connsiteX3" fmla="*/ 323734 w 578230"/>
                  <a:gd name="connsiteY3" fmla="*/ 18590 h 533780"/>
                  <a:gd name="connsiteX4" fmla="*/ 384365 w 578230"/>
                  <a:gd name="connsiteY4" fmla="*/ 6350 h 533780"/>
                  <a:gd name="connsiteX5" fmla="*/ 540130 w 578230"/>
                  <a:gd name="connsiteY5" fmla="*/ 162115 h 533780"/>
                  <a:gd name="connsiteX6" fmla="*/ 538737 w 578230"/>
                  <a:gd name="connsiteY6" fmla="*/ 169014 h 533780"/>
                  <a:gd name="connsiteX7" fmla="*/ 565990 w 578230"/>
                  <a:gd name="connsiteY7" fmla="*/ 209434 h 533780"/>
                  <a:gd name="connsiteX8" fmla="*/ 578230 w 578230"/>
                  <a:gd name="connsiteY8" fmla="*/ 270065 h 533780"/>
                  <a:gd name="connsiteX9" fmla="*/ 565990 w 578230"/>
                  <a:gd name="connsiteY9" fmla="*/ 330696 h 533780"/>
                  <a:gd name="connsiteX10" fmla="*/ 551692 w 578230"/>
                  <a:gd name="connsiteY10" fmla="*/ 351902 h 533780"/>
                  <a:gd name="connsiteX11" fmla="*/ 540590 w 578230"/>
                  <a:gd name="connsiteY11" fmla="*/ 406896 h 533780"/>
                  <a:gd name="connsiteX12" fmla="*/ 397065 w 578230"/>
                  <a:gd name="connsiteY12" fmla="*/ 502030 h 533780"/>
                  <a:gd name="connsiteX13" fmla="*/ 358655 w 578230"/>
                  <a:gd name="connsiteY13" fmla="*/ 494276 h 533780"/>
                  <a:gd name="connsiteX14" fmla="*/ 344455 w 578230"/>
                  <a:gd name="connsiteY14" fmla="*/ 507178 h 533780"/>
                  <a:gd name="connsiteX15" fmla="*/ 257365 w 578230"/>
                  <a:gd name="connsiteY15" fmla="*/ 533780 h 533780"/>
                  <a:gd name="connsiteX16" fmla="*/ 113841 w 578230"/>
                  <a:gd name="connsiteY16" fmla="*/ 438646 h 533780"/>
                  <a:gd name="connsiteX17" fmla="*/ 110698 w 578230"/>
                  <a:gd name="connsiteY17" fmla="*/ 423082 h 533780"/>
                  <a:gd name="connsiteX18" fmla="*/ 95134 w 578230"/>
                  <a:gd name="connsiteY18" fmla="*/ 419940 h 533780"/>
                  <a:gd name="connsiteX19" fmla="*/ 0 w 578230"/>
                  <a:gd name="connsiteY19" fmla="*/ 276415 h 533780"/>
                  <a:gd name="connsiteX20" fmla="*/ 45622 w 578230"/>
                  <a:gd name="connsiteY20" fmla="*/ 166273 h 533780"/>
                  <a:gd name="connsiteX21" fmla="*/ 78562 w 578230"/>
                  <a:gd name="connsiteY21" fmla="*/ 144064 h 533780"/>
                  <a:gd name="connsiteX22" fmla="*/ 88441 w 578230"/>
                  <a:gd name="connsiteY22" fmla="*/ 95134 h 533780"/>
                  <a:gd name="connsiteX23" fmla="*/ 231965 w 578230"/>
                  <a:gd name="connsiteY23" fmla="*/ 0 h 533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78230" h="533780">
                    <a:moveTo>
                      <a:pt x="231965" y="0"/>
                    </a:moveTo>
                    <a:cubicBezTo>
                      <a:pt x="248095" y="0"/>
                      <a:pt x="263652" y="2451"/>
                      <a:pt x="278285" y="7003"/>
                    </a:cubicBezTo>
                    <a:lnTo>
                      <a:pt x="314850" y="24580"/>
                    </a:lnTo>
                    <a:lnTo>
                      <a:pt x="323734" y="18590"/>
                    </a:lnTo>
                    <a:cubicBezTo>
                      <a:pt x="342370" y="10708"/>
                      <a:pt x="362858" y="6350"/>
                      <a:pt x="384365" y="6350"/>
                    </a:cubicBezTo>
                    <a:cubicBezTo>
                      <a:pt x="470392" y="6350"/>
                      <a:pt x="540130" y="76088"/>
                      <a:pt x="540130" y="162115"/>
                    </a:cubicBezTo>
                    <a:lnTo>
                      <a:pt x="538737" y="169014"/>
                    </a:lnTo>
                    <a:lnTo>
                      <a:pt x="565990" y="209434"/>
                    </a:lnTo>
                    <a:cubicBezTo>
                      <a:pt x="573872" y="228070"/>
                      <a:pt x="578230" y="248559"/>
                      <a:pt x="578230" y="270065"/>
                    </a:cubicBezTo>
                    <a:cubicBezTo>
                      <a:pt x="578230" y="291572"/>
                      <a:pt x="573872" y="312061"/>
                      <a:pt x="565990" y="330696"/>
                    </a:cubicBezTo>
                    <a:lnTo>
                      <a:pt x="551692" y="351902"/>
                    </a:lnTo>
                    <a:lnTo>
                      <a:pt x="540590" y="406896"/>
                    </a:lnTo>
                    <a:cubicBezTo>
                      <a:pt x="516943" y="462803"/>
                      <a:pt x="461586" y="502030"/>
                      <a:pt x="397065" y="502030"/>
                    </a:cubicBezTo>
                    <a:lnTo>
                      <a:pt x="358655" y="494276"/>
                    </a:lnTo>
                    <a:lnTo>
                      <a:pt x="344455" y="507178"/>
                    </a:lnTo>
                    <a:cubicBezTo>
                      <a:pt x="319595" y="523973"/>
                      <a:pt x="289626" y="533780"/>
                      <a:pt x="257365" y="533780"/>
                    </a:cubicBezTo>
                    <a:cubicBezTo>
                      <a:pt x="192845" y="533780"/>
                      <a:pt x="137487" y="494553"/>
                      <a:pt x="113841" y="438646"/>
                    </a:cubicBezTo>
                    <a:lnTo>
                      <a:pt x="110698" y="423082"/>
                    </a:lnTo>
                    <a:lnTo>
                      <a:pt x="95134" y="419940"/>
                    </a:lnTo>
                    <a:cubicBezTo>
                      <a:pt x="39228" y="396293"/>
                      <a:pt x="0" y="340935"/>
                      <a:pt x="0" y="276415"/>
                    </a:cubicBezTo>
                    <a:cubicBezTo>
                      <a:pt x="0" y="233402"/>
                      <a:pt x="17434" y="194461"/>
                      <a:pt x="45622" y="166273"/>
                    </a:cubicBezTo>
                    <a:lnTo>
                      <a:pt x="78562" y="144064"/>
                    </a:lnTo>
                    <a:lnTo>
                      <a:pt x="88441" y="95134"/>
                    </a:lnTo>
                    <a:cubicBezTo>
                      <a:pt x="112087" y="39227"/>
                      <a:pt x="167445" y="0"/>
                      <a:pt x="231965" y="0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chemeClr val="accent2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月 19">
                <a:extLst>
                  <a:ext uri="{FF2B5EF4-FFF2-40B4-BE49-F238E27FC236}">
                    <a16:creationId xmlns:a16="http://schemas.microsoft.com/office/drawing/2014/main" id="{C30C8AE9-9694-4823-AC38-597F10B0C1C1}"/>
                  </a:ext>
                </a:extLst>
              </p:cNvPr>
              <p:cNvSpPr/>
              <p:nvPr/>
            </p:nvSpPr>
            <p:spPr>
              <a:xfrm rot="1800000">
                <a:off x="4505154" y="4794170"/>
                <a:ext cx="61295" cy="160445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月 20">
                <a:extLst>
                  <a:ext uri="{FF2B5EF4-FFF2-40B4-BE49-F238E27FC236}">
                    <a16:creationId xmlns:a16="http://schemas.microsoft.com/office/drawing/2014/main" id="{C14B7011-4F42-4CC1-A5DE-93A7F4E25D04}"/>
                  </a:ext>
                </a:extLst>
              </p:cNvPr>
              <p:cNvSpPr/>
              <p:nvPr/>
            </p:nvSpPr>
            <p:spPr>
              <a:xfrm rot="5400000">
                <a:off x="4703240" y="4683397"/>
                <a:ext cx="61295" cy="160445"/>
              </a:xfrm>
              <a:prstGeom prst="moon">
                <a:avLst/>
              </a:prstGeom>
              <a:solidFill>
                <a:schemeClr val="tx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月 21">
                <a:extLst>
                  <a:ext uri="{FF2B5EF4-FFF2-40B4-BE49-F238E27FC236}">
                    <a16:creationId xmlns:a16="http://schemas.microsoft.com/office/drawing/2014/main" id="{341C613D-59C6-49F3-83A0-D5F6C2973549}"/>
                  </a:ext>
                </a:extLst>
              </p:cNvPr>
              <p:cNvSpPr/>
              <p:nvPr/>
            </p:nvSpPr>
            <p:spPr>
              <a:xfrm rot="12456006">
                <a:off x="4902382" y="4945332"/>
                <a:ext cx="61295" cy="160445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月 22">
                <a:extLst>
                  <a:ext uri="{FF2B5EF4-FFF2-40B4-BE49-F238E27FC236}">
                    <a16:creationId xmlns:a16="http://schemas.microsoft.com/office/drawing/2014/main" id="{5682D274-83FB-4262-A304-537D605E7339}"/>
                  </a:ext>
                </a:extLst>
              </p:cNvPr>
              <p:cNvSpPr/>
              <p:nvPr/>
            </p:nvSpPr>
            <p:spPr>
              <a:xfrm rot="17920388">
                <a:off x="4537929" y="5010714"/>
                <a:ext cx="61295" cy="160445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月 23">
                <a:extLst>
                  <a:ext uri="{FF2B5EF4-FFF2-40B4-BE49-F238E27FC236}">
                    <a16:creationId xmlns:a16="http://schemas.microsoft.com/office/drawing/2014/main" id="{C41142CB-2B44-4B5F-887F-C91510DD4D5B}"/>
                  </a:ext>
                </a:extLst>
              </p:cNvPr>
              <p:cNvSpPr/>
              <p:nvPr/>
            </p:nvSpPr>
            <p:spPr>
              <a:xfrm rot="15596781">
                <a:off x="4748996" y="5077121"/>
                <a:ext cx="45719" cy="156596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月 24">
                <a:extLst>
                  <a:ext uri="{FF2B5EF4-FFF2-40B4-BE49-F238E27FC236}">
                    <a16:creationId xmlns:a16="http://schemas.microsoft.com/office/drawing/2014/main" id="{76439FA5-8BB8-425E-874B-FF19B176108E}"/>
                  </a:ext>
                </a:extLst>
              </p:cNvPr>
              <p:cNvSpPr/>
              <p:nvPr/>
            </p:nvSpPr>
            <p:spPr>
              <a:xfrm rot="10081858">
                <a:off x="4807533" y="4835922"/>
                <a:ext cx="61295" cy="160445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月 25">
                <a:extLst>
                  <a:ext uri="{FF2B5EF4-FFF2-40B4-BE49-F238E27FC236}">
                    <a16:creationId xmlns:a16="http://schemas.microsoft.com/office/drawing/2014/main" id="{399C3753-15C8-42BC-AB89-BC5EAADF2072}"/>
                  </a:ext>
                </a:extLst>
              </p:cNvPr>
              <p:cNvSpPr/>
              <p:nvPr/>
            </p:nvSpPr>
            <p:spPr>
              <a:xfrm rot="19435990">
                <a:off x="4634183" y="4902278"/>
                <a:ext cx="61295" cy="160445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3A0C2B44-70BB-4D06-98DC-616CFD08D917}"/>
                </a:ext>
              </a:extLst>
            </p:cNvPr>
            <p:cNvGrpSpPr/>
            <p:nvPr/>
          </p:nvGrpSpPr>
          <p:grpSpPr>
            <a:xfrm>
              <a:off x="1284457" y="1764435"/>
              <a:ext cx="610523" cy="563590"/>
              <a:chOff x="4419126" y="4696973"/>
              <a:chExt cx="578230" cy="533780"/>
            </a:xfrm>
          </p:grpSpPr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9805E4C8-BDFF-45E0-9874-B3FC8E43ECD4}"/>
                  </a:ext>
                </a:extLst>
              </p:cNvPr>
              <p:cNvSpPr/>
              <p:nvPr/>
            </p:nvSpPr>
            <p:spPr>
              <a:xfrm>
                <a:off x="4419126" y="4696973"/>
                <a:ext cx="578230" cy="533780"/>
              </a:xfrm>
              <a:custGeom>
                <a:avLst/>
                <a:gdLst>
                  <a:gd name="connsiteX0" fmla="*/ 231965 w 578230"/>
                  <a:gd name="connsiteY0" fmla="*/ 0 h 533780"/>
                  <a:gd name="connsiteX1" fmla="*/ 278285 w 578230"/>
                  <a:gd name="connsiteY1" fmla="*/ 7003 h 533780"/>
                  <a:gd name="connsiteX2" fmla="*/ 314850 w 578230"/>
                  <a:gd name="connsiteY2" fmla="*/ 24580 h 533780"/>
                  <a:gd name="connsiteX3" fmla="*/ 323734 w 578230"/>
                  <a:gd name="connsiteY3" fmla="*/ 18590 h 533780"/>
                  <a:gd name="connsiteX4" fmla="*/ 384365 w 578230"/>
                  <a:gd name="connsiteY4" fmla="*/ 6350 h 533780"/>
                  <a:gd name="connsiteX5" fmla="*/ 540130 w 578230"/>
                  <a:gd name="connsiteY5" fmla="*/ 162115 h 533780"/>
                  <a:gd name="connsiteX6" fmla="*/ 538737 w 578230"/>
                  <a:gd name="connsiteY6" fmla="*/ 169014 h 533780"/>
                  <a:gd name="connsiteX7" fmla="*/ 565990 w 578230"/>
                  <a:gd name="connsiteY7" fmla="*/ 209434 h 533780"/>
                  <a:gd name="connsiteX8" fmla="*/ 578230 w 578230"/>
                  <a:gd name="connsiteY8" fmla="*/ 270065 h 533780"/>
                  <a:gd name="connsiteX9" fmla="*/ 565990 w 578230"/>
                  <a:gd name="connsiteY9" fmla="*/ 330696 h 533780"/>
                  <a:gd name="connsiteX10" fmla="*/ 551692 w 578230"/>
                  <a:gd name="connsiteY10" fmla="*/ 351902 h 533780"/>
                  <a:gd name="connsiteX11" fmla="*/ 540590 w 578230"/>
                  <a:gd name="connsiteY11" fmla="*/ 406896 h 533780"/>
                  <a:gd name="connsiteX12" fmla="*/ 397065 w 578230"/>
                  <a:gd name="connsiteY12" fmla="*/ 502030 h 533780"/>
                  <a:gd name="connsiteX13" fmla="*/ 358655 w 578230"/>
                  <a:gd name="connsiteY13" fmla="*/ 494276 h 533780"/>
                  <a:gd name="connsiteX14" fmla="*/ 344455 w 578230"/>
                  <a:gd name="connsiteY14" fmla="*/ 507178 h 533780"/>
                  <a:gd name="connsiteX15" fmla="*/ 257365 w 578230"/>
                  <a:gd name="connsiteY15" fmla="*/ 533780 h 533780"/>
                  <a:gd name="connsiteX16" fmla="*/ 113841 w 578230"/>
                  <a:gd name="connsiteY16" fmla="*/ 438646 h 533780"/>
                  <a:gd name="connsiteX17" fmla="*/ 110698 w 578230"/>
                  <a:gd name="connsiteY17" fmla="*/ 423082 h 533780"/>
                  <a:gd name="connsiteX18" fmla="*/ 95134 w 578230"/>
                  <a:gd name="connsiteY18" fmla="*/ 419940 h 533780"/>
                  <a:gd name="connsiteX19" fmla="*/ 0 w 578230"/>
                  <a:gd name="connsiteY19" fmla="*/ 276415 h 533780"/>
                  <a:gd name="connsiteX20" fmla="*/ 45622 w 578230"/>
                  <a:gd name="connsiteY20" fmla="*/ 166273 h 533780"/>
                  <a:gd name="connsiteX21" fmla="*/ 78562 w 578230"/>
                  <a:gd name="connsiteY21" fmla="*/ 144064 h 533780"/>
                  <a:gd name="connsiteX22" fmla="*/ 88441 w 578230"/>
                  <a:gd name="connsiteY22" fmla="*/ 95134 h 533780"/>
                  <a:gd name="connsiteX23" fmla="*/ 231965 w 578230"/>
                  <a:gd name="connsiteY23" fmla="*/ 0 h 533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78230" h="533780">
                    <a:moveTo>
                      <a:pt x="231965" y="0"/>
                    </a:moveTo>
                    <a:cubicBezTo>
                      <a:pt x="248095" y="0"/>
                      <a:pt x="263652" y="2451"/>
                      <a:pt x="278285" y="7003"/>
                    </a:cubicBezTo>
                    <a:lnTo>
                      <a:pt x="314850" y="24580"/>
                    </a:lnTo>
                    <a:lnTo>
                      <a:pt x="323734" y="18590"/>
                    </a:lnTo>
                    <a:cubicBezTo>
                      <a:pt x="342370" y="10708"/>
                      <a:pt x="362858" y="6350"/>
                      <a:pt x="384365" y="6350"/>
                    </a:cubicBezTo>
                    <a:cubicBezTo>
                      <a:pt x="470392" y="6350"/>
                      <a:pt x="540130" y="76088"/>
                      <a:pt x="540130" y="162115"/>
                    </a:cubicBezTo>
                    <a:lnTo>
                      <a:pt x="538737" y="169014"/>
                    </a:lnTo>
                    <a:lnTo>
                      <a:pt x="565990" y="209434"/>
                    </a:lnTo>
                    <a:cubicBezTo>
                      <a:pt x="573872" y="228070"/>
                      <a:pt x="578230" y="248559"/>
                      <a:pt x="578230" y="270065"/>
                    </a:cubicBezTo>
                    <a:cubicBezTo>
                      <a:pt x="578230" y="291572"/>
                      <a:pt x="573872" y="312061"/>
                      <a:pt x="565990" y="330696"/>
                    </a:cubicBezTo>
                    <a:lnTo>
                      <a:pt x="551692" y="351902"/>
                    </a:lnTo>
                    <a:lnTo>
                      <a:pt x="540590" y="406896"/>
                    </a:lnTo>
                    <a:cubicBezTo>
                      <a:pt x="516943" y="462803"/>
                      <a:pt x="461586" y="502030"/>
                      <a:pt x="397065" y="502030"/>
                    </a:cubicBezTo>
                    <a:lnTo>
                      <a:pt x="358655" y="494276"/>
                    </a:lnTo>
                    <a:lnTo>
                      <a:pt x="344455" y="507178"/>
                    </a:lnTo>
                    <a:cubicBezTo>
                      <a:pt x="319595" y="523973"/>
                      <a:pt x="289626" y="533780"/>
                      <a:pt x="257365" y="533780"/>
                    </a:cubicBezTo>
                    <a:cubicBezTo>
                      <a:pt x="192845" y="533780"/>
                      <a:pt x="137487" y="494553"/>
                      <a:pt x="113841" y="438646"/>
                    </a:cubicBezTo>
                    <a:lnTo>
                      <a:pt x="110698" y="423082"/>
                    </a:lnTo>
                    <a:lnTo>
                      <a:pt x="95134" y="419940"/>
                    </a:lnTo>
                    <a:cubicBezTo>
                      <a:pt x="39228" y="396293"/>
                      <a:pt x="0" y="340935"/>
                      <a:pt x="0" y="276415"/>
                    </a:cubicBezTo>
                    <a:cubicBezTo>
                      <a:pt x="0" y="233402"/>
                      <a:pt x="17434" y="194461"/>
                      <a:pt x="45622" y="166273"/>
                    </a:cubicBezTo>
                    <a:lnTo>
                      <a:pt x="78562" y="144064"/>
                    </a:lnTo>
                    <a:lnTo>
                      <a:pt x="88441" y="95134"/>
                    </a:lnTo>
                    <a:cubicBezTo>
                      <a:pt x="112087" y="39227"/>
                      <a:pt x="167445" y="0"/>
                      <a:pt x="231965" y="0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chemeClr val="accent2">
                    <a:lumMod val="5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月 11">
                <a:extLst>
                  <a:ext uri="{FF2B5EF4-FFF2-40B4-BE49-F238E27FC236}">
                    <a16:creationId xmlns:a16="http://schemas.microsoft.com/office/drawing/2014/main" id="{F3928D35-E7E3-4EA7-A262-B47DEE02BA77}"/>
                  </a:ext>
                </a:extLst>
              </p:cNvPr>
              <p:cNvSpPr/>
              <p:nvPr/>
            </p:nvSpPr>
            <p:spPr>
              <a:xfrm rot="1800000">
                <a:off x="4505154" y="4794170"/>
                <a:ext cx="61295" cy="160445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月 12">
                <a:extLst>
                  <a:ext uri="{FF2B5EF4-FFF2-40B4-BE49-F238E27FC236}">
                    <a16:creationId xmlns:a16="http://schemas.microsoft.com/office/drawing/2014/main" id="{96B2DA4A-195B-4368-9C45-93766C4DF1C5}"/>
                  </a:ext>
                </a:extLst>
              </p:cNvPr>
              <p:cNvSpPr/>
              <p:nvPr/>
            </p:nvSpPr>
            <p:spPr>
              <a:xfrm rot="5400000">
                <a:off x="4703240" y="4683397"/>
                <a:ext cx="61295" cy="160445"/>
              </a:xfrm>
              <a:prstGeom prst="moon">
                <a:avLst/>
              </a:prstGeom>
              <a:solidFill>
                <a:schemeClr val="tx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月 13">
                <a:extLst>
                  <a:ext uri="{FF2B5EF4-FFF2-40B4-BE49-F238E27FC236}">
                    <a16:creationId xmlns:a16="http://schemas.microsoft.com/office/drawing/2014/main" id="{30A47AA8-EEFC-4F7B-AF22-1623E108ABFA}"/>
                  </a:ext>
                </a:extLst>
              </p:cNvPr>
              <p:cNvSpPr/>
              <p:nvPr/>
            </p:nvSpPr>
            <p:spPr>
              <a:xfrm rot="12456006">
                <a:off x="4902382" y="4945332"/>
                <a:ext cx="61295" cy="160445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月 14">
                <a:extLst>
                  <a:ext uri="{FF2B5EF4-FFF2-40B4-BE49-F238E27FC236}">
                    <a16:creationId xmlns:a16="http://schemas.microsoft.com/office/drawing/2014/main" id="{BE7BB59A-29E2-46E8-91BD-249DFAF5301F}"/>
                  </a:ext>
                </a:extLst>
              </p:cNvPr>
              <p:cNvSpPr/>
              <p:nvPr/>
            </p:nvSpPr>
            <p:spPr>
              <a:xfrm rot="17920388">
                <a:off x="4537929" y="5010714"/>
                <a:ext cx="61295" cy="160445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月 15">
                <a:extLst>
                  <a:ext uri="{FF2B5EF4-FFF2-40B4-BE49-F238E27FC236}">
                    <a16:creationId xmlns:a16="http://schemas.microsoft.com/office/drawing/2014/main" id="{2F7D6A49-876B-4838-B908-D01042A695DD}"/>
                  </a:ext>
                </a:extLst>
              </p:cNvPr>
              <p:cNvSpPr/>
              <p:nvPr/>
            </p:nvSpPr>
            <p:spPr>
              <a:xfrm rot="15596781">
                <a:off x="4748996" y="5077121"/>
                <a:ext cx="45719" cy="156596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月 16">
                <a:extLst>
                  <a:ext uri="{FF2B5EF4-FFF2-40B4-BE49-F238E27FC236}">
                    <a16:creationId xmlns:a16="http://schemas.microsoft.com/office/drawing/2014/main" id="{172C2E39-9BCB-4F82-92E8-0401CC80D93E}"/>
                  </a:ext>
                </a:extLst>
              </p:cNvPr>
              <p:cNvSpPr/>
              <p:nvPr/>
            </p:nvSpPr>
            <p:spPr>
              <a:xfrm rot="10081858">
                <a:off x="4807533" y="4835922"/>
                <a:ext cx="61295" cy="160445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月 17">
                <a:extLst>
                  <a:ext uri="{FF2B5EF4-FFF2-40B4-BE49-F238E27FC236}">
                    <a16:creationId xmlns:a16="http://schemas.microsoft.com/office/drawing/2014/main" id="{E72DDF2A-6619-44A3-8B78-CC63472B1B76}"/>
                  </a:ext>
                </a:extLst>
              </p:cNvPr>
              <p:cNvSpPr/>
              <p:nvPr/>
            </p:nvSpPr>
            <p:spPr>
              <a:xfrm rot="19435990">
                <a:off x="4634183" y="4902278"/>
                <a:ext cx="61295" cy="160445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14" name="グループ化 213">
            <a:extLst>
              <a:ext uri="{FF2B5EF4-FFF2-40B4-BE49-F238E27FC236}">
                <a16:creationId xmlns:a16="http://schemas.microsoft.com/office/drawing/2014/main" id="{E0C012C9-E7F5-4FDF-B2D6-2D091DCC9FA0}"/>
              </a:ext>
            </a:extLst>
          </p:cNvPr>
          <p:cNvGrpSpPr/>
          <p:nvPr/>
        </p:nvGrpSpPr>
        <p:grpSpPr>
          <a:xfrm>
            <a:off x="3787704" y="1205345"/>
            <a:ext cx="2395880" cy="2033188"/>
            <a:chOff x="3198478" y="786851"/>
            <a:chExt cx="2272005" cy="1928066"/>
          </a:xfrm>
        </p:grpSpPr>
        <p:grpSp>
          <p:nvGrpSpPr>
            <p:cNvPr id="215" name="グループ化 214">
              <a:extLst>
                <a:ext uri="{FF2B5EF4-FFF2-40B4-BE49-F238E27FC236}">
                  <a16:creationId xmlns:a16="http://schemas.microsoft.com/office/drawing/2014/main" id="{42D1F8C9-C002-4DC1-9495-7C6C5971F503}"/>
                </a:ext>
              </a:extLst>
            </p:cNvPr>
            <p:cNvGrpSpPr/>
            <p:nvPr/>
          </p:nvGrpSpPr>
          <p:grpSpPr>
            <a:xfrm>
              <a:off x="3198478" y="786851"/>
              <a:ext cx="2272005" cy="1928066"/>
              <a:chOff x="2182478" y="2996651"/>
              <a:chExt cx="2272005" cy="1928066"/>
            </a:xfrm>
          </p:grpSpPr>
          <p:grpSp>
            <p:nvGrpSpPr>
              <p:cNvPr id="298" name="グループ化 297">
                <a:extLst>
                  <a:ext uri="{FF2B5EF4-FFF2-40B4-BE49-F238E27FC236}">
                    <a16:creationId xmlns:a16="http://schemas.microsoft.com/office/drawing/2014/main" id="{FE7D4B55-3119-493D-B56B-F821B21AE938}"/>
                  </a:ext>
                </a:extLst>
              </p:cNvPr>
              <p:cNvGrpSpPr/>
              <p:nvPr/>
            </p:nvGrpSpPr>
            <p:grpSpPr>
              <a:xfrm>
                <a:off x="2182478" y="2996651"/>
                <a:ext cx="2272005" cy="1928066"/>
                <a:chOff x="6765421" y="4225481"/>
                <a:chExt cx="2272005" cy="1928066"/>
              </a:xfrm>
            </p:grpSpPr>
            <p:sp>
              <p:nvSpPr>
                <p:cNvPr id="300" name="楕円 3">
                  <a:extLst>
                    <a:ext uri="{FF2B5EF4-FFF2-40B4-BE49-F238E27FC236}">
                      <a16:creationId xmlns:a16="http://schemas.microsoft.com/office/drawing/2014/main" id="{C2274CE1-0E37-49CE-AB08-6318EDB04681}"/>
                    </a:ext>
                  </a:extLst>
                </p:cNvPr>
                <p:cNvSpPr/>
                <p:nvPr/>
              </p:nvSpPr>
              <p:spPr>
                <a:xfrm flipV="1">
                  <a:off x="7383518" y="5384462"/>
                  <a:ext cx="991708" cy="769085"/>
                </a:xfrm>
                <a:custGeom>
                  <a:avLst/>
                  <a:gdLst>
                    <a:gd name="connsiteX0" fmla="*/ 0 w 3321170"/>
                    <a:gd name="connsiteY0" fmla="*/ 948906 h 1897811"/>
                    <a:gd name="connsiteX1" fmla="*/ 1660585 w 3321170"/>
                    <a:gd name="connsiteY1" fmla="*/ 0 h 1897811"/>
                    <a:gd name="connsiteX2" fmla="*/ 3321170 w 3321170"/>
                    <a:gd name="connsiteY2" fmla="*/ 948906 h 1897811"/>
                    <a:gd name="connsiteX3" fmla="*/ 1660585 w 3321170"/>
                    <a:gd name="connsiteY3" fmla="*/ 1897812 h 1897811"/>
                    <a:gd name="connsiteX4" fmla="*/ 0 w 3321170"/>
                    <a:gd name="connsiteY4" fmla="*/ 948906 h 1897811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536167"/>
                    <a:gd name="connsiteX1" fmla="*/ 1660585 w 3321170"/>
                    <a:gd name="connsiteY1" fmla="*/ 0 h 2536167"/>
                    <a:gd name="connsiteX2" fmla="*/ 3321170 w 3321170"/>
                    <a:gd name="connsiteY2" fmla="*/ 948906 h 2536167"/>
                    <a:gd name="connsiteX3" fmla="*/ 1651958 w 3321170"/>
                    <a:gd name="connsiteY3" fmla="*/ 2536167 h 2536167"/>
                    <a:gd name="connsiteX4" fmla="*/ 0 w 3321170"/>
                    <a:gd name="connsiteY4" fmla="*/ 948906 h 2536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21170" h="2536167">
                      <a:moveTo>
                        <a:pt x="0" y="948906"/>
                      </a:moveTo>
                      <a:cubicBezTo>
                        <a:pt x="0" y="424840"/>
                        <a:pt x="743469" y="0"/>
                        <a:pt x="1660585" y="0"/>
                      </a:cubicBezTo>
                      <a:cubicBezTo>
                        <a:pt x="2577701" y="0"/>
                        <a:pt x="3321170" y="424840"/>
                        <a:pt x="3321170" y="948906"/>
                      </a:cubicBezTo>
                      <a:cubicBezTo>
                        <a:pt x="3321170" y="1472972"/>
                        <a:pt x="2569074" y="2536167"/>
                        <a:pt x="1651958" y="2536167"/>
                      </a:cubicBezTo>
                      <a:cubicBezTo>
                        <a:pt x="734842" y="2536167"/>
                        <a:pt x="0" y="1472972"/>
                        <a:pt x="0" y="94890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" name="楕円 300">
                  <a:extLst>
                    <a:ext uri="{FF2B5EF4-FFF2-40B4-BE49-F238E27FC236}">
                      <a16:creationId xmlns:a16="http://schemas.microsoft.com/office/drawing/2014/main" id="{0F368403-CE8A-4906-9063-30D042C28831}"/>
                    </a:ext>
                  </a:extLst>
                </p:cNvPr>
                <p:cNvSpPr/>
                <p:nvPr/>
              </p:nvSpPr>
              <p:spPr>
                <a:xfrm>
                  <a:off x="6765421" y="4225481"/>
                  <a:ext cx="2272005" cy="184247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2" name="楕円 301">
                  <a:extLst>
                    <a:ext uri="{FF2B5EF4-FFF2-40B4-BE49-F238E27FC236}">
                      <a16:creationId xmlns:a16="http://schemas.microsoft.com/office/drawing/2014/main" id="{AF4694A4-AD9A-4CCE-9978-BD46206FC05F}"/>
                    </a:ext>
                  </a:extLst>
                </p:cNvPr>
                <p:cNvSpPr/>
                <p:nvPr/>
              </p:nvSpPr>
              <p:spPr>
                <a:xfrm>
                  <a:off x="7001148" y="4416643"/>
                  <a:ext cx="1800552" cy="14601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1"/>
                  <a:tileRect/>
                </a:gradFill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F7609C85-609F-4050-89C3-4C1C27301F13}"/>
                  </a:ext>
                </a:extLst>
              </p:cNvPr>
              <p:cNvSpPr/>
              <p:nvPr/>
            </p:nvSpPr>
            <p:spPr>
              <a:xfrm>
                <a:off x="2232025" y="3063961"/>
                <a:ext cx="2178050" cy="1704889"/>
              </a:xfrm>
              <a:custGeom>
                <a:avLst/>
                <a:gdLst>
                  <a:gd name="connsiteX0" fmla="*/ 955373 w 2907569"/>
                  <a:gd name="connsiteY0" fmla="*/ 2159967 h 2325428"/>
                  <a:gd name="connsiteX1" fmla="*/ 1044054 w 2907569"/>
                  <a:gd name="connsiteY1" fmla="*/ 2185516 h 2325428"/>
                  <a:gd name="connsiteX2" fmla="*/ 1312907 w 2907569"/>
                  <a:gd name="connsiteY2" fmla="*/ 2228677 h 2325428"/>
                  <a:gd name="connsiteX3" fmla="*/ 1430924 w 2907569"/>
                  <a:gd name="connsiteY3" fmla="*/ 2233367 h 2325428"/>
                  <a:gd name="connsiteX4" fmla="*/ 1430924 w 2907569"/>
                  <a:gd name="connsiteY4" fmla="*/ 2325428 h 2325428"/>
                  <a:gd name="connsiteX5" fmla="*/ 1305116 w 2907569"/>
                  <a:gd name="connsiteY5" fmla="*/ 2320344 h 2325428"/>
                  <a:gd name="connsiteX6" fmla="*/ 1021394 w 2907569"/>
                  <a:gd name="connsiteY6" fmla="*/ 2274037 h 2325428"/>
                  <a:gd name="connsiteX7" fmla="*/ 912059 w 2907569"/>
                  <a:gd name="connsiteY7" fmla="*/ 2242013 h 2325428"/>
                  <a:gd name="connsiteX8" fmla="*/ 1968641 w 2907569"/>
                  <a:gd name="connsiteY8" fmla="*/ 2155229 h 2325428"/>
                  <a:gd name="connsiteX9" fmla="*/ 2013289 w 2907569"/>
                  <a:gd name="connsiteY9" fmla="*/ 2236805 h 2325428"/>
                  <a:gd name="connsiteX10" fmla="*/ 1886174 w 2907569"/>
                  <a:gd name="connsiteY10" fmla="*/ 2274037 h 2325428"/>
                  <a:gd name="connsiteX11" fmla="*/ 1602452 w 2907569"/>
                  <a:gd name="connsiteY11" fmla="*/ 2320344 h 2325428"/>
                  <a:gd name="connsiteX12" fmla="*/ 1476643 w 2907569"/>
                  <a:gd name="connsiteY12" fmla="*/ 2325428 h 2325428"/>
                  <a:gd name="connsiteX13" fmla="*/ 1476643 w 2907569"/>
                  <a:gd name="connsiteY13" fmla="*/ 2233368 h 2325428"/>
                  <a:gd name="connsiteX14" fmla="*/ 1594661 w 2907569"/>
                  <a:gd name="connsiteY14" fmla="*/ 2228677 h 2325428"/>
                  <a:gd name="connsiteX15" fmla="*/ 1863515 w 2907569"/>
                  <a:gd name="connsiteY15" fmla="*/ 2185516 h 2325428"/>
                  <a:gd name="connsiteX16" fmla="*/ 2452397 w 2907569"/>
                  <a:gd name="connsiteY16" fmla="*/ 1895545 h 2325428"/>
                  <a:gd name="connsiteX17" fmla="*/ 2525719 w 2907569"/>
                  <a:gd name="connsiteY17" fmla="*/ 1946993 h 2325428"/>
                  <a:gd name="connsiteX18" fmla="*/ 2481953 w 2907569"/>
                  <a:gd name="connsiteY18" fmla="*/ 1985531 h 2325428"/>
                  <a:gd name="connsiteX19" fmla="*/ 2146871 w 2907569"/>
                  <a:gd name="connsiteY19" fmla="*/ 2185907 h 2325428"/>
                  <a:gd name="connsiteX20" fmla="*/ 2056598 w 2907569"/>
                  <a:gd name="connsiteY20" fmla="*/ 2220709 h 2325428"/>
                  <a:gd name="connsiteX21" fmla="*/ 2012689 w 2907569"/>
                  <a:gd name="connsiteY21" fmla="*/ 2140482 h 2325428"/>
                  <a:gd name="connsiteX22" fmla="*/ 2110550 w 2907569"/>
                  <a:gd name="connsiteY22" fmla="*/ 2103375 h 2325428"/>
                  <a:gd name="connsiteX23" fmla="*/ 2428072 w 2907569"/>
                  <a:gd name="connsiteY23" fmla="*/ 1916613 h 2325428"/>
                  <a:gd name="connsiteX24" fmla="*/ 455171 w 2907569"/>
                  <a:gd name="connsiteY24" fmla="*/ 1895545 h 2325428"/>
                  <a:gd name="connsiteX25" fmla="*/ 479497 w 2907569"/>
                  <a:gd name="connsiteY25" fmla="*/ 1916613 h 2325428"/>
                  <a:gd name="connsiteX26" fmla="*/ 797019 w 2907569"/>
                  <a:gd name="connsiteY26" fmla="*/ 2103375 h 2325428"/>
                  <a:gd name="connsiteX27" fmla="*/ 910778 w 2907569"/>
                  <a:gd name="connsiteY27" fmla="*/ 2146511 h 2325428"/>
                  <a:gd name="connsiteX28" fmla="*/ 868117 w 2907569"/>
                  <a:gd name="connsiteY28" fmla="*/ 2227319 h 2325428"/>
                  <a:gd name="connsiteX29" fmla="*/ 760698 w 2907569"/>
                  <a:gd name="connsiteY29" fmla="*/ 2185907 h 2325428"/>
                  <a:gd name="connsiteX30" fmla="*/ 425616 w 2907569"/>
                  <a:gd name="connsiteY30" fmla="*/ 1985531 h 2325428"/>
                  <a:gd name="connsiteX31" fmla="*/ 381848 w 2907569"/>
                  <a:gd name="connsiteY31" fmla="*/ 1946993 h 2325428"/>
                  <a:gd name="connsiteX32" fmla="*/ 204028 w 2907569"/>
                  <a:gd name="connsiteY32" fmla="*/ 1604249 h 2325428"/>
                  <a:gd name="connsiteX33" fmla="*/ 242233 w 2907569"/>
                  <a:gd name="connsiteY33" fmla="*/ 1666677 h 2325428"/>
                  <a:gd name="connsiteX34" fmla="*/ 390568 w 2907569"/>
                  <a:gd name="connsiteY34" fmla="*/ 1839594 h 2325428"/>
                  <a:gd name="connsiteX35" fmla="*/ 419546 w 2907569"/>
                  <a:gd name="connsiteY35" fmla="*/ 1864691 h 2325428"/>
                  <a:gd name="connsiteX36" fmla="*/ 346549 w 2907569"/>
                  <a:gd name="connsiteY36" fmla="*/ 1915911 h 2325428"/>
                  <a:gd name="connsiteX37" fmla="*/ 331769 w 2907569"/>
                  <a:gd name="connsiteY37" fmla="*/ 1902896 h 2325428"/>
                  <a:gd name="connsiteX38" fmla="*/ 175230 w 2907569"/>
                  <a:gd name="connsiteY38" fmla="*/ 1717373 h 2325428"/>
                  <a:gd name="connsiteX39" fmla="*/ 123219 w 2907569"/>
                  <a:gd name="connsiteY39" fmla="*/ 1630970 h 2325428"/>
                  <a:gd name="connsiteX40" fmla="*/ 2703541 w 2907569"/>
                  <a:gd name="connsiteY40" fmla="*/ 1604249 h 2325428"/>
                  <a:gd name="connsiteX41" fmla="*/ 2784349 w 2907569"/>
                  <a:gd name="connsiteY41" fmla="*/ 1630969 h 2325428"/>
                  <a:gd name="connsiteX42" fmla="*/ 2732338 w 2907569"/>
                  <a:gd name="connsiteY42" fmla="*/ 1717373 h 2325428"/>
                  <a:gd name="connsiteX43" fmla="*/ 2575800 w 2907569"/>
                  <a:gd name="connsiteY43" fmla="*/ 1902896 h 2325428"/>
                  <a:gd name="connsiteX44" fmla="*/ 2561019 w 2907569"/>
                  <a:gd name="connsiteY44" fmla="*/ 1915911 h 2325428"/>
                  <a:gd name="connsiteX45" fmla="*/ 2488022 w 2907569"/>
                  <a:gd name="connsiteY45" fmla="*/ 1864691 h 2325428"/>
                  <a:gd name="connsiteX46" fmla="*/ 2517000 w 2907569"/>
                  <a:gd name="connsiteY46" fmla="*/ 1839594 h 2325428"/>
                  <a:gd name="connsiteX47" fmla="*/ 2665335 w 2907569"/>
                  <a:gd name="connsiteY47" fmla="*/ 1666677 h 2325428"/>
                  <a:gd name="connsiteX48" fmla="*/ 2907569 w 2907569"/>
                  <a:gd name="connsiteY48" fmla="*/ 1166920 h 2325428"/>
                  <a:gd name="connsiteX49" fmla="*/ 2900327 w 2907569"/>
                  <a:gd name="connsiteY49" fmla="*/ 1281689 h 2325428"/>
                  <a:gd name="connsiteX50" fmla="*/ 2842463 w 2907569"/>
                  <a:gd name="connsiteY50" fmla="*/ 1508745 h 2325428"/>
                  <a:gd name="connsiteX51" fmla="*/ 2805403 w 2907569"/>
                  <a:gd name="connsiteY51" fmla="*/ 1589777 h 2325428"/>
                  <a:gd name="connsiteX52" fmla="*/ 2727073 w 2907569"/>
                  <a:gd name="connsiteY52" fmla="*/ 1563877 h 2325428"/>
                  <a:gd name="connsiteX53" fmla="*/ 2769689 w 2907569"/>
                  <a:gd name="connsiteY53" fmla="*/ 1472225 h 2325428"/>
                  <a:gd name="connsiteX54" fmla="*/ 2824521 w 2907569"/>
                  <a:gd name="connsiteY54" fmla="*/ 1260599 h 2325428"/>
                  <a:gd name="connsiteX55" fmla="*/ 2830530 w 2907569"/>
                  <a:gd name="connsiteY55" fmla="*/ 1166920 h 2325428"/>
                  <a:gd name="connsiteX56" fmla="*/ 0 w 2907569"/>
                  <a:gd name="connsiteY56" fmla="*/ 1166920 h 2325428"/>
                  <a:gd name="connsiteX57" fmla="*/ 77038 w 2907569"/>
                  <a:gd name="connsiteY57" fmla="*/ 1166920 h 2325428"/>
                  <a:gd name="connsiteX58" fmla="*/ 83048 w 2907569"/>
                  <a:gd name="connsiteY58" fmla="*/ 1260599 h 2325428"/>
                  <a:gd name="connsiteX59" fmla="*/ 137880 w 2907569"/>
                  <a:gd name="connsiteY59" fmla="*/ 1472225 h 2325428"/>
                  <a:gd name="connsiteX60" fmla="*/ 180495 w 2907569"/>
                  <a:gd name="connsiteY60" fmla="*/ 1563876 h 2325428"/>
                  <a:gd name="connsiteX61" fmla="*/ 102166 w 2907569"/>
                  <a:gd name="connsiteY61" fmla="*/ 1589777 h 2325428"/>
                  <a:gd name="connsiteX62" fmla="*/ 65105 w 2907569"/>
                  <a:gd name="connsiteY62" fmla="*/ 1508745 h 2325428"/>
                  <a:gd name="connsiteX63" fmla="*/ 7241 w 2907569"/>
                  <a:gd name="connsiteY63" fmla="*/ 1281689 h 2325428"/>
                  <a:gd name="connsiteX64" fmla="*/ 98821 w 2907569"/>
                  <a:gd name="connsiteY64" fmla="*/ 742965 h 2325428"/>
                  <a:gd name="connsiteX65" fmla="*/ 166619 w 2907569"/>
                  <a:gd name="connsiteY65" fmla="*/ 765383 h 2325428"/>
                  <a:gd name="connsiteX66" fmla="*/ 137880 w 2907569"/>
                  <a:gd name="connsiteY66" fmla="*/ 827191 h 2325428"/>
                  <a:gd name="connsiteX67" fmla="*/ 83048 w 2907569"/>
                  <a:gd name="connsiteY67" fmla="*/ 1038817 h 2325428"/>
                  <a:gd name="connsiteX68" fmla="*/ 77763 w 2907569"/>
                  <a:gd name="connsiteY68" fmla="*/ 1121201 h 2325428"/>
                  <a:gd name="connsiteX69" fmla="*/ 2354 w 2907569"/>
                  <a:gd name="connsiteY69" fmla="*/ 1121201 h 2325428"/>
                  <a:gd name="connsiteX70" fmla="*/ 7241 w 2907569"/>
                  <a:gd name="connsiteY70" fmla="*/ 1043739 h 2325428"/>
                  <a:gd name="connsiteX71" fmla="*/ 65105 w 2907569"/>
                  <a:gd name="connsiteY71" fmla="*/ 816684 h 2325428"/>
                  <a:gd name="connsiteX72" fmla="*/ 2808747 w 2907569"/>
                  <a:gd name="connsiteY72" fmla="*/ 742964 h 2325428"/>
                  <a:gd name="connsiteX73" fmla="*/ 2842463 w 2907569"/>
                  <a:gd name="connsiteY73" fmla="*/ 816684 h 2325428"/>
                  <a:gd name="connsiteX74" fmla="*/ 2900327 w 2907569"/>
                  <a:gd name="connsiteY74" fmla="*/ 1043739 h 2325428"/>
                  <a:gd name="connsiteX75" fmla="*/ 2905215 w 2907569"/>
                  <a:gd name="connsiteY75" fmla="*/ 1121201 h 2325428"/>
                  <a:gd name="connsiteX76" fmla="*/ 2829806 w 2907569"/>
                  <a:gd name="connsiteY76" fmla="*/ 1121201 h 2325428"/>
                  <a:gd name="connsiteX77" fmla="*/ 2824521 w 2907569"/>
                  <a:gd name="connsiteY77" fmla="*/ 1038817 h 2325428"/>
                  <a:gd name="connsiteX78" fmla="*/ 2769689 w 2907569"/>
                  <a:gd name="connsiteY78" fmla="*/ 827191 h 2325428"/>
                  <a:gd name="connsiteX79" fmla="*/ 2740949 w 2907569"/>
                  <a:gd name="connsiteY79" fmla="*/ 765382 h 2325428"/>
                  <a:gd name="connsiteX80" fmla="*/ 341227 w 2907569"/>
                  <a:gd name="connsiteY80" fmla="*/ 414203 h 2325428"/>
                  <a:gd name="connsiteX81" fmla="*/ 397583 w 2907569"/>
                  <a:gd name="connsiteY81" fmla="*/ 453747 h 2325428"/>
                  <a:gd name="connsiteX82" fmla="*/ 390568 w 2907569"/>
                  <a:gd name="connsiteY82" fmla="*/ 459822 h 2325428"/>
                  <a:gd name="connsiteX83" fmla="*/ 242233 w 2907569"/>
                  <a:gd name="connsiteY83" fmla="*/ 632739 h 2325428"/>
                  <a:gd name="connsiteX84" fmla="*/ 186502 w 2907569"/>
                  <a:gd name="connsiteY84" fmla="*/ 723804 h 2325428"/>
                  <a:gd name="connsiteX85" fmla="*/ 118992 w 2907569"/>
                  <a:gd name="connsiteY85" fmla="*/ 701481 h 2325428"/>
                  <a:gd name="connsiteX86" fmla="*/ 175230 w 2907569"/>
                  <a:gd name="connsiteY86" fmla="*/ 608055 h 2325428"/>
                  <a:gd name="connsiteX87" fmla="*/ 331769 w 2907569"/>
                  <a:gd name="connsiteY87" fmla="*/ 422532 h 2325428"/>
                  <a:gd name="connsiteX88" fmla="*/ 2566341 w 2907569"/>
                  <a:gd name="connsiteY88" fmla="*/ 414203 h 2325428"/>
                  <a:gd name="connsiteX89" fmla="*/ 2575800 w 2907569"/>
                  <a:gd name="connsiteY89" fmla="*/ 422532 h 2325428"/>
                  <a:gd name="connsiteX90" fmla="*/ 2732338 w 2907569"/>
                  <a:gd name="connsiteY90" fmla="*/ 608055 h 2325428"/>
                  <a:gd name="connsiteX91" fmla="*/ 2788576 w 2907569"/>
                  <a:gd name="connsiteY91" fmla="*/ 701481 h 2325428"/>
                  <a:gd name="connsiteX92" fmla="*/ 2721066 w 2907569"/>
                  <a:gd name="connsiteY92" fmla="*/ 723804 h 2325428"/>
                  <a:gd name="connsiteX93" fmla="*/ 2665335 w 2907569"/>
                  <a:gd name="connsiteY93" fmla="*/ 632739 h 2325428"/>
                  <a:gd name="connsiteX94" fmla="*/ 2517000 w 2907569"/>
                  <a:gd name="connsiteY94" fmla="*/ 459822 h 2325428"/>
                  <a:gd name="connsiteX95" fmla="*/ 2509985 w 2907569"/>
                  <a:gd name="connsiteY95" fmla="*/ 453746 h 2325428"/>
                  <a:gd name="connsiteX96" fmla="*/ 847165 w 2907569"/>
                  <a:gd name="connsiteY96" fmla="*/ 106187 h 2325428"/>
                  <a:gd name="connsiteX97" fmla="*/ 879274 w 2907569"/>
                  <a:gd name="connsiteY97" fmla="*/ 164852 h 2325428"/>
                  <a:gd name="connsiteX98" fmla="*/ 797019 w 2907569"/>
                  <a:gd name="connsiteY98" fmla="*/ 196042 h 2325428"/>
                  <a:gd name="connsiteX99" fmla="*/ 479497 w 2907569"/>
                  <a:gd name="connsiteY99" fmla="*/ 382803 h 2325428"/>
                  <a:gd name="connsiteX100" fmla="*/ 433208 w 2907569"/>
                  <a:gd name="connsiteY100" fmla="*/ 422893 h 2325428"/>
                  <a:gd name="connsiteX101" fmla="*/ 376527 w 2907569"/>
                  <a:gd name="connsiteY101" fmla="*/ 383121 h 2325428"/>
                  <a:gd name="connsiteX102" fmla="*/ 425616 w 2907569"/>
                  <a:gd name="connsiteY102" fmla="*/ 339898 h 2325428"/>
                  <a:gd name="connsiteX103" fmla="*/ 760698 w 2907569"/>
                  <a:gd name="connsiteY103" fmla="*/ 139521 h 2325428"/>
                  <a:gd name="connsiteX104" fmla="*/ 2043143 w 2907569"/>
                  <a:gd name="connsiteY104" fmla="*/ 99533 h 2325428"/>
                  <a:gd name="connsiteX105" fmla="*/ 2146871 w 2907569"/>
                  <a:gd name="connsiteY105" fmla="*/ 139521 h 2325428"/>
                  <a:gd name="connsiteX106" fmla="*/ 2481953 w 2907569"/>
                  <a:gd name="connsiteY106" fmla="*/ 339898 h 2325428"/>
                  <a:gd name="connsiteX107" fmla="*/ 2531041 w 2907569"/>
                  <a:gd name="connsiteY107" fmla="*/ 383121 h 2325428"/>
                  <a:gd name="connsiteX108" fmla="*/ 2474360 w 2907569"/>
                  <a:gd name="connsiteY108" fmla="*/ 422892 h 2325428"/>
                  <a:gd name="connsiteX109" fmla="*/ 2428072 w 2907569"/>
                  <a:gd name="connsiteY109" fmla="*/ 382803 h 2325428"/>
                  <a:gd name="connsiteX110" fmla="*/ 2110550 w 2907569"/>
                  <a:gd name="connsiteY110" fmla="*/ 196042 h 2325428"/>
                  <a:gd name="connsiteX111" fmla="*/ 2011934 w 2907569"/>
                  <a:gd name="connsiteY111" fmla="*/ 158648 h 2325428"/>
                  <a:gd name="connsiteX112" fmla="*/ 1430924 w 2907569"/>
                  <a:gd name="connsiteY112" fmla="*/ 0 h 2325428"/>
                  <a:gd name="connsiteX113" fmla="*/ 1430924 w 2907569"/>
                  <a:gd name="connsiteY113" fmla="*/ 66049 h 2325428"/>
                  <a:gd name="connsiteX114" fmla="*/ 1312907 w 2907569"/>
                  <a:gd name="connsiteY114" fmla="*/ 70740 h 2325428"/>
                  <a:gd name="connsiteX115" fmla="*/ 1044054 w 2907569"/>
                  <a:gd name="connsiteY115" fmla="*/ 113900 h 2325428"/>
                  <a:gd name="connsiteX116" fmla="*/ 922649 w 2907569"/>
                  <a:gd name="connsiteY116" fmla="*/ 148877 h 2325428"/>
                  <a:gd name="connsiteX117" fmla="*/ 890308 w 2907569"/>
                  <a:gd name="connsiteY117" fmla="*/ 89787 h 2325428"/>
                  <a:gd name="connsiteX118" fmla="*/ 1021394 w 2907569"/>
                  <a:gd name="connsiteY118" fmla="*/ 51391 h 2325428"/>
                  <a:gd name="connsiteX119" fmla="*/ 1305116 w 2907569"/>
                  <a:gd name="connsiteY119" fmla="*/ 5084 h 2325428"/>
                  <a:gd name="connsiteX120" fmla="*/ 1476643 w 2907569"/>
                  <a:gd name="connsiteY120" fmla="*/ 0 h 2325428"/>
                  <a:gd name="connsiteX121" fmla="*/ 1602452 w 2907569"/>
                  <a:gd name="connsiteY121" fmla="*/ 5084 h 2325428"/>
                  <a:gd name="connsiteX122" fmla="*/ 1886174 w 2907569"/>
                  <a:gd name="connsiteY122" fmla="*/ 51391 h 2325428"/>
                  <a:gd name="connsiteX123" fmla="*/ 1999358 w 2907569"/>
                  <a:gd name="connsiteY123" fmla="*/ 84543 h 2325428"/>
                  <a:gd name="connsiteX124" fmla="*/ 1967971 w 2907569"/>
                  <a:gd name="connsiteY124" fmla="*/ 143994 h 2325428"/>
                  <a:gd name="connsiteX125" fmla="*/ 1863515 w 2907569"/>
                  <a:gd name="connsiteY125" fmla="*/ 113900 h 2325428"/>
                  <a:gd name="connsiteX126" fmla="*/ 1594661 w 2907569"/>
                  <a:gd name="connsiteY126" fmla="*/ 70740 h 2325428"/>
                  <a:gd name="connsiteX127" fmla="*/ 1476643 w 2907569"/>
                  <a:gd name="connsiteY127" fmla="*/ 66049 h 2325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2907569" h="2325428">
                    <a:moveTo>
                      <a:pt x="955373" y="2159967"/>
                    </a:moveTo>
                    <a:lnTo>
                      <a:pt x="1044054" y="2185516"/>
                    </a:lnTo>
                    <a:cubicBezTo>
                      <a:pt x="1130343" y="2206642"/>
                      <a:pt x="1220268" y="2221271"/>
                      <a:pt x="1312907" y="2228677"/>
                    </a:cubicBezTo>
                    <a:lnTo>
                      <a:pt x="1430924" y="2233367"/>
                    </a:lnTo>
                    <a:lnTo>
                      <a:pt x="1430924" y="2325428"/>
                    </a:lnTo>
                    <a:lnTo>
                      <a:pt x="1305116" y="2320344"/>
                    </a:lnTo>
                    <a:cubicBezTo>
                      <a:pt x="1207354" y="2312399"/>
                      <a:pt x="1112455" y="2296703"/>
                      <a:pt x="1021394" y="2274037"/>
                    </a:cubicBezTo>
                    <a:lnTo>
                      <a:pt x="912059" y="2242013"/>
                    </a:lnTo>
                    <a:close/>
                    <a:moveTo>
                      <a:pt x="1968641" y="2155229"/>
                    </a:moveTo>
                    <a:lnTo>
                      <a:pt x="2013289" y="2236805"/>
                    </a:lnTo>
                    <a:lnTo>
                      <a:pt x="1886174" y="2274037"/>
                    </a:lnTo>
                    <a:cubicBezTo>
                      <a:pt x="1795113" y="2296703"/>
                      <a:pt x="1700214" y="2312399"/>
                      <a:pt x="1602452" y="2320344"/>
                    </a:cubicBezTo>
                    <a:lnTo>
                      <a:pt x="1476643" y="2325428"/>
                    </a:lnTo>
                    <a:lnTo>
                      <a:pt x="1476643" y="2233368"/>
                    </a:lnTo>
                    <a:lnTo>
                      <a:pt x="1594661" y="2228677"/>
                    </a:lnTo>
                    <a:cubicBezTo>
                      <a:pt x="1687300" y="2221271"/>
                      <a:pt x="1777226" y="2206642"/>
                      <a:pt x="1863515" y="2185516"/>
                    </a:cubicBezTo>
                    <a:close/>
                    <a:moveTo>
                      <a:pt x="2452397" y="1895545"/>
                    </a:moveTo>
                    <a:lnTo>
                      <a:pt x="2525719" y="1946993"/>
                    </a:lnTo>
                    <a:lnTo>
                      <a:pt x="2481953" y="1985531"/>
                    </a:lnTo>
                    <a:cubicBezTo>
                      <a:pt x="2383279" y="2064497"/>
                      <a:pt x="2270488" y="2132167"/>
                      <a:pt x="2146871" y="2185907"/>
                    </a:cubicBezTo>
                    <a:lnTo>
                      <a:pt x="2056598" y="2220709"/>
                    </a:lnTo>
                    <a:lnTo>
                      <a:pt x="2012689" y="2140482"/>
                    </a:lnTo>
                    <a:lnTo>
                      <a:pt x="2110550" y="2103375"/>
                    </a:lnTo>
                    <a:cubicBezTo>
                      <a:pt x="2227689" y="2053285"/>
                      <a:pt x="2334568" y="1990214"/>
                      <a:pt x="2428072" y="1916613"/>
                    </a:cubicBezTo>
                    <a:close/>
                    <a:moveTo>
                      <a:pt x="455171" y="1895545"/>
                    </a:moveTo>
                    <a:lnTo>
                      <a:pt x="479497" y="1916613"/>
                    </a:lnTo>
                    <a:cubicBezTo>
                      <a:pt x="573000" y="1990214"/>
                      <a:pt x="679880" y="2053285"/>
                      <a:pt x="797019" y="2103375"/>
                    </a:cubicBezTo>
                    <a:lnTo>
                      <a:pt x="910778" y="2146511"/>
                    </a:lnTo>
                    <a:lnTo>
                      <a:pt x="868117" y="2227319"/>
                    </a:lnTo>
                    <a:lnTo>
                      <a:pt x="760698" y="2185907"/>
                    </a:lnTo>
                    <a:cubicBezTo>
                      <a:pt x="637080" y="2132167"/>
                      <a:pt x="524290" y="2064497"/>
                      <a:pt x="425616" y="1985531"/>
                    </a:cubicBezTo>
                    <a:lnTo>
                      <a:pt x="381848" y="1946993"/>
                    </a:lnTo>
                    <a:close/>
                    <a:moveTo>
                      <a:pt x="204028" y="1604249"/>
                    </a:moveTo>
                    <a:lnTo>
                      <a:pt x="242233" y="1666677"/>
                    </a:lnTo>
                    <a:cubicBezTo>
                      <a:pt x="284656" y="1728148"/>
                      <a:pt x="334409" y="1786029"/>
                      <a:pt x="390568" y="1839594"/>
                    </a:cubicBezTo>
                    <a:lnTo>
                      <a:pt x="419546" y="1864691"/>
                    </a:lnTo>
                    <a:lnTo>
                      <a:pt x="346549" y="1915911"/>
                    </a:lnTo>
                    <a:lnTo>
                      <a:pt x="331769" y="1902896"/>
                    </a:lnTo>
                    <a:cubicBezTo>
                      <a:pt x="272503" y="1845426"/>
                      <a:pt x="219999" y="1783325"/>
                      <a:pt x="175230" y="1717373"/>
                    </a:cubicBezTo>
                    <a:lnTo>
                      <a:pt x="123219" y="1630970"/>
                    </a:lnTo>
                    <a:close/>
                    <a:moveTo>
                      <a:pt x="2703541" y="1604249"/>
                    </a:moveTo>
                    <a:lnTo>
                      <a:pt x="2784349" y="1630969"/>
                    </a:lnTo>
                    <a:lnTo>
                      <a:pt x="2732338" y="1717373"/>
                    </a:lnTo>
                    <a:cubicBezTo>
                      <a:pt x="2687570" y="1783325"/>
                      <a:pt x="2635065" y="1845426"/>
                      <a:pt x="2575800" y="1902896"/>
                    </a:cubicBezTo>
                    <a:lnTo>
                      <a:pt x="2561019" y="1915911"/>
                    </a:lnTo>
                    <a:lnTo>
                      <a:pt x="2488022" y="1864691"/>
                    </a:lnTo>
                    <a:lnTo>
                      <a:pt x="2517000" y="1839594"/>
                    </a:lnTo>
                    <a:cubicBezTo>
                      <a:pt x="2573160" y="1786029"/>
                      <a:pt x="2622913" y="1728148"/>
                      <a:pt x="2665335" y="1666677"/>
                    </a:cubicBezTo>
                    <a:close/>
                    <a:moveTo>
                      <a:pt x="2907569" y="1166920"/>
                    </a:moveTo>
                    <a:lnTo>
                      <a:pt x="2900327" y="1281689"/>
                    </a:lnTo>
                    <a:cubicBezTo>
                      <a:pt x="2890399" y="1359926"/>
                      <a:pt x="2870786" y="1435871"/>
                      <a:pt x="2842463" y="1508745"/>
                    </a:cubicBezTo>
                    <a:lnTo>
                      <a:pt x="2805403" y="1589777"/>
                    </a:lnTo>
                    <a:lnTo>
                      <a:pt x="2727073" y="1563877"/>
                    </a:lnTo>
                    <a:lnTo>
                      <a:pt x="2769689" y="1472225"/>
                    </a:lnTo>
                    <a:cubicBezTo>
                      <a:pt x="2796528" y="1404303"/>
                      <a:pt x="2815113" y="1333519"/>
                      <a:pt x="2824521" y="1260599"/>
                    </a:cubicBezTo>
                    <a:lnTo>
                      <a:pt x="2830530" y="1166920"/>
                    </a:lnTo>
                    <a:close/>
                    <a:moveTo>
                      <a:pt x="0" y="1166920"/>
                    </a:moveTo>
                    <a:lnTo>
                      <a:pt x="77038" y="1166920"/>
                    </a:lnTo>
                    <a:lnTo>
                      <a:pt x="83048" y="1260599"/>
                    </a:lnTo>
                    <a:cubicBezTo>
                      <a:pt x="92456" y="1333519"/>
                      <a:pt x="111041" y="1404303"/>
                      <a:pt x="137880" y="1472225"/>
                    </a:cubicBezTo>
                    <a:lnTo>
                      <a:pt x="180495" y="1563876"/>
                    </a:lnTo>
                    <a:lnTo>
                      <a:pt x="102166" y="1589777"/>
                    </a:lnTo>
                    <a:lnTo>
                      <a:pt x="65105" y="1508745"/>
                    </a:lnTo>
                    <a:cubicBezTo>
                      <a:pt x="36783" y="1435871"/>
                      <a:pt x="17170" y="1359926"/>
                      <a:pt x="7241" y="1281689"/>
                    </a:cubicBezTo>
                    <a:close/>
                    <a:moveTo>
                      <a:pt x="98821" y="742965"/>
                    </a:moveTo>
                    <a:lnTo>
                      <a:pt x="166619" y="765383"/>
                    </a:lnTo>
                    <a:lnTo>
                      <a:pt x="137880" y="827191"/>
                    </a:lnTo>
                    <a:cubicBezTo>
                      <a:pt x="111041" y="895113"/>
                      <a:pt x="92456" y="965897"/>
                      <a:pt x="83048" y="1038817"/>
                    </a:cubicBezTo>
                    <a:lnTo>
                      <a:pt x="77763" y="1121201"/>
                    </a:lnTo>
                    <a:lnTo>
                      <a:pt x="2354" y="1121201"/>
                    </a:lnTo>
                    <a:lnTo>
                      <a:pt x="7241" y="1043739"/>
                    </a:lnTo>
                    <a:cubicBezTo>
                      <a:pt x="17170" y="965503"/>
                      <a:pt x="36783" y="889558"/>
                      <a:pt x="65105" y="816684"/>
                    </a:cubicBezTo>
                    <a:close/>
                    <a:moveTo>
                      <a:pt x="2808747" y="742964"/>
                    </a:moveTo>
                    <a:lnTo>
                      <a:pt x="2842463" y="816684"/>
                    </a:lnTo>
                    <a:cubicBezTo>
                      <a:pt x="2870786" y="889558"/>
                      <a:pt x="2890399" y="965503"/>
                      <a:pt x="2900327" y="1043739"/>
                    </a:cubicBezTo>
                    <a:lnTo>
                      <a:pt x="2905215" y="1121201"/>
                    </a:lnTo>
                    <a:lnTo>
                      <a:pt x="2829806" y="1121201"/>
                    </a:lnTo>
                    <a:lnTo>
                      <a:pt x="2824521" y="1038817"/>
                    </a:lnTo>
                    <a:cubicBezTo>
                      <a:pt x="2815113" y="965897"/>
                      <a:pt x="2796528" y="895113"/>
                      <a:pt x="2769689" y="827191"/>
                    </a:cubicBezTo>
                    <a:lnTo>
                      <a:pt x="2740949" y="765382"/>
                    </a:lnTo>
                    <a:close/>
                    <a:moveTo>
                      <a:pt x="341227" y="414203"/>
                    </a:moveTo>
                    <a:lnTo>
                      <a:pt x="397583" y="453747"/>
                    </a:lnTo>
                    <a:lnTo>
                      <a:pt x="390568" y="459822"/>
                    </a:lnTo>
                    <a:cubicBezTo>
                      <a:pt x="334409" y="513387"/>
                      <a:pt x="284656" y="571268"/>
                      <a:pt x="242233" y="632739"/>
                    </a:cubicBezTo>
                    <a:lnTo>
                      <a:pt x="186502" y="723804"/>
                    </a:lnTo>
                    <a:lnTo>
                      <a:pt x="118992" y="701481"/>
                    </a:lnTo>
                    <a:lnTo>
                      <a:pt x="175230" y="608055"/>
                    </a:lnTo>
                    <a:cubicBezTo>
                      <a:pt x="219999" y="542103"/>
                      <a:pt x="272503" y="480002"/>
                      <a:pt x="331769" y="422532"/>
                    </a:cubicBezTo>
                    <a:close/>
                    <a:moveTo>
                      <a:pt x="2566341" y="414203"/>
                    </a:moveTo>
                    <a:lnTo>
                      <a:pt x="2575800" y="422532"/>
                    </a:lnTo>
                    <a:cubicBezTo>
                      <a:pt x="2635065" y="480002"/>
                      <a:pt x="2687570" y="542103"/>
                      <a:pt x="2732338" y="608055"/>
                    </a:cubicBezTo>
                    <a:lnTo>
                      <a:pt x="2788576" y="701481"/>
                    </a:lnTo>
                    <a:lnTo>
                      <a:pt x="2721066" y="723804"/>
                    </a:lnTo>
                    <a:lnTo>
                      <a:pt x="2665335" y="632739"/>
                    </a:lnTo>
                    <a:cubicBezTo>
                      <a:pt x="2622913" y="571268"/>
                      <a:pt x="2573160" y="513387"/>
                      <a:pt x="2517000" y="459822"/>
                    </a:cubicBezTo>
                    <a:lnTo>
                      <a:pt x="2509985" y="453746"/>
                    </a:lnTo>
                    <a:close/>
                    <a:moveTo>
                      <a:pt x="847165" y="106187"/>
                    </a:moveTo>
                    <a:lnTo>
                      <a:pt x="879274" y="164852"/>
                    </a:lnTo>
                    <a:lnTo>
                      <a:pt x="797019" y="196042"/>
                    </a:lnTo>
                    <a:cubicBezTo>
                      <a:pt x="679880" y="246131"/>
                      <a:pt x="573000" y="309202"/>
                      <a:pt x="479497" y="382803"/>
                    </a:cubicBezTo>
                    <a:lnTo>
                      <a:pt x="433208" y="422893"/>
                    </a:lnTo>
                    <a:lnTo>
                      <a:pt x="376527" y="383121"/>
                    </a:lnTo>
                    <a:lnTo>
                      <a:pt x="425616" y="339898"/>
                    </a:lnTo>
                    <a:cubicBezTo>
                      <a:pt x="524290" y="260931"/>
                      <a:pt x="637080" y="193262"/>
                      <a:pt x="760698" y="139521"/>
                    </a:cubicBezTo>
                    <a:close/>
                    <a:moveTo>
                      <a:pt x="2043143" y="99533"/>
                    </a:moveTo>
                    <a:lnTo>
                      <a:pt x="2146871" y="139521"/>
                    </a:lnTo>
                    <a:cubicBezTo>
                      <a:pt x="2270488" y="193262"/>
                      <a:pt x="2383279" y="260931"/>
                      <a:pt x="2481953" y="339898"/>
                    </a:cubicBezTo>
                    <a:lnTo>
                      <a:pt x="2531041" y="383121"/>
                    </a:lnTo>
                    <a:lnTo>
                      <a:pt x="2474360" y="422892"/>
                    </a:lnTo>
                    <a:lnTo>
                      <a:pt x="2428072" y="382803"/>
                    </a:lnTo>
                    <a:cubicBezTo>
                      <a:pt x="2334568" y="309202"/>
                      <a:pt x="2227689" y="246131"/>
                      <a:pt x="2110550" y="196042"/>
                    </a:cubicBezTo>
                    <a:lnTo>
                      <a:pt x="2011934" y="158648"/>
                    </a:lnTo>
                    <a:close/>
                    <a:moveTo>
                      <a:pt x="1430924" y="0"/>
                    </a:moveTo>
                    <a:lnTo>
                      <a:pt x="1430924" y="66049"/>
                    </a:lnTo>
                    <a:lnTo>
                      <a:pt x="1312907" y="70740"/>
                    </a:lnTo>
                    <a:cubicBezTo>
                      <a:pt x="1220268" y="78145"/>
                      <a:pt x="1130343" y="92774"/>
                      <a:pt x="1044054" y="113900"/>
                    </a:cubicBezTo>
                    <a:lnTo>
                      <a:pt x="922649" y="148877"/>
                    </a:lnTo>
                    <a:lnTo>
                      <a:pt x="890308" y="89787"/>
                    </a:lnTo>
                    <a:lnTo>
                      <a:pt x="1021394" y="51391"/>
                    </a:lnTo>
                    <a:cubicBezTo>
                      <a:pt x="1112455" y="28725"/>
                      <a:pt x="1207354" y="13029"/>
                      <a:pt x="1305116" y="5084"/>
                    </a:cubicBezTo>
                    <a:close/>
                    <a:moveTo>
                      <a:pt x="1476643" y="0"/>
                    </a:moveTo>
                    <a:lnTo>
                      <a:pt x="1602452" y="5084"/>
                    </a:lnTo>
                    <a:cubicBezTo>
                      <a:pt x="1700214" y="13029"/>
                      <a:pt x="1795113" y="28725"/>
                      <a:pt x="1886174" y="51391"/>
                    </a:cubicBezTo>
                    <a:lnTo>
                      <a:pt x="1999358" y="84543"/>
                    </a:lnTo>
                    <a:lnTo>
                      <a:pt x="1967971" y="143994"/>
                    </a:lnTo>
                    <a:lnTo>
                      <a:pt x="1863515" y="113900"/>
                    </a:lnTo>
                    <a:cubicBezTo>
                      <a:pt x="1777226" y="92774"/>
                      <a:pt x="1687300" y="78145"/>
                      <a:pt x="1594661" y="70740"/>
                    </a:cubicBezTo>
                    <a:lnTo>
                      <a:pt x="1476643" y="66049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6" name="フリーフォーム: 図形 215">
              <a:extLst>
                <a:ext uri="{FF2B5EF4-FFF2-40B4-BE49-F238E27FC236}">
                  <a16:creationId xmlns:a16="http://schemas.microsoft.com/office/drawing/2014/main" id="{2ED503CB-047E-42D5-A8D4-CB19CB2BE128}"/>
                </a:ext>
              </a:extLst>
            </p:cNvPr>
            <p:cNvSpPr/>
            <p:nvPr/>
          </p:nvSpPr>
          <p:spPr>
            <a:xfrm>
              <a:off x="3503223" y="1092566"/>
              <a:ext cx="1746239" cy="1269641"/>
            </a:xfrm>
            <a:custGeom>
              <a:avLst/>
              <a:gdLst>
                <a:gd name="connsiteX0" fmla="*/ 166345 w 2223494"/>
                <a:gd name="connsiteY0" fmla="*/ 468483 h 1808152"/>
                <a:gd name="connsiteX1" fmla="*/ 56807 w 2223494"/>
                <a:gd name="connsiteY1" fmla="*/ 658983 h 1808152"/>
                <a:gd name="connsiteX2" fmla="*/ 9182 w 2223494"/>
                <a:gd name="connsiteY2" fmla="*/ 778046 h 1808152"/>
                <a:gd name="connsiteX3" fmla="*/ 237782 w 2223494"/>
                <a:gd name="connsiteY3" fmla="*/ 1068558 h 1808152"/>
                <a:gd name="connsiteX4" fmla="*/ 113957 w 2223494"/>
                <a:gd name="connsiteY4" fmla="*/ 1354308 h 1808152"/>
                <a:gd name="connsiteX5" fmla="*/ 299695 w 2223494"/>
                <a:gd name="connsiteY5" fmla="*/ 1549571 h 1808152"/>
                <a:gd name="connsiteX6" fmla="*/ 652120 w 2223494"/>
                <a:gd name="connsiteY6" fmla="*/ 1587671 h 1808152"/>
                <a:gd name="connsiteX7" fmla="*/ 899770 w 2223494"/>
                <a:gd name="connsiteY7" fmla="*/ 1806746 h 1808152"/>
                <a:gd name="connsiteX8" fmla="*/ 1323632 w 2223494"/>
                <a:gd name="connsiteY8" fmla="*/ 1468608 h 1808152"/>
                <a:gd name="connsiteX9" fmla="*/ 1628432 w 2223494"/>
                <a:gd name="connsiteY9" fmla="*/ 1673396 h 1808152"/>
                <a:gd name="connsiteX10" fmla="*/ 1728445 w 2223494"/>
                <a:gd name="connsiteY10" fmla="*/ 1468608 h 1808152"/>
                <a:gd name="connsiteX11" fmla="*/ 2018957 w 2223494"/>
                <a:gd name="connsiteY11" fmla="*/ 1487658 h 1808152"/>
                <a:gd name="connsiteX12" fmla="*/ 2023720 w 2223494"/>
                <a:gd name="connsiteY12" fmla="*/ 1263821 h 1808152"/>
                <a:gd name="connsiteX13" fmla="*/ 2171357 w 2223494"/>
                <a:gd name="connsiteY13" fmla="*/ 1249533 h 1808152"/>
                <a:gd name="connsiteX14" fmla="*/ 2166595 w 2223494"/>
                <a:gd name="connsiteY14" fmla="*/ 959021 h 1808152"/>
                <a:gd name="connsiteX15" fmla="*/ 2218982 w 2223494"/>
                <a:gd name="connsiteY15" fmla="*/ 816146 h 1808152"/>
                <a:gd name="connsiteX16" fmla="*/ 2033245 w 2223494"/>
                <a:gd name="connsiteY16" fmla="*/ 435146 h 1808152"/>
                <a:gd name="connsiteX17" fmla="*/ 1861795 w 2223494"/>
                <a:gd name="connsiteY17" fmla="*/ 249408 h 1808152"/>
                <a:gd name="connsiteX18" fmla="*/ 1314107 w 2223494"/>
                <a:gd name="connsiteY18" fmla="*/ 11283 h 1808152"/>
                <a:gd name="connsiteX19" fmla="*/ 694982 w 2223494"/>
                <a:gd name="connsiteY19" fmla="*/ 68433 h 1808152"/>
                <a:gd name="connsiteX20" fmla="*/ 275882 w 2223494"/>
                <a:gd name="connsiteY20" fmla="*/ 330371 h 1808152"/>
                <a:gd name="connsiteX21" fmla="*/ 166345 w 2223494"/>
                <a:gd name="connsiteY21" fmla="*/ 468483 h 1808152"/>
                <a:gd name="connsiteX0" fmla="*/ 166345 w 2223494"/>
                <a:gd name="connsiteY0" fmla="*/ 468483 h 1808152"/>
                <a:gd name="connsiteX1" fmla="*/ 56807 w 2223494"/>
                <a:gd name="connsiteY1" fmla="*/ 658983 h 1808152"/>
                <a:gd name="connsiteX2" fmla="*/ 9182 w 2223494"/>
                <a:gd name="connsiteY2" fmla="*/ 778046 h 1808152"/>
                <a:gd name="connsiteX3" fmla="*/ 237782 w 2223494"/>
                <a:gd name="connsiteY3" fmla="*/ 1068558 h 1808152"/>
                <a:gd name="connsiteX4" fmla="*/ 113957 w 2223494"/>
                <a:gd name="connsiteY4" fmla="*/ 1354308 h 1808152"/>
                <a:gd name="connsiteX5" fmla="*/ 299695 w 2223494"/>
                <a:gd name="connsiteY5" fmla="*/ 1549571 h 1808152"/>
                <a:gd name="connsiteX6" fmla="*/ 652120 w 2223494"/>
                <a:gd name="connsiteY6" fmla="*/ 1587671 h 1808152"/>
                <a:gd name="connsiteX7" fmla="*/ 899770 w 2223494"/>
                <a:gd name="connsiteY7" fmla="*/ 1806746 h 1808152"/>
                <a:gd name="connsiteX8" fmla="*/ 1323632 w 2223494"/>
                <a:gd name="connsiteY8" fmla="*/ 1468608 h 1808152"/>
                <a:gd name="connsiteX9" fmla="*/ 1628432 w 2223494"/>
                <a:gd name="connsiteY9" fmla="*/ 1673396 h 1808152"/>
                <a:gd name="connsiteX10" fmla="*/ 1728445 w 2223494"/>
                <a:gd name="connsiteY10" fmla="*/ 1468608 h 1808152"/>
                <a:gd name="connsiteX11" fmla="*/ 2018957 w 2223494"/>
                <a:gd name="connsiteY11" fmla="*/ 1487658 h 1808152"/>
                <a:gd name="connsiteX12" fmla="*/ 2023720 w 2223494"/>
                <a:gd name="connsiteY12" fmla="*/ 1263821 h 1808152"/>
                <a:gd name="connsiteX13" fmla="*/ 2171357 w 2223494"/>
                <a:gd name="connsiteY13" fmla="*/ 1249533 h 1808152"/>
                <a:gd name="connsiteX14" fmla="*/ 2166595 w 2223494"/>
                <a:gd name="connsiteY14" fmla="*/ 959021 h 1808152"/>
                <a:gd name="connsiteX15" fmla="*/ 2218982 w 2223494"/>
                <a:gd name="connsiteY15" fmla="*/ 816146 h 1808152"/>
                <a:gd name="connsiteX16" fmla="*/ 2033245 w 2223494"/>
                <a:gd name="connsiteY16" fmla="*/ 435146 h 1808152"/>
                <a:gd name="connsiteX17" fmla="*/ 1861795 w 2223494"/>
                <a:gd name="connsiteY17" fmla="*/ 249408 h 1808152"/>
                <a:gd name="connsiteX18" fmla="*/ 1314107 w 2223494"/>
                <a:gd name="connsiteY18" fmla="*/ 11283 h 1808152"/>
                <a:gd name="connsiteX19" fmla="*/ 694982 w 2223494"/>
                <a:gd name="connsiteY19" fmla="*/ 68433 h 1808152"/>
                <a:gd name="connsiteX20" fmla="*/ 318744 w 2223494"/>
                <a:gd name="connsiteY20" fmla="*/ 273221 h 1808152"/>
                <a:gd name="connsiteX21" fmla="*/ 166345 w 2223494"/>
                <a:gd name="connsiteY21" fmla="*/ 468483 h 1808152"/>
                <a:gd name="connsiteX0" fmla="*/ 166345 w 2223494"/>
                <a:gd name="connsiteY0" fmla="*/ 468483 h 1808152"/>
                <a:gd name="connsiteX1" fmla="*/ 56807 w 2223494"/>
                <a:gd name="connsiteY1" fmla="*/ 658983 h 1808152"/>
                <a:gd name="connsiteX2" fmla="*/ 9182 w 2223494"/>
                <a:gd name="connsiteY2" fmla="*/ 778046 h 1808152"/>
                <a:gd name="connsiteX3" fmla="*/ 237782 w 2223494"/>
                <a:gd name="connsiteY3" fmla="*/ 1068558 h 1808152"/>
                <a:gd name="connsiteX4" fmla="*/ 113957 w 2223494"/>
                <a:gd name="connsiteY4" fmla="*/ 1354308 h 1808152"/>
                <a:gd name="connsiteX5" fmla="*/ 299695 w 2223494"/>
                <a:gd name="connsiteY5" fmla="*/ 1549571 h 1808152"/>
                <a:gd name="connsiteX6" fmla="*/ 652120 w 2223494"/>
                <a:gd name="connsiteY6" fmla="*/ 1587671 h 1808152"/>
                <a:gd name="connsiteX7" fmla="*/ 899770 w 2223494"/>
                <a:gd name="connsiteY7" fmla="*/ 1806746 h 1808152"/>
                <a:gd name="connsiteX8" fmla="*/ 1323632 w 2223494"/>
                <a:gd name="connsiteY8" fmla="*/ 1468608 h 1808152"/>
                <a:gd name="connsiteX9" fmla="*/ 1628432 w 2223494"/>
                <a:gd name="connsiteY9" fmla="*/ 1673396 h 1808152"/>
                <a:gd name="connsiteX10" fmla="*/ 1728445 w 2223494"/>
                <a:gd name="connsiteY10" fmla="*/ 1468608 h 1808152"/>
                <a:gd name="connsiteX11" fmla="*/ 2018957 w 2223494"/>
                <a:gd name="connsiteY11" fmla="*/ 1487658 h 1808152"/>
                <a:gd name="connsiteX12" fmla="*/ 2023720 w 2223494"/>
                <a:gd name="connsiteY12" fmla="*/ 1263821 h 1808152"/>
                <a:gd name="connsiteX13" fmla="*/ 2171357 w 2223494"/>
                <a:gd name="connsiteY13" fmla="*/ 1249533 h 1808152"/>
                <a:gd name="connsiteX14" fmla="*/ 2166595 w 2223494"/>
                <a:gd name="connsiteY14" fmla="*/ 959021 h 1808152"/>
                <a:gd name="connsiteX15" fmla="*/ 2218982 w 2223494"/>
                <a:gd name="connsiteY15" fmla="*/ 816146 h 1808152"/>
                <a:gd name="connsiteX16" fmla="*/ 2033245 w 2223494"/>
                <a:gd name="connsiteY16" fmla="*/ 435146 h 1808152"/>
                <a:gd name="connsiteX17" fmla="*/ 1861795 w 2223494"/>
                <a:gd name="connsiteY17" fmla="*/ 249408 h 1808152"/>
                <a:gd name="connsiteX18" fmla="*/ 1314107 w 2223494"/>
                <a:gd name="connsiteY18" fmla="*/ 11283 h 1808152"/>
                <a:gd name="connsiteX19" fmla="*/ 694982 w 2223494"/>
                <a:gd name="connsiteY19" fmla="*/ 68433 h 1808152"/>
                <a:gd name="connsiteX20" fmla="*/ 318744 w 2223494"/>
                <a:gd name="connsiteY20" fmla="*/ 273221 h 1808152"/>
                <a:gd name="connsiteX21" fmla="*/ 166345 w 2223494"/>
                <a:gd name="connsiteY21" fmla="*/ 468483 h 1808152"/>
                <a:gd name="connsiteX0" fmla="*/ 151806 w 2223242"/>
                <a:gd name="connsiteY0" fmla="*/ 497058 h 1808152"/>
                <a:gd name="connsiteX1" fmla="*/ 56555 w 2223242"/>
                <a:gd name="connsiteY1" fmla="*/ 658983 h 1808152"/>
                <a:gd name="connsiteX2" fmla="*/ 8930 w 2223242"/>
                <a:gd name="connsiteY2" fmla="*/ 778046 h 1808152"/>
                <a:gd name="connsiteX3" fmla="*/ 237530 w 2223242"/>
                <a:gd name="connsiteY3" fmla="*/ 1068558 h 1808152"/>
                <a:gd name="connsiteX4" fmla="*/ 113705 w 2223242"/>
                <a:gd name="connsiteY4" fmla="*/ 1354308 h 1808152"/>
                <a:gd name="connsiteX5" fmla="*/ 299443 w 2223242"/>
                <a:gd name="connsiteY5" fmla="*/ 1549571 h 1808152"/>
                <a:gd name="connsiteX6" fmla="*/ 651868 w 2223242"/>
                <a:gd name="connsiteY6" fmla="*/ 1587671 h 1808152"/>
                <a:gd name="connsiteX7" fmla="*/ 899518 w 2223242"/>
                <a:gd name="connsiteY7" fmla="*/ 1806746 h 1808152"/>
                <a:gd name="connsiteX8" fmla="*/ 1323380 w 2223242"/>
                <a:gd name="connsiteY8" fmla="*/ 1468608 h 1808152"/>
                <a:gd name="connsiteX9" fmla="*/ 1628180 w 2223242"/>
                <a:gd name="connsiteY9" fmla="*/ 1673396 h 1808152"/>
                <a:gd name="connsiteX10" fmla="*/ 1728193 w 2223242"/>
                <a:gd name="connsiteY10" fmla="*/ 1468608 h 1808152"/>
                <a:gd name="connsiteX11" fmla="*/ 2018705 w 2223242"/>
                <a:gd name="connsiteY11" fmla="*/ 1487658 h 1808152"/>
                <a:gd name="connsiteX12" fmla="*/ 2023468 w 2223242"/>
                <a:gd name="connsiteY12" fmla="*/ 1263821 h 1808152"/>
                <a:gd name="connsiteX13" fmla="*/ 2171105 w 2223242"/>
                <a:gd name="connsiteY13" fmla="*/ 1249533 h 1808152"/>
                <a:gd name="connsiteX14" fmla="*/ 2166343 w 2223242"/>
                <a:gd name="connsiteY14" fmla="*/ 959021 h 1808152"/>
                <a:gd name="connsiteX15" fmla="*/ 2218730 w 2223242"/>
                <a:gd name="connsiteY15" fmla="*/ 816146 h 1808152"/>
                <a:gd name="connsiteX16" fmla="*/ 2032993 w 2223242"/>
                <a:gd name="connsiteY16" fmla="*/ 435146 h 1808152"/>
                <a:gd name="connsiteX17" fmla="*/ 1861543 w 2223242"/>
                <a:gd name="connsiteY17" fmla="*/ 249408 h 1808152"/>
                <a:gd name="connsiteX18" fmla="*/ 1313855 w 2223242"/>
                <a:gd name="connsiteY18" fmla="*/ 11283 h 1808152"/>
                <a:gd name="connsiteX19" fmla="*/ 694730 w 2223242"/>
                <a:gd name="connsiteY19" fmla="*/ 68433 h 1808152"/>
                <a:gd name="connsiteX20" fmla="*/ 318492 w 2223242"/>
                <a:gd name="connsiteY20" fmla="*/ 273221 h 1808152"/>
                <a:gd name="connsiteX21" fmla="*/ 151806 w 2223242"/>
                <a:gd name="connsiteY21" fmla="*/ 497058 h 1808152"/>
                <a:gd name="connsiteX0" fmla="*/ 151806 w 2223242"/>
                <a:gd name="connsiteY0" fmla="*/ 497058 h 1808152"/>
                <a:gd name="connsiteX1" fmla="*/ 56555 w 2223242"/>
                <a:gd name="connsiteY1" fmla="*/ 658983 h 1808152"/>
                <a:gd name="connsiteX2" fmla="*/ 8930 w 2223242"/>
                <a:gd name="connsiteY2" fmla="*/ 778046 h 1808152"/>
                <a:gd name="connsiteX3" fmla="*/ 237530 w 2223242"/>
                <a:gd name="connsiteY3" fmla="*/ 1068558 h 1808152"/>
                <a:gd name="connsiteX4" fmla="*/ 113705 w 2223242"/>
                <a:gd name="connsiteY4" fmla="*/ 1354308 h 1808152"/>
                <a:gd name="connsiteX5" fmla="*/ 299443 w 2223242"/>
                <a:gd name="connsiteY5" fmla="*/ 1549571 h 1808152"/>
                <a:gd name="connsiteX6" fmla="*/ 651868 w 2223242"/>
                <a:gd name="connsiteY6" fmla="*/ 1587671 h 1808152"/>
                <a:gd name="connsiteX7" fmla="*/ 899518 w 2223242"/>
                <a:gd name="connsiteY7" fmla="*/ 1806746 h 1808152"/>
                <a:gd name="connsiteX8" fmla="*/ 1323380 w 2223242"/>
                <a:gd name="connsiteY8" fmla="*/ 1468608 h 1808152"/>
                <a:gd name="connsiteX9" fmla="*/ 1628180 w 2223242"/>
                <a:gd name="connsiteY9" fmla="*/ 1673396 h 1808152"/>
                <a:gd name="connsiteX10" fmla="*/ 1728193 w 2223242"/>
                <a:gd name="connsiteY10" fmla="*/ 1468608 h 1808152"/>
                <a:gd name="connsiteX11" fmla="*/ 2018705 w 2223242"/>
                <a:gd name="connsiteY11" fmla="*/ 1487658 h 1808152"/>
                <a:gd name="connsiteX12" fmla="*/ 2023468 w 2223242"/>
                <a:gd name="connsiteY12" fmla="*/ 1263821 h 1808152"/>
                <a:gd name="connsiteX13" fmla="*/ 2171105 w 2223242"/>
                <a:gd name="connsiteY13" fmla="*/ 1249533 h 1808152"/>
                <a:gd name="connsiteX14" fmla="*/ 2166343 w 2223242"/>
                <a:gd name="connsiteY14" fmla="*/ 959021 h 1808152"/>
                <a:gd name="connsiteX15" fmla="*/ 2218730 w 2223242"/>
                <a:gd name="connsiteY15" fmla="*/ 816146 h 1808152"/>
                <a:gd name="connsiteX16" fmla="*/ 2032993 w 2223242"/>
                <a:gd name="connsiteY16" fmla="*/ 435146 h 1808152"/>
                <a:gd name="connsiteX17" fmla="*/ 1861543 w 2223242"/>
                <a:gd name="connsiteY17" fmla="*/ 249408 h 1808152"/>
                <a:gd name="connsiteX18" fmla="*/ 1313855 w 2223242"/>
                <a:gd name="connsiteY18" fmla="*/ 11283 h 1808152"/>
                <a:gd name="connsiteX19" fmla="*/ 694730 w 2223242"/>
                <a:gd name="connsiteY19" fmla="*/ 68433 h 1808152"/>
                <a:gd name="connsiteX20" fmla="*/ 423267 w 2223242"/>
                <a:gd name="connsiteY20" fmla="*/ 308029 h 1808152"/>
                <a:gd name="connsiteX21" fmla="*/ 151806 w 2223242"/>
                <a:gd name="connsiteY21" fmla="*/ 497058 h 1808152"/>
                <a:gd name="connsiteX0" fmla="*/ 151806 w 2223242"/>
                <a:gd name="connsiteY0" fmla="*/ 497058 h 1808152"/>
                <a:gd name="connsiteX1" fmla="*/ 56555 w 2223242"/>
                <a:gd name="connsiteY1" fmla="*/ 658983 h 1808152"/>
                <a:gd name="connsiteX2" fmla="*/ 8930 w 2223242"/>
                <a:gd name="connsiteY2" fmla="*/ 778046 h 1808152"/>
                <a:gd name="connsiteX3" fmla="*/ 237530 w 2223242"/>
                <a:gd name="connsiteY3" fmla="*/ 1068558 h 1808152"/>
                <a:gd name="connsiteX4" fmla="*/ 113705 w 2223242"/>
                <a:gd name="connsiteY4" fmla="*/ 1354308 h 1808152"/>
                <a:gd name="connsiteX5" fmla="*/ 299443 w 2223242"/>
                <a:gd name="connsiteY5" fmla="*/ 1549571 h 1808152"/>
                <a:gd name="connsiteX6" fmla="*/ 651868 w 2223242"/>
                <a:gd name="connsiteY6" fmla="*/ 1587671 h 1808152"/>
                <a:gd name="connsiteX7" fmla="*/ 899518 w 2223242"/>
                <a:gd name="connsiteY7" fmla="*/ 1806746 h 1808152"/>
                <a:gd name="connsiteX8" fmla="*/ 1323380 w 2223242"/>
                <a:gd name="connsiteY8" fmla="*/ 1468608 h 1808152"/>
                <a:gd name="connsiteX9" fmla="*/ 1628180 w 2223242"/>
                <a:gd name="connsiteY9" fmla="*/ 1673396 h 1808152"/>
                <a:gd name="connsiteX10" fmla="*/ 1728193 w 2223242"/>
                <a:gd name="connsiteY10" fmla="*/ 1468608 h 1808152"/>
                <a:gd name="connsiteX11" fmla="*/ 2018705 w 2223242"/>
                <a:gd name="connsiteY11" fmla="*/ 1487658 h 1808152"/>
                <a:gd name="connsiteX12" fmla="*/ 2023468 w 2223242"/>
                <a:gd name="connsiteY12" fmla="*/ 1263821 h 1808152"/>
                <a:gd name="connsiteX13" fmla="*/ 2171105 w 2223242"/>
                <a:gd name="connsiteY13" fmla="*/ 1249533 h 1808152"/>
                <a:gd name="connsiteX14" fmla="*/ 2166343 w 2223242"/>
                <a:gd name="connsiteY14" fmla="*/ 959021 h 1808152"/>
                <a:gd name="connsiteX15" fmla="*/ 2218730 w 2223242"/>
                <a:gd name="connsiteY15" fmla="*/ 816146 h 1808152"/>
                <a:gd name="connsiteX16" fmla="*/ 2032993 w 2223242"/>
                <a:gd name="connsiteY16" fmla="*/ 435146 h 1808152"/>
                <a:gd name="connsiteX17" fmla="*/ 1861543 w 2223242"/>
                <a:gd name="connsiteY17" fmla="*/ 249408 h 1808152"/>
                <a:gd name="connsiteX18" fmla="*/ 1313855 w 2223242"/>
                <a:gd name="connsiteY18" fmla="*/ 11283 h 1808152"/>
                <a:gd name="connsiteX19" fmla="*/ 694730 w 2223242"/>
                <a:gd name="connsiteY19" fmla="*/ 68433 h 1808152"/>
                <a:gd name="connsiteX20" fmla="*/ 413742 w 2223242"/>
                <a:gd name="connsiteY20" fmla="*/ 278194 h 1808152"/>
                <a:gd name="connsiteX21" fmla="*/ 151806 w 2223242"/>
                <a:gd name="connsiteY21" fmla="*/ 497058 h 1808152"/>
                <a:gd name="connsiteX0" fmla="*/ 156651 w 2223324"/>
                <a:gd name="connsiteY0" fmla="*/ 571647 h 1808152"/>
                <a:gd name="connsiteX1" fmla="*/ 56637 w 2223324"/>
                <a:gd name="connsiteY1" fmla="*/ 658983 h 1808152"/>
                <a:gd name="connsiteX2" fmla="*/ 9012 w 2223324"/>
                <a:gd name="connsiteY2" fmla="*/ 778046 h 1808152"/>
                <a:gd name="connsiteX3" fmla="*/ 237612 w 2223324"/>
                <a:gd name="connsiteY3" fmla="*/ 1068558 h 1808152"/>
                <a:gd name="connsiteX4" fmla="*/ 113787 w 2223324"/>
                <a:gd name="connsiteY4" fmla="*/ 1354308 h 1808152"/>
                <a:gd name="connsiteX5" fmla="*/ 299525 w 2223324"/>
                <a:gd name="connsiteY5" fmla="*/ 1549571 h 1808152"/>
                <a:gd name="connsiteX6" fmla="*/ 651950 w 2223324"/>
                <a:gd name="connsiteY6" fmla="*/ 1587671 h 1808152"/>
                <a:gd name="connsiteX7" fmla="*/ 899600 w 2223324"/>
                <a:gd name="connsiteY7" fmla="*/ 1806746 h 1808152"/>
                <a:gd name="connsiteX8" fmla="*/ 1323462 w 2223324"/>
                <a:gd name="connsiteY8" fmla="*/ 1468608 h 1808152"/>
                <a:gd name="connsiteX9" fmla="*/ 1628262 w 2223324"/>
                <a:gd name="connsiteY9" fmla="*/ 1673396 h 1808152"/>
                <a:gd name="connsiteX10" fmla="*/ 1728275 w 2223324"/>
                <a:gd name="connsiteY10" fmla="*/ 1468608 h 1808152"/>
                <a:gd name="connsiteX11" fmla="*/ 2018787 w 2223324"/>
                <a:gd name="connsiteY11" fmla="*/ 1487658 h 1808152"/>
                <a:gd name="connsiteX12" fmla="*/ 2023550 w 2223324"/>
                <a:gd name="connsiteY12" fmla="*/ 1263821 h 1808152"/>
                <a:gd name="connsiteX13" fmla="*/ 2171187 w 2223324"/>
                <a:gd name="connsiteY13" fmla="*/ 1249533 h 1808152"/>
                <a:gd name="connsiteX14" fmla="*/ 2166425 w 2223324"/>
                <a:gd name="connsiteY14" fmla="*/ 959021 h 1808152"/>
                <a:gd name="connsiteX15" fmla="*/ 2218812 w 2223324"/>
                <a:gd name="connsiteY15" fmla="*/ 816146 h 1808152"/>
                <a:gd name="connsiteX16" fmla="*/ 2033075 w 2223324"/>
                <a:gd name="connsiteY16" fmla="*/ 435146 h 1808152"/>
                <a:gd name="connsiteX17" fmla="*/ 1861625 w 2223324"/>
                <a:gd name="connsiteY17" fmla="*/ 249408 h 1808152"/>
                <a:gd name="connsiteX18" fmla="*/ 1313937 w 2223324"/>
                <a:gd name="connsiteY18" fmla="*/ 11283 h 1808152"/>
                <a:gd name="connsiteX19" fmla="*/ 694812 w 2223324"/>
                <a:gd name="connsiteY19" fmla="*/ 68433 h 1808152"/>
                <a:gd name="connsiteX20" fmla="*/ 413824 w 2223324"/>
                <a:gd name="connsiteY20" fmla="*/ 278194 h 1808152"/>
                <a:gd name="connsiteX21" fmla="*/ 156651 w 2223324"/>
                <a:gd name="connsiteY21" fmla="*/ 571647 h 1808152"/>
                <a:gd name="connsiteX0" fmla="*/ 156651 w 2223324"/>
                <a:gd name="connsiteY0" fmla="*/ 569521 h 1806026"/>
                <a:gd name="connsiteX1" fmla="*/ 56637 w 2223324"/>
                <a:gd name="connsiteY1" fmla="*/ 656857 h 1806026"/>
                <a:gd name="connsiteX2" fmla="*/ 9012 w 2223324"/>
                <a:gd name="connsiteY2" fmla="*/ 775920 h 1806026"/>
                <a:gd name="connsiteX3" fmla="*/ 237612 w 2223324"/>
                <a:gd name="connsiteY3" fmla="*/ 1066432 h 1806026"/>
                <a:gd name="connsiteX4" fmla="*/ 113787 w 2223324"/>
                <a:gd name="connsiteY4" fmla="*/ 1352182 h 1806026"/>
                <a:gd name="connsiteX5" fmla="*/ 299525 w 2223324"/>
                <a:gd name="connsiteY5" fmla="*/ 1547445 h 1806026"/>
                <a:gd name="connsiteX6" fmla="*/ 651950 w 2223324"/>
                <a:gd name="connsiteY6" fmla="*/ 1585545 h 1806026"/>
                <a:gd name="connsiteX7" fmla="*/ 899600 w 2223324"/>
                <a:gd name="connsiteY7" fmla="*/ 1804620 h 1806026"/>
                <a:gd name="connsiteX8" fmla="*/ 1323462 w 2223324"/>
                <a:gd name="connsiteY8" fmla="*/ 1466482 h 1806026"/>
                <a:gd name="connsiteX9" fmla="*/ 1628262 w 2223324"/>
                <a:gd name="connsiteY9" fmla="*/ 1671270 h 1806026"/>
                <a:gd name="connsiteX10" fmla="*/ 1728275 w 2223324"/>
                <a:gd name="connsiteY10" fmla="*/ 1466482 h 1806026"/>
                <a:gd name="connsiteX11" fmla="*/ 2018787 w 2223324"/>
                <a:gd name="connsiteY11" fmla="*/ 1485532 h 1806026"/>
                <a:gd name="connsiteX12" fmla="*/ 2023550 w 2223324"/>
                <a:gd name="connsiteY12" fmla="*/ 1261695 h 1806026"/>
                <a:gd name="connsiteX13" fmla="*/ 2171187 w 2223324"/>
                <a:gd name="connsiteY13" fmla="*/ 1247407 h 1806026"/>
                <a:gd name="connsiteX14" fmla="*/ 2166425 w 2223324"/>
                <a:gd name="connsiteY14" fmla="*/ 956895 h 1806026"/>
                <a:gd name="connsiteX15" fmla="*/ 2218812 w 2223324"/>
                <a:gd name="connsiteY15" fmla="*/ 814020 h 1806026"/>
                <a:gd name="connsiteX16" fmla="*/ 2033075 w 2223324"/>
                <a:gd name="connsiteY16" fmla="*/ 433020 h 1806026"/>
                <a:gd name="connsiteX17" fmla="*/ 1861625 w 2223324"/>
                <a:gd name="connsiteY17" fmla="*/ 247282 h 1806026"/>
                <a:gd name="connsiteX18" fmla="*/ 1313937 w 2223324"/>
                <a:gd name="connsiteY18" fmla="*/ 9157 h 1806026"/>
                <a:gd name="connsiteX19" fmla="*/ 756725 w 2223324"/>
                <a:gd name="connsiteY19" fmla="*/ 76252 h 1806026"/>
                <a:gd name="connsiteX20" fmla="*/ 413824 w 2223324"/>
                <a:gd name="connsiteY20" fmla="*/ 276068 h 1806026"/>
                <a:gd name="connsiteX21" fmla="*/ 156651 w 2223324"/>
                <a:gd name="connsiteY21" fmla="*/ 569521 h 1806026"/>
                <a:gd name="connsiteX0" fmla="*/ 156651 w 2223324"/>
                <a:gd name="connsiteY0" fmla="*/ 569521 h 1806026"/>
                <a:gd name="connsiteX1" fmla="*/ 56637 w 2223324"/>
                <a:gd name="connsiteY1" fmla="*/ 656857 h 1806026"/>
                <a:gd name="connsiteX2" fmla="*/ 9012 w 2223324"/>
                <a:gd name="connsiteY2" fmla="*/ 775920 h 1806026"/>
                <a:gd name="connsiteX3" fmla="*/ 237612 w 2223324"/>
                <a:gd name="connsiteY3" fmla="*/ 1066432 h 1806026"/>
                <a:gd name="connsiteX4" fmla="*/ 113787 w 2223324"/>
                <a:gd name="connsiteY4" fmla="*/ 1352182 h 1806026"/>
                <a:gd name="connsiteX5" fmla="*/ 299525 w 2223324"/>
                <a:gd name="connsiteY5" fmla="*/ 1547445 h 1806026"/>
                <a:gd name="connsiteX6" fmla="*/ 651950 w 2223324"/>
                <a:gd name="connsiteY6" fmla="*/ 1585545 h 1806026"/>
                <a:gd name="connsiteX7" fmla="*/ 899600 w 2223324"/>
                <a:gd name="connsiteY7" fmla="*/ 1804620 h 1806026"/>
                <a:gd name="connsiteX8" fmla="*/ 1323462 w 2223324"/>
                <a:gd name="connsiteY8" fmla="*/ 1466482 h 1806026"/>
                <a:gd name="connsiteX9" fmla="*/ 1628262 w 2223324"/>
                <a:gd name="connsiteY9" fmla="*/ 1671270 h 1806026"/>
                <a:gd name="connsiteX10" fmla="*/ 1728275 w 2223324"/>
                <a:gd name="connsiteY10" fmla="*/ 1466482 h 1806026"/>
                <a:gd name="connsiteX11" fmla="*/ 2018787 w 2223324"/>
                <a:gd name="connsiteY11" fmla="*/ 1485532 h 1806026"/>
                <a:gd name="connsiteX12" fmla="*/ 2023550 w 2223324"/>
                <a:gd name="connsiteY12" fmla="*/ 1261695 h 1806026"/>
                <a:gd name="connsiteX13" fmla="*/ 2171187 w 2223324"/>
                <a:gd name="connsiteY13" fmla="*/ 1247407 h 1806026"/>
                <a:gd name="connsiteX14" fmla="*/ 2166425 w 2223324"/>
                <a:gd name="connsiteY14" fmla="*/ 956895 h 1806026"/>
                <a:gd name="connsiteX15" fmla="*/ 2218812 w 2223324"/>
                <a:gd name="connsiteY15" fmla="*/ 814020 h 1806026"/>
                <a:gd name="connsiteX16" fmla="*/ 2033075 w 2223324"/>
                <a:gd name="connsiteY16" fmla="*/ 492690 h 1806026"/>
                <a:gd name="connsiteX17" fmla="*/ 1861625 w 2223324"/>
                <a:gd name="connsiteY17" fmla="*/ 247282 h 1806026"/>
                <a:gd name="connsiteX18" fmla="*/ 1313937 w 2223324"/>
                <a:gd name="connsiteY18" fmla="*/ 9157 h 1806026"/>
                <a:gd name="connsiteX19" fmla="*/ 756725 w 2223324"/>
                <a:gd name="connsiteY19" fmla="*/ 76252 h 1806026"/>
                <a:gd name="connsiteX20" fmla="*/ 413824 w 2223324"/>
                <a:gd name="connsiteY20" fmla="*/ 276068 h 1806026"/>
                <a:gd name="connsiteX21" fmla="*/ 156651 w 2223324"/>
                <a:gd name="connsiteY21" fmla="*/ 569521 h 1806026"/>
                <a:gd name="connsiteX0" fmla="*/ 156651 w 2223324"/>
                <a:gd name="connsiteY0" fmla="*/ 569854 h 1806359"/>
                <a:gd name="connsiteX1" fmla="*/ 56637 w 2223324"/>
                <a:gd name="connsiteY1" fmla="*/ 657190 h 1806359"/>
                <a:gd name="connsiteX2" fmla="*/ 9012 w 2223324"/>
                <a:gd name="connsiteY2" fmla="*/ 776253 h 1806359"/>
                <a:gd name="connsiteX3" fmla="*/ 237612 w 2223324"/>
                <a:gd name="connsiteY3" fmla="*/ 1066765 h 1806359"/>
                <a:gd name="connsiteX4" fmla="*/ 113787 w 2223324"/>
                <a:gd name="connsiteY4" fmla="*/ 1352515 h 1806359"/>
                <a:gd name="connsiteX5" fmla="*/ 299525 w 2223324"/>
                <a:gd name="connsiteY5" fmla="*/ 1547778 h 1806359"/>
                <a:gd name="connsiteX6" fmla="*/ 651950 w 2223324"/>
                <a:gd name="connsiteY6" fmla="*/ 1585878 h 1806359"/>
                <a:gd name="connsiteX7" fmla="*/ 899600 w 2223324"/>
                <a:gd name="connsiteY7" fmla="*/ 1804953 h 1806359"/>
                <a:gd name="connsiteX8" fmla="*/ 1323462 w 2223324"/>
                <a:gd name="connsiteY8" fmla="*/ 1466815 h 1806359"/>
                <a:gd name="connsiteX9" fmla="*/ 1628262 w 2223324"/>
                <a:gd name="connsiteY9" fmla="*/ 1671603 h 1806359"/>
                <a:gd name="connsiteX10" fmla="*/ 1728275 w 2223324"/>
                <a:gd name="connsiteY10" fmla="*/ 1466815 h 1806359"/>
                <a:gd name="connsiteX11" fmla="*/ 2018787 w 2223324"/>
                <a:gd name="connsiteY11" fmla="*/ 1485865 h 1806359"/>
                <a:gd name="connsiteX12" fmla="*/ 2023550 w 2223324"/>
                <a:gd name="connsiteY12" fmla="*/ 1262028 h 1806359"/>
                <a:gd name="connsiteX13" fmla="*/ 2171187 w 2223324"/>
                <a:gd name="connsiteY13" fmla="*/ 1247740 h 1806359"/>
                <a:gd name="connsiteX14" fmla="*/ 2166425 w 2223324"/>
                <a:gd name="connsiteY14" fmla="*/ 957228 h 1806359"/>
                <a:gd name="connsiteX15" fmla="*/ 2218812 w 2223324"/>
                <a:gd name="connsiteY15" fmla="*/ 814353 h 1806359"/>
                <a:gd name="connsiteX16" fmla="*/ 2033075 w 2223324"/>
                <a:gd name="connsiteY16" fmla="*/ 493023 h 1806359"/>
                <a:gd name="connsiteX17" fmla="*/ 1818762 w 2223324"/>
                <a:gd name="connsiteY17" fmla="*/ 252587 h 1806359"/>
                <a:gd name="connsiteX18" fmla="*/ 1313937 w 2223324"/>
                <a:gd name="connsiteY18" fmla="*/ 9490 h 1806359"/>
                <a:gd name="connsiteX19" fmla="*/ 756725 w 2223324"/>
                <a:gd name="connsiteY19" fmla="*/ 76585 h 1806359"/>
                <a:gd name="connsiteX20" fmla="*/ 413824 w 2223324"/>
                <a:gd name="connsiteY20" fmla="*/ 276401 h 1806359"/>
                <a:gd name="connsiteX21" fmla="*/ 156651 w 2223324"/>
                <a:gd name="connsiteY21" fmla="*/ 569854 h 1806359"/>
                <a:gd name="connsiteX0" fmla="*/ 156651 w 2223324"/>
                <a:gd name="connsiteY0" fmla="*/ 569854 h 1806359"/>
                <a:gd name="connsiteX1" fmla="*/ 56637 w 2223324"/>
                <a:gd name="connsiteY1" fmla="*/ 657190 h 1806359"/>
                <a:gd name="connsiteX2" fmla="*/ 9012 w 2223324"/>
                <a:gd name="connsiteY2" fmla="*/ 776253 h 1806359"/>
                <a:gd name="connsiteX3" fmla="*/ 237612 w 2223324"/>
                <a:gd name="connsiteY3" fmla="*/ 1066765 h 1806359"/>
                <a:gd name="connsiteX4" fmla="*/ 113787 w 2223324"/>
                <a:gd name="connsiteY4" fmla="*/ 1352515 h 1806359"/>
                <a:gd name="connsiteX5" fmla="*/ 299525 w 2223324"/>
                <a:gd name="connsiteY5" fmla="*/ 1547778 h 1806359"/>
                <a:gd name="connsiteX6" fmla="*/ 651950 w 2223324"/>
                <a:gd name="connsiteY6" fmla="*/ 1585878 h 1806359"/>
                <a:gd name="connsiteX7" fmla="*/ 899600 w 2223324"/>
                <a:gd name="connsiteY7" fmla="*/ 1804953 h 1806359"/>
                <a:gd name="connsiteX8" fmla="*/ 1323462 w 2223324"/>
                <a:gd name="connsiteY8" fmla="*/ 1466815 h 1806359"/>
                <a:gd name="connsiteX9" fmla="*/ 1628262 w 2223324"/>
                <a:gd name="connsiteY9" fmla="*/ 1671603 h 1806359"/>
                <a:gd name="connsiteX10" fmla="*/ 1728275 w 2223324"/>
                <a:gd name="connsiteY10" fmla="*/ 1466815 h 1806359"/>
                <a:gd name="connsiteX11" fmla="*/ 2018787 w 2223324"/>
                <a:gd name="connsiteY11" fmla="*/ 1485865 h 1806359"/>
                <a:gd name="connsiteX12" fmla="*/ 2023550 w 2223324"/>
                <a:gd name="connsiteY12" fmla="*/ 1262028 h 1806359"/>
                <a:gd name="connsiteX13" fmla="*/ 2171187 w 2223324"/>
                <a:gd name="connsiteY13" fmla="*/ 1247740 h 1806359"/>
                <a:gd name="connsiteX14" fmla="*/ 2166425 w 2223324"/>
                <a:gd name="connsiteY14" fmla="*/ 957228 h 1806359"/>
                <a:gd name="connsiteX15" fmla="*/ 2218812 w 2223324"/>
                <a:gd name="connsiteY15" fmla="*/ 814353 h 1806359"/>
                <a:gd name="connsiteX16" fmla="*/ 2033075 w 2223324"/>
                <a:gd name="connsiteY16" fmla="*/ 493023 h 1806359"/>
                <a:gd name="connsiteX17" fmla="*/ 1818762 w 2223324"/>
                <a:gd name="connsiteY17" fmla="*/ 252587 h 1806359"/>
                <a:gd name="connsiteX18" fmla="*/ 1313937 w 2223324"/>
                <a:gd name="connsiteY18" fmla="*/ 9490 h 1806359"/>
                <a:gd name="connsiteX19" fmla="*/ 756725 w 2223324"/>
                <a:gd name="connsiteY19" fmla="*/ 76585 h 1806359"/>
                <a:gd name="connsiteX20" fmla="*/ 413824 w 2223324"/>
                <a:gd name="connsiteY20" fmla="*/ 276401 h 1806359"/>
                <a:gd name="connsiteX21" fmla="*/ 156651 w 2223324"/>
                <a:gd name="connsiteY21" fmla="*/ 569854 h 1806359"/>
                <a:gd name="connsiteX0" fmla="*/ 156651 w 2223584"/>
                <a:gd name="connsiteY0" fmla="*/ 569854 h 1806359"/>
                <a:gd name="connsiteX1" fmla="*/ 56637 w 2223584"/>
                <a:gd name="connsiteY1" fmla="*/ 657190 h 1806359"/>
                <a:gd name="connsiteX2" fmla="*/ 9012 w 2223584"/>
                <a:gd name="connsiteY2" fmla="*/ 776253 h 1806359"/>
                <a:gd name="connsiteX3" fmla="*/ 237612 w 2223584"/>
                <a:gd name="connsiteY3" fmla="*/ 1066765 h 1806359"/>
                <a:gd name="connsiteX4" fmla="*/ 113787 w 2223584"/>
                <a:gd name="connsiteY4" fmla="*/ 1352515 h 1806359"/>
                <a:gd name="connsiteX5" fmla="*/ 299525 w 2223584"/>
                <a:gd name="connsiteY5" fmla="*/ 1547778 h 1806359"/>
                <a:gd name="connsiteX6" fmla="*/ 651950 w 2223584"/>
                <a:gd name="connsiteY6" fmla="*/ 1585878 h 1806359"/>
                <a:gd name="connsiteX7" fmla="*/ 899600 w 2223584"/>
                <a:gd name="connsiteY7" fmla="*/ 1804953 h 1806359"/>
                <a:gd name="connsiteX8" fmla="*/ 1323462 w 2223584"/>
                <a:gd name="connsiteY8" fmla="*/ 1466815 h 1806359"/>
                <a:gd name="connsiteX9" fmla="*/ 1628262 w 2223584"/>
                <a:gd name="connsiteY9" fmla="*/ 1671603 h 1806359"/>
                <a:gd name="connsiteX10" fmla="*/ 1728275 w 2223584"/>
                <a:gd name="connsiteY10" fmla="*/ 1466815 h 1806359"/>
                <a:gd name="connsiteX11" fmla="*/ 2018787 w 2223584"/>
                <a:gd name="connsiteY11" fmla="*/ 1485865 h 1806359"/>
                <a:gd name="connsiteX12" fmla="*/ 2023550 w 2223584"/>
                <a:gd name="connsiteY12" fmla="*/ 1262028 h 1806359"/>
                <a:gd name="connsiteX13" fmla="*/ 2142612 w 2223584"/>
                <a:gd name="connsiteY13" fmla="*/ 1183097 h 1806359"/>
                <a:gd name="connsiteX14" fmla="*/ 2166425 w 2223584"/>
                <a:gd name="connsiteY14" fmla="*/ 957228 h 1806359"/>
                <a:gd name="connsiteX15" fmla="*/ 2218812 w 2223584"/>
                <a:gd name="connsiteY15" fmla="*/ 814353 h 1806359"/>
                <a:gd name="connsiteX16" fmla="*/ 2033075 w 2223584"/>
                <a:gd name="connsiteY16" fmla="*/ 493023 h 1806359"/>
                <a:gd name="connsiteX17" fmla="*/ 1818762 w 2223584"/>
                <a:gd name="connsiteY17" fmla="*/ 252587 h 1806359"/>
                <a:gd name="connsiteX18" fmla="*/ 1313937 w 2223584"/>
                <a:gd name="connsiteY18" fmla="*/ 9490 h 1806359"/>
                <a:gd name="connsiteX19" fmla="*/ 756725 w 2223584"/>
                <a:gd name="connsiteY19" fmla="*/ 76585 h 1806359"/>
                <a:gd name="connsiteX20" fmla="*/ 413824 w 2223584"/>
                <a:gd name="connsiteY20" fmla="*/ 276401 h 1806359"/>
                <a:gd name="connsiteX21" fmla="*/ 156651 w 2223584"/>
                <a:gd name="connsiteY21" fmla="*/ 569854 h 1806359"/>
                <a:gd name="connsiteX0" fmla="*/ 156651 w 2223584"/>
                <a:gd name="connsiteY0" fmla="*/ 569854 h 1806359"/>
                <a:gd name="connsiteX1" fmla="*/ 56637 w 2223584"/>
                <a:gd name="connsiteY1" fmla="*/ 657190 h 1806359"/>
                <a:gd name="connsiteX2" fmla="*/ 9012 w 2223584"/>
                <a:gd name="connsiteY2" fmla="*/ 776253 h 1806359"/>
                <a:gd name="connsiteX3" fmla="*/ 237612 w 2223584"/>
                <a:gd name="connsiteY3" fmla="*/ 1066765 h 1806359"/>
                <a:gd name="connsiteX4" fmla="*/ 113787 w 2223584"/>
                <a:gd name="connsiteY4" fmla="*/ 1352515 h 1806359"/>
                <a:gd name="connsiteX5" fmla="*/ 299525 w 2223584"/>
                <a:gd name="connsiteY5" fmla="*/ 1547778 h 1806359"/>
                <a:gd name="connsiteX6" fmla="*/ 651950 w 2223584"/>
                <a:gd name="connsiteY6" fmla="*/ 1585878 h 1806359"/>
                <a:gd name="connsiteX7" fmla="*/ 899600 w 2223584"/>
                <a:gd name="connsiteY7" fmla="*/ 1804953 h 1806359"/>
                <a:gd name="connsiteX8" fmla="*/ 1323462 w 2223584"/>
                <a:gd name="connsiteY8" fmla="*/ 1466815 h 1806359"/>
                <a:gd name="connsiteX9" fmla="*/ 1628262 w 2223584"/>
                <a:gd name="connsiteY9" fmla="*/ 1671603 h 1806359"/>
                <a:gd name="connsiteX10" fmla="*/ 1728275 w 2223584"/>
                <a:gd name="connsiteY10" fmla="*/ 1466815 h 1806359"/>
                <a:gd name="connsiteX11" fmla="*/ 1961637 w 2223584"/>
                <a:gd name="connsiteY11" fmla="*/ 1525646 h 1806359"/>
                <a:gd name="connsiteX12" fmla="*/ 2023550 w 2223584"/>
                <a:gd name="connsiteY12" fmla="*/ 1262028 h 1806359"/>
                <a:gd name="connsiteX13" fmla="*/ 2142612 w 2223584"/>
                <a:gd name="connsiteY13" fmla="*/ 1183097 h 1806359"/>
                <a:gd name="connsiteX14" fmla="*/ 2166425 w 2223584"/>
                <a:gd name="connsiteY14" fmla="*/ 957228 h 1806359"/>
                <a:gd name="connsiteX15" fmla="*/ 2218812 w 2223584"/>
                <a:gd name="connsiteY15" fmla="*/ 814353 h 1806359"/>
                <a:gd name="connsiteX16" fmla="*/ 2033075 w 2223584"/>
                <a:gd name="connsiteY16" fmla="*/ 493023 h 1806359"/>
                <a:gd name="connsiteX17" fmla="*/ 1818762 w 2223584"/>
                <a:gd name="connsiteY17" fmla="*/ 252587 h 1806359"/>
                <a:gd name="connsiteX18" fmla="*/ 1313937 w 2223584"/>
                <a:gd name="connsiteY18" fmla="*/ 9490 h 1806359"/>
                <a:gd name="connsiteX19" fmla="*/ 756725 w 2223584"/>
                <a:gd name="connsiteY19" fmla="*/ 76585 h 1806359"/>
                <a:gd name="connsiteX20" fmla="*/ 413824 w 2223584"/>
                <a:gd name="connsiteY20" fmla="*/ 276401 h 1806359"/>
                <a:gd name="connsiteX21" fmla="*/ 156651 w 2223584"/>
                <a:gd name="connsiteY21" fmla="*/ 569854 h 1806359"/>
                <a:gd name="connsiteX0" fmla="*/ 156651 w 2223584"/>
                <a:gd name="connsiteY0" fmla="*/ 569854 h 1821197"/>
                <a:gd name="connsiteX1" fmla="*/ 56637 w 2223584"/>
                <a:gd name="connsiteY1" fmla="*/ 657190 h 1821197"/>
                <a:gd name="connsiteX2" fmla="*/ 9012 w 2223584"/>
                <a:gd name="connsiteY2" fmla="*/ 776253 h 1821197"/>
                <a:gd name="connsiteX3" fmla="*/ 237612 w 2223584"/>
                <a:gd name="connsiteY3" fmla="*/ 1066765 h 1821197"/>
                <a:gd name="connsiteX4" fmla="*/ 113787 w 2223584"/>
                <a:gd name="connsiteY4" fmla="*/ 1352515 h 1821197"/>
                <a:gd name="connsiteX5" fmla="*/ 299525 w 2223584"/>
                <a:gd name="connsiteY5" fmla="*/ 1547778 h 1821197"/>
                <a:gd name="connsiteX6" fmla="*/ 651950 w 2223584"/>
                <a:gd name="connsiteY6" fmla="*/ 1585878 h 1821197"/>
                <a:gd name="connsiteX7" fmla="*/ 947225 w 2223584"/>
                <a:gd name="connsiteY7" fmla="*/ 1819870 h 1821197"/>
                <a:gd name="connsiteX8" fmla="*/ 1323462 w 2223584"/>
                <a:gd name="connsiteY8" fmla="*/ 1466815 h 1821197"/>
                <a:gd name="connsiteX9" fmla="*/ 1628262 w 2223584"/>
                <a:gd name="connsiteY9" fmla="*/ 1671603 h 1821197"/>
                <a:gd name="connsiteX10" fmla="*/ 1728275 w 2223584"/>
                <a:gd name="connsiteY10" fmla="*/ 1466815 h 1821197"/>
                <a:gd name="connsiteX11" fmla="*/ 1961637 w 2223584"/>
                <a:gd name="connsiteY11" fmla="*/ 1525646 h 1821197"/>
                <a:gd name="connsiteX12" fmla="*/ 2023550 w 2223584"/>
                <a:gd name="connsiteY12" fmla="*/ 1262028 h 1821197"/>
                <a:gd name="connsiteX13" fmla="*/ 2142612 w 2223584"/>
                <a:gd name="connsiteY13" fmla="*/ 1183097 h 1821197"/>
                <a:gd name="connsiteX14" fmla="*/ 2166425 w 2223584"/>
                <a:gd name="connsiteY14" fmla="*/ 957228 h 1821197"/>
                <a:gd name="connsiteX15" fmla="*/ 2218812 w 2223584"/>
                <a:gd name="connsiteY15" fmla="*/ 814353 h 1821197"/>
                <a:gd name="connsiteX16" fmla="*/ 2033075 w 2223584"/>
                <a:gd name="connsiteY16" fmla="*/ 493023 h 1821197"/>
                <a:gd name="connsiteX17" fmla="*/ 1818762 w 2223584"/>
                <a:gd name="connsiteY17" fmla="*/ 252587 h 1821197"/>
                <a:gd name="connsiteX18" fmla="*/ 1313937 w 2223584"/>
                <a:gd name="connsiteY18" fmla="*/ 9490 h 1821197"/>
                <a:gd name="connsiteX19" fmla="*/ 756725 w 2223584"/>
                <a:gd name="connsiteY19" fmla="*/ 76585 h 1821197"/>
                <a:gd name="connsiteX20" fmla="*/ 413824 w 2223584"/>
                <a:gd name="connsiteY20" fmla="*/ 276401 h 1821197"/>
                <a:gd name="connsiteX21" fmla="*/ 156651 w 2223584"/>
                <a:gd name="connsiteY21" fmla="*/ 569854 h 1821197"/>
                <a:gd name="connsiteX0" fmla="*/ 156651 w 2223584"/>
                <a:gd name="connsiteY0" fmla="*/ 569854 h 1823295"/>
                <a:gd name="connsiteX1" fmla="*/ 56637 w 2223584"/>
                <a:gd name="connsiteY1" fmla="*/ 657190 h 1823295"/>
                <a:gd name="connsiteX2" fmla="*/ 9012 w 2223584"/>
                <a:gd name="connsiteY2" fmla="*/ 776253 h 1823295"/>
                <a:gd name="connsiteX3" fmla="*/ 237612 w 2223584"/>
                <a:gd name="connsiteY3" fmla="*/ 1066765 h 1823295"/>
                <a:gd name="connsiteX4" fmla="*/ 113787 w 2223584"/>
                <a:gd name="connsiteY4" fmla="*/ 1352515 h 1823295"/>
                <a:gd name="connsiteX5" fmla="*/ 299525 w 2223584"/>
                <a:gd name="connsiteY5" fmla="*/ 1547778 h 1823295"/>
                <a:gd name="connsiteX6" fmla="*/ 632900 w 2223584"/>
                <a:gd name="connsiteY6" fmla="*/ 1640576 h 1823295"/>
                <a:gd name="connsiteX7" fmla="*/ 947225 w 2223584"/>
                <a:gd name="connsiteY7" fmla="*/ 1819870 h 1823295"/>
                <a:gd name="connsiteX8" fmla="*/ 1323462 w 2223584"/>
                <a:gd name="connsiteY8" fmla="*/ 1466815 h 1823295"/>
                <a:gd name="connsiteX9" fmla="*/ 1628262 w 2223584"/>
                <a:gd name="connsiteY9" fmla="*/ 1671603 h 1823295"/>
                <a:gd name="connsiteX10" fmla="*/ 1728275 w 2223584"/>
                <a:gd name="connsiteY10" fmla="*/ 1466815 h 1823295"/>
                <a:gd name="connsiteX11" fmla="*/ 1961637 w 2223584"/>
                <a:gd name="connsiteY11" fmla="*/ 1525646 h 1823295"/>
                <a:gd name="connsiteX12" fmla="*/ 2023550 w 2223584"/>
                <a:gd name="connsiteY12" fmla="*/ 1262028 h 1823295"/>
                <a:gd name="connsiteX13" fmla="*/ 2142612 w 2223584"/>
                <a:gd name="connsiteY13" fmla="*/ 1183097 h 1823295"/>
                <a:gd name="connsiteX14" fmla="*/ 2166425 w 2223584"/>
                <a:gd name="connsiteY14" fmla="*/ 957228 h 1823295"/>
                <a:gd name="connsiteX15" fmla="*/ 2218812 w 2223584"/>
                <a:gd name="connsiteY15" fmla="*/ 814353 h 1823295"/>
                <a:gd name="connsiteX16" fmla="*/ 2033075 w 2223584"/>
                <a:gd name="connsiteY16" fmla="*/ 493023 h 1823295"/>
                <a:gd name="connsiteX17" fmla="*/ 1818762 w 2223584"/>
                <a:gd name="connsiteY17" fmla="*/ 252587 h 1823295"/>
                <a:gd name="connsiteX18" fmla="*/ 1313937 w 2223584"/>
                <a:gd name="connsiteY18" fmla="*/ 9490 h 1823295"/>
                <a:gd name="connsiteX19" fmla="*/ 756725 w 2223584"/>
                <a:gd name="connsiteY19" fmla="*/ 76585 h 1823295"/>
                <a:gd name="connsiteX20" fmla="*/ 413824 w 2223584"/>
                <a:gd name="connsiteY20" fmla="*/ 276401 h 1823295"/>
                <a:gd name="connsiteX21" fmla="*/ 156651 w 2223584"/>
                <a:gd name="connsiteY21" fmla="*/ 569854 h 1823295"/>
                <a:gd name="connsiteX0" fmla="*/ 156651 w 2223584"/>
                <a:gd name="connsiteY0" fmla="*/ 569854 h 1820150"/>
                <a:gd name="connsiteX1" fmla="*/ 56637 w 2223584"/>
                <a:gd name="connsiteY1" fmla="*/ 657190 h 1820150"/>
                <a:gd name="connsiteX2" fmla="*/ 9012 w 2223584"/>
                <a:gd name="connsiteY2" fmla="*/ 776253 h 1820150"/>
                <a:gd name="connsiteX3" fmla="*/ 237612 w 2223584"/>
                <a:gd name="connsiteY3" fmla="*/ 1066765 h 1820150"/>
                <a:gd name="connsiteX4" fmla="*/ 113787 w 2223584"/>
                <a:gd name="connsiteY4" fmla="*/ 1352515 h 1820150"/>
                <a:gd name="connsiteX5" fmla="*/ 299525 w 2223584"/>
                <a:gd name="connsiteY5" fmla="*/ 1547778 h 1820150"/>
                <a:gd name="connsiteX6" fmla="*/ 632900 w 2223584"/>
                <a:gd name="connsiteY6" fmla="*/ 1640576 h 1820150"/>
                <a:gd name="connsiteX7" fmla="*/ 947225 w 2223584"/>
                <a:gd name="connsiteY7" fmla="*/ 1819870 h 1820150"/>
                <a:gd name="connsiteX8" fmla="*/ 1352037 w 2223584"/>
                <a:gd name="connsiteY8" fmla="*/ 1596102 h 1820150"/>
                <a:gd name="connsiteX9" fmla="*/ 1628262 w 2223584"/>
                <a:gd name="connsiteY9" fmla="*/ 1671603 h 1820150"/>
                <a:gd name="connsiteX10" fmla="*/ 1728275 w 2223584"/>
                <a:gd name="connsiteY10" fmla="*/ 1466815 h 1820150"/>
                <a:gd name="connsiteX11" fmla="*/ 1961637 w 2223584"/>
                <a:gd name="connsiteY11" fmla="*/ 1525646 h 1820150"/>
                <a:gd name="connsiteX12" fmla="*/ 2023550 w 2223584"/>
                <a:gd name="connsiteY12" fmla="*/ 1262028 h 1820150"/>
                <a:gd name="connsiteX13" fmla="*/ 2142612 w 2223584"/>
                <a:gd name="connsiteY13" fmla="*/ 1183097 h 1820150"/>
                <a:gd name="connsiteX14" fmla="*/ 2166425 w 2223584"/>
                <a:gd name="connsiteY14" fmla="*/ 957228 h 1820150"/>
                <a:gd name="connsiteX15" fmla="*/ 2218812 w 2223584"/>
                <a:gd name="connsiteY15" fmla="*/ 814353 h 1820150"/>
                <a:gd name="connsiteX16" fmla="*/ 2033075 w 2223584"/>
                <a:gd name="connsiteY16" fmla="*/ 493023 h 1820150"/>
                <a:gd name="connsiteX17" fmla="*/ 1818762 w 2223584"/>
                <a:gd name="connsiteY17" fmla="*/ 252587 h 1820150"/>
                <a:gd name="connsiteX18" fmla="*/ 1313937 w 2223584"/>
                <a:gd name="connsiteY18" fmla="*/ 9490 h 1820150"/>
                <a:gd name="connsiteX19" fmla="*/ 756725 w 2223584"/>
                <a:gd name="connsiteY19" fmla="*/ 76585 h 1820150"/>
                <a:gd name="connsiteX20" fmla="*/ 413824 w 2223584"/>
                <a:gd name="connsiteY20" fmla="*/ 276401 h 1820150"/>
                <a:gd name="connsiteX21" fmla="*/ 156651 w 2223584"/>
                <a:gd name="connsiteY21" fmla="*/ 569854 h 1820150"/>
                <a:gd name="connsiteX0" fmla="*/ 156651 w 2223584"/>
                <a:gd name="connsiteY0" fmla="*/ 569854 h 1820150"/>
                <a:gd name="connsiteX1" fmla="*/ 56637 w 2223584"/>
                <a:gd name="connsiteY1" fmla="*/ 657190 h 1820150"/>
                <a:gd name="connsiteX2" fmla="*/ 9012 w 2223584"/>
                <a:gd name="connsiteY2" fmla="*/ 776253 h 1820150"/>
                <a:gd name="connsiteX3" fmla="*/ 237612 w 2223584"/>
                <a:gd name="connsiteY3" fmla="*/ 1066765 h 1820150"/>
                <a:gd name="connsiteX4" fmla="*/ 113787 w 2223584"/>
                <a:gd name="connsiteY4" fmla="*/ 1352515 h 1820150"/>
                <a:gd name="connsiteX5" fmla="*/ 299525 w 2223584"/>
                <a:gd name="connsiteY5" fmla="*/ 1547778 h 1820150"/>
                <a:gd name="connsiteX6" fmla="*/ 632900 w 2223584"/>
                <a:gd name="connsiteY6" fmla="*/ 1640576 h 1820150"/>
                <a:gd name="connsiteX7" fmla="*/ 947225 w 2223584"/>
                <a:gd name="connsiteY7" fmla="*/ 1819870 h 1820150"/>
                <a:gd name="connsiteX8" fmla="*/ 1352037 w 2223584"/>
                <a:gd name="connsiteY8" fmla="*/ 1596102 h 1820150"/>
                <a:gd name="connsiteX9" fmla="*/ 1628262 w 2223584"/>
                <a:gd name="connsiteY9" fmla="*/ 1671603 h 1820150"/>
                <a:gd name="connsiteX10" fmla="*/ 1761612 w 2223584"/>
                <a:gd name="connsiteY10" fmla="*/ 1486705 h 1820150"/>
                <a:gd name="connsiteX11" fmla="*/ 1961637 w 2223584"/>
                <a:gd name="connsiteY11" fmla="*/ 1525646 h 1820150"/>
                <a:gd name="connsiteX12" fmla="*/ 2023550 w 2223584"/>
                <a:gd name="connsiteY12" fmla="*/ 1262028 h 1820150"/>
                <a:gd name="connsiteX13" fmla="*/ 2142612 w 2223584"/>
                <a:gd name="connsiteY13" fmla="*/ 1183097 h 1820150"/>
                <a:gd name="connsiteX14" fmla="*/ 2166425 w 2223584"/>
                <a:gd name="connsiteY14" fmla="*/ 957228 h 1820150"/>
                <a:gd name="connsiteX15" fmla="*/ 2218812 w 2223584"/>
                <a:gd name="connsiteY15" fmla="*/ 814353 h 1820150"/>
                <a:gd name="connsiteX16" fmla="*/ 2033075 w 2223584"/>
                <a:gd name="connsiteY16" fmla="*/ 493023 h 1820150"/>
                <a:gd name="connsiteX17" fmla="*/ 1818762 w 2223584"/>
                <a:gd name="connsiteY17" fmla="*/ 252587 h 1820150"/>
                <a:gd name="connsiteX18" fmla="*/ 1313937 w 2223584"/>
                <a:gd name="connsiteY18" fmla="*/ 9490 h 1820150"/>
                <a:gd name="connsiteX19" fmla="*/ 756725 w 2223584"/>
                <a:gd name="connsiteY19" fmla="*/ 76585 h 1820150"/>
                <a:gd name="connsiteX20" fmla="*/ 413824 w 2223584"/>
                <a:gd name="connsiteY20" fmla="*/ 276401 h 1820150"/>
                <a:gd name="connsiteX21" fmla="*/ 156651 w 2223584"/>
                <a:gd name="connsiteY21" fmla="*/ 569854 h 1820150"/>
                <a:gd name="connsiteX0" fmla="*/ 156651 w 2223584"/>
                <a:gd name="connsiteY0" fmla="*/ 569854 h 1820150"/>
                <a:gd name="connsiteX1" fmla="*/ 56637 w 2223584"/>
                <a:gd name="connsiteY1" fmla="*/ 657190 h 1820150"/>
                <a:gd name="connsiteX2" fmla="*/ 9012 w 2223584"/>
                <a:gd name="connsiteY2" fmla="*/ 776253 h 1820150"/>
                <a:gd name="connsiteX3" fmla="*/ 237612 w 2223584"/>
                <a:gd name="connsiteY3" fmla="*/ 1066765 h 1820150"/>
                <a:gd name="connsiteX4" fmla="*/ 113787 w 2223584"/>
                <a:gd name="connsiteY4" fmla="*/ 1352515 h 1820150"/>
                <a:gd name="connsiteX5" fmla="*/ 299525 w 2223584"/>
                <a:gd name="connsiteY5" fmla="*/ 1547778 h 1820150"/>
                <a:gd name="connsiteX6" fmla="*/ 632900 w 2223584"/>
                <a:gd name="connsiteY6" fmla="*/ 1640576 h 1820150"/>
                <a:gd name="connsiteX7" fmla="*/ 947225 w 2223584"/>
                <a:gd name="connsiteY7" fmla="*/ 1819870 h 1820150"/>
                <a:gd name="connsiteX8" fmla="*/ 1352037 w 2223584"/>
                <a:gd name="connsiteY8" fmla="*/ 1596102 h 1820150"/>
                <a:gd name="connsiteX9" fmla="*/ 1628262 w 2223584"/>
                <a:gd name="connsiteY9" fmla="*/ 1671603 h 1820150"/>
                <a:gd name="connsiteX10" fmla="*/ 1761612 w 2223584"/>
                <a:gd name="connsiteY10" fmla="*/ 1486705 h 1820150"/>
                <a:gd name="connsiteX11" fmla="*/ 1961637 w 2223584"/>
                <a:gd name="connsiteY11" fmla="*/ 1525646 h 1820150"/>
                <a:gd name="connsiteX12" fmla="*/ 2023550 w 2223584"/>
                <a:gd name="connsiteY12" fmla="*/ 1262028 h 1820150"/>
                <a:gd name="connsiteX13" fmla="*/ 2142612 w 2223584"/>
                <a:gd name="connsiteY13" fmla="*/ 1183097 h 1820150"/>
                <a:gd name="connsiteX14" fmla="*/ 2166425 w 2223584"/>
                <a:gd name="connsiteY14" fmla="*/ 957228 h 1820150"/>
                <a:gd name="connsiteX15" fmla="*/ 2218812 w 2223584"/>
                <a:gd name="connsiteY15" fmla="*/ 814353 h 1820150"/>
                <a:gd name="connsiteX16" fmla="*/ 2033075 w 2223584"/>
                <a:gd name="connsiteY16" fmla="*/ 493023 h 1820150"/>
                <a:gd name="connsiteX17" fmla="*/ 1818762 w 2223584"/>
                <a:gd name="connsiteY17" fmla="*/ 252587 h 1820150"/>
                <a:gd name="connsiteX18" fmla="*/ 1313937 w 2223584"/>
                <a:gd name="connsiteY18" fmla="*/ 9490 h 1820150"/>
                <a:gd name="connsiteX19" fmla="*/ 756725 w 2223584"/>
                <a:gd name="connsiteY19" fmla="*/ 76585 h 1820150"/>
                <a:gd name="connsiteX20" fmla="*/ 413824 w 2223584"/>
                <a:gd name="connsiteY20" fmla="*/ 276401 h 1820150"/>
                <a:gd name="connsiteX21" fmla="*/ 156651 w 2223584"/>
                <a:gd name="connsiteY21" fmla="*/ 569854 h 1820150"/>
                <a:gd name="connsiteX0" fmla="*/ 156651 w 2223584"/>
                <a:gd name="connsiteY0" fmla="*/ 572911 h 1823207"/>
                <a:gd name="connsiteX1" fmla="*/ 56637 w 2223584"/>
                <a:gd name="connsiteY1" fmla="*/ 660247 h 1823207"/>
                <a:gd name="connsiteX2" fmla="*/ 9012 w 2223584"/>
                <a:gd name="connsiteY2" fmla="*/ 779310 h 1823207"/>
                <a:gd name="connsiteX3" fmla="*/ 237612 w 2223584"/>
                <a:gd name="connsiteY3" fmla="*/ 1069822 h 1823207"/>
                <a:gd name="connsiteX4" fmla="*/ 113787 w 2223584"/>
                <a:gd name="connsiteY4" fmla="*/ 1355572 h 1823207"/>
                <a:gd name="connsiteX5" fmla="*/ 299525 w 2223584"/>
                <a:gd name="connsiteY5" fmla="*/ 1550835 h 1823207"/>
                <a:gd name="connsiteX6" fmla="*/ 632900 w 2223584"/>
                <a:gd name="connsiteY6" fmla="*/ 1643633 h 1823207"/>
                <a:gd name="connsiteX7" fmla="*/ 947225 w 2223584"/>
                <a:gd name="connsiteY7" fmla="*/ 1822927 h 1823207"/>
                <a:gd name="connsiteX8" fmla="*/ 1352037 w 2223584"/>
                <a:gd name="connsiteY8" fmla="*/ 1599159 h 1823207"/>
                <a:gd name="connsiteX9" fmla="*/ 1628262 w 2223584"/>
                <a:gd name="connsiteY9" fmla="*/ 1674660 h 1823207"/>
                <a:gd name="connsiteX10" fmla="*/ 1761612 w 2223584"/>
                <a:gd name="connsiteY10" fmla="*/ 1489762 h 1823207"/>
                <a:gd name="connsiteX11" fmla="*/ 1961637 w 2223584"/>
                <a:gd name="connsiteY11" fmla="*/ 1528703 h 1823207"/>
                <a:gd name="connsiteX12" fmla="*/ 2023550 w 2223584"/>
                <a:gd name="connsiteY12" fmla="*/ 1265085 h 1823207"/>
                <a:gd name="connsiteX13" fmla="*/ 2142612 w 2223584"/>
                <a:gd name="connsiteY13" fmla="*/ 1186154 h 1823207"/>
                <a:gd name="connsiteX14" fmla="*/ 2166425 w 2223584"/>
                <a:gd name="connsiteY14" fmla="*/ 960285 h 1823207"/>
                <a:gd name="connsiteX15" fmla="*/ 2218812 w 2223584"/>
                <a:gd name="connsiteY15" fmla="*/ 817410 h 1823207"/>
                <a:gd name="connsiteX16" fmla="*/ 2033075 w 2223584"/>
                <a:gd name="connsiteY16" fmla="*/ 496080 h 1823207"/>
                <a:gd name="connsiteX17" fmla="*/ 1818762 w 2223584"/>
                <a:gd name="connsiteY17" fmla="*/ 300396 h 1823207"/>
                <a:gd name="connsiteX18" fmla="*/ 1313937 w 2223584"/>
                <a:gd name="connsiteY18" fmla="*/ 12547 h 1823207"/>
                <a:gd name="connsiteX19" fmla="*/ 756725 w 2223584"/>
                <a:gd name="connsiteY19" fmla="*/ 79642 h 1823207"/>
                <a:gd name="connsiteX20" fmla="*/ 413824 w 2223584"/>
                <a:gd name="connsiteY20" fmla="*/ 279458 h 1823207"/>
                <a:gd name="connsiteX21" fmla="*/ 156651 w 2223584"/>
                <a:gd name="connsiteY21" fmla="*/ 572911 h 1823207"/>
                <a:gd name="connsiteX0" fmla="*/ 156651 w 2223584"/>
                <a:gd name="connsiteY0" fmla="*/ 556556 h 1806852"/>
                <a:gd name="connsiteX1" fmla="*/ 56637 w 2223584"/>
                <a:gd name="connsiteY1" fmla="*/ 643892 h 1806852"/>
                <a:gd name="connsiteX2" fmla="*/ 9012 w 2223584"/>
                <a:gd name="connsiteY2" fmla="*/ 762955 h 1806852"/>
                <a:gd name="connsiteX3" fmla="*/ 237612 w 2223584"/>
                <a:gd name="connsiteY3" fmla="*/ 1053467 h 1806852"/>
                <a:gd name="connsiteX4" fmla="*/ 113787 w 2223584"/>
                <a:gd name="connsiteY4" fmla="*/ 1339217 h 1806852"/>
                <a:gd name="connsiteX5" fmla="*/ 299525 w 2223584"/>
                <a:gd name="connsiteY5" fmla="*/ 1534480 h 1806852"/>
                <a:gd name="connsiteX6" fmla="*/ 632900 w 2223584"/>
                <a:gd name="connsiteY6" fmla="*/ 1627278 h 1806852"/>
                <a:gd name="connsiteX7" fmla="*/ 947225 w 2223584"/>
                <a:gd name="connsiteY7" fmla="*/ 1806572 h 1806852"/>
                <a:gd name="connsiteX8" fmla="*/ 1352037 w 2223584"/>
                <a:gd name="connsiteY8" fmla="*/ 1582804 h 1806852"/>
                <a:gd name="connsiteX9" fmla="*/ 1628262 w 2223584"/>
                <a:gd name="connsiteY9" fmla="*/ 1658305 h 1806852"/>
                <a:gd name="connsiteX10" fmla="*/ 1761612 w 2223584"/>
                <a:gd name="connsiteY10" fmla="*/ 1473407 h 1806852"/>
                <a:gd name="connsiteX11" fmla="*/ 1961637 w 2223584"/>
                <a:gd name="connsiteY11" fmla="*/ 1512348 h 1806852"/>
                <a:gd name="connsiteX12" fmla="*/ 2023550 w 2223584"/>
                <a:gd name="connsiteY12" fmla="*/ 1248730 h 1806852"/>
                <a:gd name="connsiteX13" fmla="*/ 2142612 w 2223584"/>
                <a:gd name="connsiteY13" fmla="*/ 1169799 h 1806852"/>
                <a:gd name="connsiteX14" fmla="*/ 2166425 w 2223584"/>
                <a:gd name="connsiteY14" fmla="*/ 943930 h 1806852"/>
                <a:gd name="connsiteX15" fmla="*/ 2218812 w 2223584"/>
                <a:gd name="connsiteY15" fmla="*/ 801055 h 1806852"/>
                <a:gd name="connsiteX16" fmla="*/ 2033075 w 2223584"/>
                <a:gd name="connsiteY16" fmla="*/ 479725 h 1806852"/>
                <a:gd name="connsiteX17" fmla="*/ 1818762 w 2223584"/>
                <a:gd name="connsiteY17" fmla="*/ 284041 h 1806852"/>
                <a:gd name="connsiteX18" fmla="*/ 1323462 w 2223584"/>
                <a:gd name="connsiteY18" fmla="*/ 16082 h 1806852"/>
                <a:gd name="connsiteX19" fmla="*/ 756725 w 2223584"/>
                <a:gd name="connsiteY19" fmla="*/ 63287 h 1806852"/>
                <a:gd name="connsiteX20" fmla="*/ 413824 w 2223584"/>
                <a:gd name="connsiteY20" fmla="*/ 263103 h 1806852"/>
                <a:gd name="connsiteX21" fmla="*/ 156651 w 2223584"/>
                <a:gd name="connsiteY21" fmla="*/ 556556 h 1806852"/>
                <a:gd name="connsiteX0" fmla="*/ 156651 w 2223584"/>
                <a:gd name="connsiteY0" fmla="*/ 503108 h 1753404"/>
                <a:gd name="connsiteX1" fmla="*/ 56637 w 2223584"/>
                <a:gd name="connsiteY1" fmla="*/ 590444 h 1753404"/>
                <a:gd name="connsiteX2" fmla="*/ 9012 w 2223584"/>
                <a:gd name="connsiteY2" fmla="*/ 709507 h 1753404"/>
                <a:gd name="connsiteX3" fmla="*/ 237612 w 2223584"/>
                <a:gd name="connsiteY3" fmla="*/ 1000019 h 1753404"/>
                <a:gd name="connsiteX4" fmla="*/ 113787 w 2223584"/>
                <a:gd name="connsiteY4" fmla="*/ 1285769 h 1753404"/>
                <a:gd name="connsiteX5" fmla="*/ 299525 w 2223584"/>
                <a:gd name="connsiteY5" fmla="*/ 1481032 h 1753404"/>
                <a:gd name="connsiteX6" fmla="*/ 632900 w 2223584"/>
                <a:gd name="connsiteY6" fmla="*/ 1573830 h 1753404"/>
                <a:gd name="connsiteX7" fmla="*/ 947225 w 2223584"/>
                <a:gd name="connsiteY7" fmla="*/ 1753124 h 1753404"/>
                <a:gd name="connsiteX8" fmla="*/ 1352037 w 2223584"/>
                <a:gd name="connsiteY8" fmla="*/ 1529356 h 1753404"/>
                <a:gd name="connsiteX9" fmla="*/ 1628262 w 2223584"/>
                <a:gd name="connsiteY9" fmla="*/ 1604857 h 1753404"/>
                <a:gd name="connsiteX10" fmla="*/ 1761612 w 2223584"/>
                <a:gd name="connsiteY10" fmla="*/ 1419959 h 1753404"/>
                <a:gd name="connsiteX11" fmla="*/ 1961637 w 2223584"/>
                <a:gd name="connsiteY11" fmla="*/ 1458900 h 1753404"/>
                <a:gd name="connsiteX12" fmla="*/ 2023550 w 2223584"/>
                <a:gd name="connsiteY12" fmla="*/ 1195282 h 1753404"/>
                <a:gd name="connsiteX13" fmla="*/ 2142612 w 2223584"/>
                <a:gd name="connsiteY13" fmla="*/ 1116351 h 1753404"/>
                <a:gd name="connsiteX14" fmla="*/ 2166425 w 2223584"/>
                <a:gd name="connsiteY14" fmla="*/ 890482 h 1753404"/>
                <a:gd name="connsiteX15" fmla="*/ 2218812 w 2223584"/>
                <a:gd name="connsiteY15" fmla="*/ 747607 h 1753404"/>
                <a:gd name="connsiteX16" fmla="*/ 2033075 w 2223584"/>
                <a:gd name="connsiteY16" fmla="*/ 426277 h 1753404"/>
                <a:gd name="connsiteX17" fmla="*/ 1818762 w 2223584"/>
                <a:gd name="connsiteY17" fmla="*/ 230593 h 1753404"/>
                <a:gd name="connsiteX18" fmla="*/ 1323462 w 2223584"/>
                <a:gd name="connsiteY18" fmla="*/ 171482 h 1753404"/>
                <a:gd name="connsiteX19" fmla="*/ 756725 w 2223584"/>
                <a:gd name="connsiteY19" fmla="*/ 9839 h 1753404"/>
                <a:gd name="connsiteX20" fmla="*/ 413824 w 2223584"/>
                <a:gd name="connsiteY20" fmla="*/ 209655 h 1753404"/>
                <a:gd name="connsiteX21" fmla="*/ 156651 w 2223584"/>
                <a:gd name="connsiteY21" fmla="*/ 503108 h 1753404"/>
                <a:gd name="connsiteX0" fmla="*/ 156651 w 2223584"/>
                <a:gd name="connsiteY0" fmla="*/ 332597 h 1582893"/>
                <a:gd name="connsiteX1" fmla="*/ 56637 w 2223584"/>
                <a:gd name="connsiteY1" fmla="*/ 419933 h 1582893"/>
                <a:gd name="connsiteX2" fmla="*/ 9012 w 2223584"/>
                <a:gd name="connsiteY2" fmla="*/ 538996 h 1582893"/>
                <a:gd name="connsiteX3" fmla="*/ 237612 w 2223584"/>
                <a:gd name="connsiteY3" fmla="*/ 829508 h 1582893"/>
                <a:gd name="connsiteX4" fmla="*/ 113787 w 2223584"/>
                <a:gd name="connsiteY4" fmla="*/ 1115258 h 1582893"/>
                <a:gd name="connsiteX5" fmla="*/ 299525 w 2223584"/>
                <a:gd name="connsiteY5" fmla="*/ 1310521 h 1582893"/>
                <a:gd name="connsiteX6" fmla="*/ 632900 w 2223584"/>
                <a:gd name="connsiteY6" fmla="*/ 1403319 h 1582893"/>
                <a:gd name="connsiteX7" fmla="*/ 947225 w 2223584"/>
                <a:gd name="connsiteY7" fmla="*/ 1582613 h 1582893"/>
                <a:gd name="connsiteX8" fmla="*/ 1352037 w 2223584"/>
                <a:gd name="connsiteY8" fmla="*/ 1358845 h 1582893"/>
                <a:gd name="connsiteX9" fmla="*/ 1628262 w 2223584"/>
                <a:gd name="connsiteY9" fmla="*/ 1434346 h 1582893"/>
                <a:gd name="connsiteX10" fmla="*/ 1761612 w 2223584"/>
                <a:gd name="connsiteY10" fmla="*/ 1249448 h 1582893"/>
                <a:gd name="connsiteX11" fmla="*/ 1961637 w 2223584"/>
                <a:gd name="connsiteY11" fmla="*/ 1288389 h 1582893"/>
                <a:gd name="connsiteX12" fmla="*/ 2023550 w 2223584"/>
                <a:gd name="connsiteY12" fmla="*/ 1024771 h 1582893"/>
                <a:gd name="connsiteX13" fmla="*/ 2142612 w 2223584"/>
                <a:gd name="connsiteY13" fmla="*/ 945840 h 1582893"/>
                <a:gd name="connsiteX14" fmla="*/ 2166425 w 2223584"/>
                <a:gd name="connsiteY14" fmla="*/ 719971 h 1582893"/>
                <a:gd name="connsiteX15" fmla="*/ 2218812 w 2223584"/>
                <a:gd name="connsiteY15" fmla="*/ 577096 h 1582893"/>
                <a:gd name="connsiteX16" fmla="*/ 2033075 w 2223584"/>
                <a:gd name="connsiteY16" fmla="*/ 255766 h 1582893"/>
                <a:gd name="connsiteX17" fmla="*/ 1818762 w 2223584"/>
                <a:gd name="connsiteY17" fmla="*/ 60082 h 1582893"/>
                <a:gd name="connsiteX18" fmla="*/ 1323462 w 2223584"/>
                <a:gd name="connsiteY18" fmla="*/ 971 h 1582893"/>
                <a:gd name="connsiteX19" fmla="*/ 756725 w 2223584"/>
                <a:gd name="connsiteY19" fmla="*/ 48175 h 1582893"/>
                <a:gd name="connsiteX20" fmla="*/ 413824 w 2223584"/>
                <a:gd name="connsiteY20" fmla="*/ 39144 h 1582893"/>
                <a:gd name="connsiteX21" fmla="*/ 156651 w 2223584"/>
                <a:gd name="connsiteY21" fmla="*/ 332597 h 1582893"/>
                <a:gd name="connsiteX0" fmla="*/ 156651 w 2223584"/>
                <a:gd name="connsiteY0" fmla="*/ 332597 h 1586947"/>
                <a:gd name="connsiteX1" fmla="*/ 56637 w 2223584"/>
                <a:gd name="connsiteY1" fmla="*/ 419933 h 1586947"/>
                <a:gd name="connsiteX2" fmla="*/ 9012 w 2223584"/>
                <a:gd name="connsiteY2" fmla="*/ 538996 h 1586947"/>
                <a:gd name="connsiteX3" fmla="*/ 237612 w 2223584"/>
                <a:gd name="connsiteY3" fmla="*/ 829508 h 1586947"/>
                <a:gd name="connsiteX4" fmla="*/ 113787 w 2223584"/>
                <a:gd name="connsiteY4" fmla="*/ 1115258 h 1586947"/>
                <a:gd name="connsiteX5" fmla="*/ 299525 w 2223584"/>
                <a:gd name="connsiteY5" fmla="*/ 1310521 h 1586947"/>
                <a:gd name="connsiteX6" fmla="*/ 556287 w 2223584"/>
                <a:gd name="connsiteY6" fmla="*/ 1491732 h 1586947"/>
                <a:gd name="connsiteX7" fmla="*/ 947225 w 2223584"/>
                <a:gd name="connsiteY7" fmla="*/ 1582613 h 1586947"/>
                <a:gd name="connsiteX8" fmla="*/ 1352037 w 2223584"/>
                <a:gd name="connsiteY8" fmla="*/ 1358845 h 1586947"/>
                <a:gd name="connsiteX9" fmla="*/ 1628262 w 2223584"/>
                <a:gd name="connsiteY9" fmla="*/ 1434346 h 1586947"/>
                <a:gd name="connsiteX10" fmla="*/ 1761612 w 2223584"/>
                <a:gd name="connsiteY10" fmla="*/ 1249448 h 1586947"/>
                <a:gd name="connsiteX11" fmla="*/ 1961637 w 2223584"/>
                <a:gd name="connsiteY11" fmla="*/ 1288389 h 1586947"/>
                <a:gd name="connsiteX12" fmla="*/ 2023550 w 2223584"/>
                <a:gd name="connsiteY12" fmla="*/ 1024771 h 1586947"/>
                <a:gd name="connsiteX13" fmla="*/ 2142612 w 2223584"/>
                <a:gd name="connsiteY13" fmla="*/ 945840 h 1586947"/>
                <a:gd name="connsiteX14" fmla="*/ 2166425 w 2223584"/>
                <a:gd name="connsiteY14" fmla="*/ 719971 h 1586947"/>
                <a:gd name="connsiteX15" fmla="*/ 2218812 w 2223584"/>
                <a:gd name="connsiteY15" fmla="*/ 577096 h 1586947"/>
                <a:gd name="connsiteX16" fmla="*/ 2033075 w 2223584"/>
                <a:gd name="connsiteY16" fmla="*/ 255766 h 1586947"/>
                <a:gd name="connsiteX17" fmla="*/ 1818762 w 2223584"/>
                <a:gd name="connsiteY17" fmla="*/ 60082 h 1586947"/>
                <a:gd name="connsiteX18" fmla="*/ 1323462 w 2223584"/>
                <a:gd name="connsiteY18" fmla="*/ 971 h 1586947"/>
                <a:gd name="connsiteX19" fmla="*/ 756725 w 2223584"/>
                <a:gd name="connsiteY19" fmla="*/ 48175 h 1586947"/>
                <a:gd name="connsiteX20" fmla="*/ 413824 w 2223584"/>
                <a:gd name="connsiteY20" fmla="*/ 39144 h 1586947"/>
                <a:gd name="connsiteX21" fmla="*/ 156651 w 2223584"/>
                <a:gd name="connsiteY21" fmla="*/ 332597 h 1586947"/>
                <a:gd name="connsiteX0" fmla="*/ 156651 w 2223584"/>
                <a:gd name="connsiteY0" fmla="*/ 332597 h 1583471"/>
                <a:gd name="connsiteX1" fmla="*/ 56637 w 2223584"/>
                <a:gd name="connsiteY1" fmla="*/ 419933 h 1583471"/>
                <a:gd name="connsiteX2" fmla="*/ 9012 w 2223584"/>
                <a:gd name="connsiteY2" fmla="*/ 538996 h 1583471"/>
                <a:gd name="connsiteX3" fmla="*/ 237612 w 2223584"/>
                <a:gd name="connsiteY3" fmla="*/ 829508 h 1583471"/>
                <a:gd name="connsiteX4" fmla="*/ 113787 w 2223584"/>
                <a:gd name="connsiteY4" fmla="*/ 1115258 h 1583471"/>
                <a:gd name="connsiteX5" fmla="*/ 299525 w 2223584"/>
                <a:gd name="connsiteY5" fmla="*/ 1310521 h 1583471"/>
                <a:gd name="connsiteX6" fmla="*/ 556287 w 2223584"/>
                <a:gd name="connsiteY6" fmla="*/ 1491732 h 1583471"/>
                <a:gd name="connsiteX7" fmla="*/ 947225 w 2223584"/>
                <a:gd name="connsiteY7" fmla="*/ 1582613 h 1583471"/>
                <a:gd name="connsiteX8" fmla="*/ 1303650 w 2223584"/>
                <a:gd name="connsiteY8" fmla="*/ 1531461 h 1583471"/>
                <a:gd name="connsiteX9" fmla="*/ 1628262 w 2223584"/>
                <a:gd name="connsiteY9" fmla="*/ 1434346 h 1583471"/>
                <a:gd name="connsiteX10" fmla="*/ 1761612 w 2223584"/>
                <a:gd name="connsiteY10" fmla="*/ 1249448 h 1583471"/>
                <a:gd name="connsiteX11" fmla="*/ 1961637 w 2223584"/>
                <a:gd name="connsiteY11" fmla="*/ 1288389 h 1583471"/>
                <a:gd name="connsiteX12" fmla="*/ 2023550 w 2223584"/>
                <a:gd name="connsiteY12" fmla="*/ 1024771 h 1583471"/>
                <a:gd name="connsiteX13" fmla="*/ 2142612 w 2223584"/>
                <a:gd name="connsiteY13" fmla="*/ 945840 h 1583471"/>
                <a:gd name="connsiteX14" fmla="*/ 2166425 w 2223584"/>
                <a:gd name="connsiteY14" fmla="*/ 719971 h 1583471"/>
                <a:gd name="connsiteX15" fmla="*/ 2218812 w 2223584"/>
                <a:gd name="connsiteY15" fmla="*/ 577096 h 1583471"/>
                <a:gd name="connsiteX16" fmla="*/ 2033075 w 2223584"/>
                <a:gd name="connsiteY16" fmla="*/ 255766 h 1583471"/>
                <a:gd name="connsiteX17" fmla="*/ 1818762 w 2223584"/>
                <a:gd name="connsiteY17" fmla="*/ 60082 h 1583471"/>
                <a:gd name="connsiteX18" fmla="*/ 1323462 w 2223584"/>
                <a:gd name="connsiteY18" fmla="*/ 971 h 1583471"/>
                <a:gd name="connsiteX19" fmla="*/ 756725 w 2223584"/>
                <a:gd name="connsiteY19" fmla="*/ 48175 h 1583471"/>
                <a:gd name="connsiteX20" fmla="*/ 413824 w 2223584"/>
                <a:gd name="connsiteY20" fmla="*/ 39144 h 1583471"/>
                <a:gd name="connsiteX21" fmla="*/ 156651 w 2223584"/>
                <a:gd name="connsiteY21" fmla="*/ 332597 h 1583471"/>
                <a:gd name="connsiteX0" fmla="*/ 156651 w 2223584"/>
                <a:gd name="connsiteY0" fmla="*/ 332597 h 1583471"/>
                <a:gd name="connsiteX1" fmla="*/ 56637 w 2223584"/>
                <a:gd name="connsiteY1" fmla="*/ 419933 h 1583471"/>
                <a:gd name="connsiteX2" fmla="*/ 9012 w 2223584"/>
                <a:gd name="connsiteY2" fmla="*/ 538996 h 1583471"/>
                <a:gd name="connsiteX3" fmla="*/ 237612 w 2223584"/>
                <a:gd name="connsiteY3" fmla="*/ 829508 h 1583471"/>
                <a:gd name="connsiteX4" fmla="*/ 113787 w 2223584"/>
                <a:gd name="connsiteY4" fmla="*/ 1115258 h 1583471"/>
                <a:gd name="connsiteX5" fmla="*/ 299525 w 2223584"/>
                <a:gd name="connsiteY5" fmla="*/ 1310521 h 1583471"/>
                <a:gd name="connsiteX6" fmla="*/ 556287 w 2223584"/>
                <a:gd name="connsiteY6" fmla="*/ 1491732 h 1583471"/>
                <a:gd name="connsiteX7" fmla="*/ 947225 w 2223584"/>
                <a:gd name="connsiteY7" fmla="*/ 1582613 h 1583471"/>
                <a:gd name="connsiteX8" fmla="*/ 1303650 w 2223584"/>
                <a:gd name="connsiteY8" fmla="*/ 1531461 h 1583471"/>
                <a:gd name="connsiteX9" fmla="*/ 1628262 w 2223584"/>
                <a:gd name="connsiteY9" fmla="*/ 1434346 h 1583471"/>
                <a:gd name="connsiteX10" fmla="*/ 1814031 w 2223584"/>
                <a:gd name="connsiteY10" fmla="*/ 1354701 h 1583471"/>
                <a:gd name="connsiteX11" fmla="*/ 1961637 w 2223584"/>
                <a:gd name="connsiteY11" fmla="*/ 1288389 h 1583471"/>
                <a:gd name="connsiteX12" fmla="*/ 2023550 w 2223584"/>
                <a:gd name="connsiteY12" fmla="*/ 1024771 h 1583471"/>
                <a:gd name="connsiteX13" fmla="*/ 2142612 w 2223584"/>
                <a:gd name="connsiteY13" fmla="*/ 945840 h 1583471"/>
                <a:gd name="connsiteX14" fmla="*/ 2166425 w 2223584"/>
                <a:gd name="connsiteY14" fmla="*/ 719971 h 1583471"/>
                <a:gd name="connsiteX15" fmla="*/ 2218812 w 2223584"/>
                <a:gd name="connsiteY15" fmla="*/ 577096 h 1583471"/>
                <a:gd name="connsiteX16" fmla="*/ 2033075 w 2223584"/>
                <a:gd name="connsiteY16" fmla="*/ 255766 h 1583471"/>
                <a:gd name="connsiteX17" fmla="*/ 1818762 w 2223584"/>
                <a:gd name="connsiteY17" fmla="*/ 60082 h 1583471"/>
                <a:gd name="connsiteX18" fmla="*/ 1323462 w 2223584"/>
                <a:gd name="connsiteY18" fmla="*/ 971 h 1583471"/>
                <a:gd name="connsiteX19" fmla="*/ 756725 w 2223584"/>
                <a:gd name="connsiteY19" fmla="*/ 48175 h 1583471"/>
                <a:gd name="connsiteX20" fmla="*/ 413824 w 2223584"/>
                <a:gd name="connsiteY20" fmla="*/ 39144 h 1583471"/>
                <a:gd name="connsiteX21" fmla="*/ 156651 w 2223584"/>
                <a:gd name="connsiteY21" fmla="*/ 332597 h 1583471"/>
                <a:gd name="connsiteX0" fmla="*/ 156651 w 2223584"/>
                <a:gd name="connsiteY0" fmla="*/ 332597 h 1583471"/>
                <a:gd name="connsiteX1" fmla="*/ 56637 w 2223584"/>
                <a:gd name="connsiteY1" fmla="*/ 419933 h 1583471"/>
                <a:gd name="connsiteX2" fmla="*/ 9012 w 2223584"/>
                <a:gd name="connsiteY2" fmla="*/ 538996 h 1583471"/>
                <a:gd name="connsiteX3" fmla="*/ 237612 w 2223584"/>
                <a:gd name="connsiteY3" fmla="*/ 829508 h 1583471"/>
                <a:gd name="connsiteX4" fmla="*/ 113787 w 2223584"/>
                <a:gd name="connsiteY4" fmla="*/ 1115258 h 1583471"/>
                <a:gd name="connsiteX5" fmla="*/ 299525 w 2223584"/>
                <a:gd name="connsiteY5" fmla="*/ 1310521 h 1583471"/>
                <a:gd name="connsiteX6" fmla="*/ 556287 w 2223584"/>
                <a:gd name="connsiteY6" fmla="*/ 1491732 h 1583471"/>
                <a:gd name="connsiteX7" fmla="*/ 947225 w 2223584"/>
                <a:gd name="connsiteY7" fmla="*/ 1582613 h 1583471"/>
                <a:gd name="connsiteX8" fmla="*/ 1303650 w 2223584"/>
                <a:gd name="connsiteY8" fmla="*/ 1531461 h 1583471"/>
                <a:gd name="connsiteX9" fmla="*/ 1628262 w 2223584"/>
                <a:gd name="connsiteY9" fmla="*/ 1434346 h 1583471"/>
                <a:gd name="connsiteX10" fmla="*/ 1814031 w 2223584"/>
                <a:gd name="connsiteY10" fmla="*/ 1354701 h 1583471"/>
                <a:gd name="connsiteX11" fmla="*/ 1880991 w 2223584"/>
                <a:gd name="connsiteY11" fmla="*/ 1170506 h 1583471"/>
                <a:gd name="connsiteX12" fmla="*/ 2023550 w 2223584"/>
                <a:gd name="connsiteY12" fmla="*/ 1024771 h 1583471"/>
                <a:gd name="connsiteX13" fmla="*/ 2142612 w 2223584"/>
                <a:gd name="connsiteY13" fmla="*/ 945840 h 1583471"/>
                <a:gd name="connsiteX14" fmla="*/ 2166425 w 2223584"/>
                <a:gd name="connsiteY14" fmla="*/ 719971 h 1583471"/>
                <a:gd name="connsiteX15" fmla="*/ 2218812 w 2223584"/>
                <a:gd name="connsiteY15" fmla="*/ 577096 h 1583471"/>
                <a:gd name="connsiteX16" fmla="*/ 2033075 w 2223584"/>
                <a:gd name="connsiteY16" fmla="*/ 255766 h 1583471"/>
                <a:gd name="connsiteX17" fmla="*/ 1818762 w 2223584"/>
                <a:gd name="connsiteY17" fmla="*/ 60082 h 1583471"/>
                <a:gd name="connsiteX18" fmla="*/ 1323462 w 2223584"/>
                <a:gd name="connsiteY18" fmla="*/ 971 h 1583471"/>
                <a:gd name="connsiteX19" fmla="*/ 756725 w 2223584"/>
                <a:gd name="connsiteY19" fmla="*/ 48175 h 1583471"/>
                <a:gd name="connsiteX20" fmla="*/ 413824 w 2223584"/>
                <a:gd name="connsiteY20" fmla="*/ 39144 h 1583471"/>
                <a:gd name="connsiteX21" fmla="*/ 156651 w 2223584"/>
                <a:gd name="connsiteY21" fmla="*/ 332597 h 1583471"/>
                <a:gd name="connsiteX0" fmla="*/ 156651 w 2223584"/>
                <a:gd name="connsiteY0" fmla="*/ 390620 h 1641494"/>
                <a:gd name="connsiteX1" fmla="*/ 56637 w 2223584"/>
                <a:gd name="connsiteY1" fmla="*/ 477956 h 1641494"/>
                <a:gd name="connsiteX2" fmla="*/ 9012 w 2223584"/>
                <a:gd name="connsiteY2" fmla="*/ 597019 h 1641494"/>
                <a:gd name="connsiteX3" fmla="*/ 237612 w 2223584"/>
                <a:gd name="connsiteY3" fmla="*/ 887531 h 1641494"/>
                <a:gd name="connsiteX4" fmla="*/ 113787 w 2223584"/>
                <a:gd name="connsiteY4" fmla="*/ 1173281 h 1641494"/>
                <a:gd name="connsiteX5" fmla="*/ 299525 w 2223584"/>
                <a:gd name="connsiteY5" fmla="*/ 1368544 h 1641494"/>
                <a:gd name="connsiteX6" fmla="*/ 556287 w 2223584"/>
                <a:gd name="connsiteY6" fmla="*/ 1549755 h 1641494"/>
                <a:gd name="connsiteX7" fmla="*/ 947225 w 2223584"/>
                <a:gd name="connsiteY7" fmla="*/ 1640636 h 1641494"/>
                <a:gd name="connsiteX8" fmla="*/ 1303650 w 2223584"/>
                <a:gd name="connsiteY8" fmla="*/ 1589484 h 1641494"/>
                <a:gd name="connsiteX9" fmla="*/ 1628262 w 2223584"/>
                <a:gd name="connsiteY9" fmla="*/ 1492369 h 1641494"/>
                <a:gd name="connsiteX10" fmla="*/ 1814031 w 2223584"/>
                <a:gd name="connsiteY10" fmla="*/ 1412724 h 1641494"/>
                <a:gd name="connsiteX11" fmla="*/ 1880991 w 2223584"/>
                <a:gd name="connsiteY11" fmla="*/ 1228529 h 1641494"/>
                <a:gd name="connsiteX12" fmla="*/ 2023550 w 2223584"/>
                <a:gd name="connsiteY12" fmla="*/ 1082794 h 1641494"/>
                <a:gd name="connsiteX13" fmla="*/ 2142612 w 2223584"/>
                <a:gd name="connsiteY13" fmla="*/ 1003863 h 1641494"/>
                <a:gd name="connsiteX14" fmla="*/ 2166425 w 2223584"/>
                <a:gd name="connsiteY14" fmla="*/ 777994 h 1641494"/>
                <a:gd name="connsiteX15" fmla="*/ 2218812 w 2223584"/>
                <a:gd name="connsiteY15" fmla="*/ 635119 h 1641494"/>
                <a:gd name="connsiteX16" fmla="*/ 2033075 w 2223584"/>
                <a:gd name="connsiteY16" fmla="*/ 313789 h 1641494"/>
                <a:gd name="connsiteX17" fmla="*/ 1818762 w 2223584"/>
                <a:gd name="connsiteY17" fmla="*/ 118105 h 1641494"/>
                <a:gd name="connsiteX18" fmla="*/ 1323462 w 2223584"/>
                <a:gd name="connsiteY18" fmla="*/ 52 h 1641494"/>
                <a:gd name="connsiteX19" fmla="*/ 756725 w 2223584"/>
                <a:gd name="connsiteY19" fmla="*/ 106198 h 1641494"/>
                <a:gd name="connsiteX20" fmla="*/ 413824 w 2223584"/>
                <a:gd name="connsiteY20" fmla="*/ 97167 h 1641494"/>
                <a:gd name="connsiteX21" fmla="*/ 156651 w 2223584"/>
                <a:gd name="connsiteY21" fmla="*/ 390620 h 1641494"/>
                <a:gd name="connsiteX0" fmla="*/ 156651 w 2223584"/>
                <a:gd name="connsiteY0" fmla="*/ 394707 h 1645581"/>
                <a:gd name="connsiteX1" fmla="*/ 56637 w 2223584"/>
                <a:gd name="connsiteY1" fmla="*/ 482043 h 1645581"/>
                <a:gd name="connsiteX2" fmla="*/ 9012 w 2223584"/>
                <a:gd name="connsiteY2" fmla="*/ 601106 h 1645581"/>
                <a:gd name="connsiteX3" fmla="*/ 237612 w 2223584"/>
                <a:gd name="connsiteY3" fmla="*/ 891618 h 1645581"/>
                <a:gd name="connsiteX4" fmla="*/ 113787 w 2223584"/>
                <a:gd name="connsiteY4" fmla="*/ 1177368 h 1645581"/>
                <a:gd name="connsiteX5" fmla="*/ 299525 w 2223584"/>
                <a:gd name="connsiteY5" fmla="*/ 1372631 h 1645581"/>
                <a:gd name="connsiteX6" fmla="*/ 556287 w 2223584"/>
                <a:gd name="connsiteY6" fmla="*/ 1553842 h 1645581"/>
                <a:gd name="connsiteX7" fmla="*/ 947225 w 2223584"/>
                <a:gd name="connsiteY7" fmla="*/ 1644723 h 1645581"/>
                <a:gd name="connsiteX8" fmla="*/ 1303650 w 2223584"/>
                <a:gd name="connsiteY8" fmla="*/ 1593571 h 1645581"/>
                <a:gd name="connsiteX9" fmla="*/ 1628262 w 2223584"/>
                <a:gd name="connsiteY9" fmla="*/ 1496456 h 1645581"/>
                <a:gd name="connsiteX10" fmla="*/ 1814031 w 2223584"/>
                <a:gd name="connsiteY10" fmla="*/ 1416811 h 1645581"/>
                <a:gd name="connsiteX11" fmla="*/ 1880991 w 2223584"/>
                <a:gd name="connsiteY11" fmla="*/ 1232616 h 1645581"/>
                <a:gd name="connsiteX12" fmla="*/ 2023550 w 2223584"/>
                <a:gd name="connsiteY12" fmla="*/ 1086881 h 1645581"/>
                <a:gd name="connsiteX13" fmla="*/ 2142612 w 2223584"/>
                <a:gd name="connsiteY13" fmla="*/ 1007950 h 1645581"/>
                <a:gd name="connsiteX14" fmla="*/ 2166425 w 2223584"/>
                <a:gd name="connsiteY14" fmla="*/ 782081 h 1645581"/>
                <a:gd name="connsiteX15" fmla="*/ 2218812 w 2223584"/>
                <a:gd name="connsiteY15" fmla="*/ 639206 h 1645581"/>
                <a:gd name="connsiteX16" fmla="*/ 2033075 w 2223584"/>
                <a:gd name="connsiteY16" fmla="*/ 317876 h 1645581"/>
                <a:gd name="connsiteX17" fmla="*/ 1818762 w 2223584"/>
                <a:gd name="connsiteY17" fmla="*/ 122192 h 1645581"/>
                <a:gd name="connsiteX18" fmla="*/ 1323462 w 2223584"/>
                <a:gd name="connsiteY18" fmla="*/ 4139 h 1645581"/>
                <a:gd name="connsiteX19" fmla="*/ 760757 w 2223584"/>
                <a:gd name="connsiteY19" fmla="*/ 55554 h 1645581"/>
                <a:gd name="connsiteX20" fmla="*/ 413824 w 2223584"/>
                <a:gd name="connsiteY20" fmla="*/ 101254 h 1645581"/>
                <a:gd name="connsiteX21" fmla="*/ 156651 w 2223584"/>
                <a:gd name="connsiteY21" fmla="*/ 394707 h 1645581"/>
                <a:gd name="connsiteX0" fmla="*/ 300942 w 2226746"/>
                <a:gd name="connsiteY0" fmla="*/ 323135 h 1645581"/>
                <a:gd name="connsiteX1" fmla="*/ 59799 w 2226746"/>
                <a:gd name="connsiteY1" fmla="*/ 482043 h 1645581"/>
                <a:gd name="connsiteX2" fmla="*/ 12174 w 2226746"/>
                <a:gd name="connsiteY2" fmla="*/ 601106 h 1645581"/>
                <a:gd name="connsiteX3" fmla="*/ 240774 w 2226746"/>
                <a:gd name="connsiteY3" fmla="*/ 891618 h 1645581"/>
                <a:gd name="connsiteX4" fmla="*/ 116949 w 2226746"/>
                <a:gd name="connsiteY4" fmla="*/ 1177368 h 1645581"/>
                <a:gd name="connsiteX5" fmla="*/ 302687 w 2226746"/>
                <a:gd name="connsiteY5" fmla="*/ 1372631 h 1645581"/>
                <a:gd name="connsiteX6" fmla="*/ 559449 w 2226746"/>
                <a:gd name="connsiteY6" fmla="*/ 1553842 h 1645581"/>
                <a:gd name="connsiteX7" fmla="*/ 950387 w 2226746"/>
                <a:gd name="connsiteY7" fmla="*/ 1644723 h 1645581"/>
                <a:gd name="connsiteX8" fmla="*/ 1306812 w 2226746"/>
                <a:gd name="connsiteY8" fmla="*/ 1593571 h 1645581"/>
                <a:gd name="connsiteX9" fmla="*/ 1631424 w 2226746"/>
                <a:gd name="connsiteY9" fmla="*/ 1496456 h 1645581"/>
                <a:gd name="connsiteX10" fmla="*/ 1817193 w 2226746"/>
                <a:gd name="connsiteY10" fmla="*/ 1416811 h 1645581"/>
                <a:gd name="connsiteX11" fmla="*/ 1884153 w 2226746"/>
                <a:gd name="connsiteY11" fmla="*/ 1232616 h 1645581"/>
                <a:gd name="connsiteX12" fmla="*/ 2026712 w 2226746"/>
                <a:gd name="connsiteY12" fmla="*/ 1086881 h 1645581"/>
                <a:gd name="connsiteX13" fmla="*/ 2145774 w 2226746"/>
                <a:gd name="connsiteY13" fmla="*/ 1007950 h 1645581"/>
                <a:gd name="connsiteX14" fmla="*/ 2169587 w 2226746"/>
                <a:gd name="connsiteY14" fmla="*/ 782081 h 1645581"/>
                <a:gd name="connsiteX15" fmla="*/ 2221974 w 2226746"/>
                <a:gd name="connsiteY15" fmla="*/ 639206 h 1645581"/>
                <a:gd name="connsiteX16" fmla="*/ 2036237 w 2226746"/>
                <a:gd name="connsiteY16" fmla="*/ 317876 h 1645581"/>
                <a:gd name="connsiteX17" fmla="*/ 1821924 w 2226746"/>
                <a:gd name="connsiteY17" fmla="*/ 122192 h 1645581"/>
                <a:gd name="connsiteX18" fmla="*/ 1326624 w 2226746"/>
                <a:gd name="connsiteY18" fmla="*/ 4139 h 1645581"/>
                <a:gd name="connsiteX19" fmla="*/ 763919 w 2226746"/>
                <a:gd name="connsiteY19" fmla="*/ 55554 h 1645581"/>
                <a:gd name="connsiteX20" fmla="*/ 416986 w 2226746"/>
                <a:gd name="connsiteY20" fmla="*/ 101254 h 1645581"/>
                <a:gd name="connsiteX21" fmla="*/ 300942 w 2226746"/>
                <a:gd name="connsiteY21" fmla="*/ 323135 h 1645581"/>
                <a:gd name="connsiteX0" fmla="*/ 300942 w 2226746"/>
                <a:gd name="connsiteY0" fmla="*/ 323135 h 1645581"/>
                <a:gd name="connsiteX1" fmla="*/ 59799 w 2226746"/>
                <a:gd name="connsiteY1" fmla="*/ 482043 h 1645581"/>
                <a:gd name="connsiteX2" fmla="*/ 12174 w 2226746"/>
                <a:gd name="connsiteY2" fmla="*/ 601106 h 1645581"/>
                <a:gd name="connsiteX3" fmla="*/ 240774 w 2226746"/>
                <a:gd name="connsiteY3" fmla="*/ 891618 h 1645581"/>
                <a:gd name="connsiteX4" fmla="*/ 116949 w 2226746"/>
                <a:gd name="connsiteY4" fmla="*/ 1177368 h 1645581"/>
                <a:gd name="connsiteX5" fmla="*/ 302687 w 2226746"/>
                <a:gd name="connsiteY5" fmla="*/ 1372631 h 1645581"/>
                <a:gd name="connsiteX6" fmla="*/ 559449 w 2226746"/>
                <a:gd name="connsiteY6" fmla="*/ 1553842 h 1645581"/>
                <a:gd name="connsiteX7" fmla="*/ 950387 w 2226746"/>
                <a:gd name="connsiteY7" fmla="*/ 1644723 h 1645581"/>
                <a:gd name="connsiteX8" fmla="*/ 1306812 w 2226746"/>
                <a:gd name="connsiteY8" fmla="*/ 1593571 h 1645581"/>
                <a:gd name="connsiteX9" fmla="*/ 1631424 w 2226746"/>
                <a:gd name="connsiteY9" fmla="*/ 1496456 h 1645581"/>
                <a:gd name="connsiteX10" fmla="*/ 1817193 w 2226746"/>
                <a:gd name="connsiteY10" fmla="*/ 1416811 h 1645581"/>
                <a:gd name="connsiteX11" fmla="*/ 1884153 w 2226746"/>
                <a:gd name="connsiteY11" fmla="*/ 1232616 h 1645581"/>
                <a:gd name="connsiteX12" fmla="*/ 2026712 w 2226746"/>
                <a:gd name="connsiteY12" fmla="*/ 1086881 h 1645581"/>
                <a:gd name="connsiteX13" fmla="*/ 2145774 w 2226746"/>
                <a:gd name="connsiteY13" fmla="*/ 1007950 h 1645581"/>
                <a:gd name="connsiteX14" fmla="*/ 2169587 w 2226746"/>
                <a:gd name="connsiteY14" fmla="*/ 782081 h 1645581"/>
                <a:gd name="connsiteX15" fmla="*/ 2221974 w 2226746"/>
                <a:gd name="connsiteY15" fmla="*/ 639206 h 1645581"/>
                <a:gd name="connsiteX16" fmla="*/ 2036237 w 2226746"/>
                <a:gd name="connsiteY16" fmla="*/ 317876 h 1645581"/>
                <a:gd name="connsiteX17" fmla="*/ 1821924 w 2226746"/>
                <a:gd name="connsiteY17" fmla="*/ 122192 h 1645581"/>
                <a:gd name="connsiteX18" fmla="*/ 1326624 w 2226746"/>
                <a:gd name="connsiteY18" fmla="*/ 4139 h 1645581"/>
                <a:gd name="connsiteX19" fmla="*/ 763919 w 2226746"/>
                <a:gd name="connsiteY19" fmla="*/ 55554 h 1645581"/>
                <a:gd name="connsiteX20" fmla="*/ 416986 w 2226746"/>
                <a:gd name="connsiteY20" fmla="*/ 101254 h 1645581"/>
                <a:gd name="connsiteX21" fmla="*/ 300942 w 2226746"/>
                <a:gd name="connsiteY21" fmla="*/ 323135 h 1645581"/>
                <a:gd name="connsiteX0" fmla="*/ 291938 w 2217742"/>
                <a:gd name="connsiteY0" fmla="*/ 323135 h 1645581"/>
                <a:gd name="connsiteX1" fmla="*/ 111279 w 2217742"/>
                <a:gd name="connsiteY1" fmla="*/ 469412 h 1645581"/>
                <a:gd name="connsiteX2" fmla="*/ 3170 w 2217742"/>
                <a:gd name="connsiteY2" fmla="*/ 601106 h 1645581"/>
                <a:gd name="connsiteX3" fmla="*/ 231770 w 2217742"/>
                <a:gd name="connsiteY3" fmla="*/ 891618 h 1645581"/>
                <a:gd name="connsiteX4" fmla="*/ 107945 w 2217742"/>
                <a:gd name="connsiteY4" fmla="*/ 1177368 h 1645581"/>
                <a:gd name="connsiteX5" fmla="*/ 293683 w 2217742"/>
                <a:gd name="connsiteY5" fmla="*/ 1372631 h 1645581"/>
                <a:gd name="connsiteX6" fmla="*/ 550445 w 2217742"/>
                <a:gd name="connsiteY6" fmla="*/ 1553842 h 1645581"/>
                <a:gd name="connsiteX7" fmla="*/ 941383 w 2217742"/>
                <a:gd name="connsiteY7" fmla="*/ 1644723 h 1645581"/>
                <a:gd name="connsiteX8" fmla="*/ 1297808 w 2217742"/>
                <a:gd name="connsiteY8" fmla="*/ 1593571 h 1645581"/>
                <a:gd name="connsiteX9" fmla="*/ 1622420 w 2217742"/>
                <a:gd name="connsiteY9" fmla="*/ 1496456 h 1645581"/>
                <a:gd name="connsiteX10" fmla="*/ 1808189 w 2217742"/>
                <a:gd name="connsiteY10" fmla="*/ 1416811 h 1645581"/>
                <a:gd name="connsiteX11" fmla="*/ 1875149 w 2217742"/>
                <a:gd name="connsiteY11" fmla="*/ 1232616 h 1645581"/>
                <a:gd name="connsiteX12" fmla="*/ 2017708 w 2217742"/>
                <a:gd name="connsiteY12" fmla="*/ 1086881 h 1645581"/>
                <a:gd name="connsiteX13" fmla="*/ 2136770 w 2217742"/>
                <a:gd name="connsiteY13" fmla="*/ 1007950 h 1645581"/>
                <a:gd name="connsiteX14" fmla="*/ 2160583 w 2217742"/>
                <a:gd name="connsiteY14" fmla="*/ 782081 h 1645581"/>
                <a:gd name="connsiteX15" fmla="*/ 2212970 w 2217742"/>
                <a:gd name="connsiteY15" fmla="*/ 639206 h 1645581"/>
                <a:gd name="connsiteX16" fmla="*/ 2027233 w 2217742"/>
                <a:gd name="connsiteY16" fmla="*/ 317876 h 1645581"/>
                <a:gd name="connsiteX17" fmla="*/ 1812920 w 2217742"/>
                <a:gd name="connsiteY17" fmla="*/ 122192 h 1645581"/>
                <a:gd name="connsiteX18" fmla="*/ 1317620 w 2217742"/>
                <a:gd name="connsiteY18" fmla="*/ 4139 h 1645581"/>
                <a:gd name="connsiteX19" fmla="*/ 754915 w 2217742"/>
                <a:gd name="connsiteY19" fmla="*/ 55554 h 1645581"/>
                <a:gd name="connsiteX20" fmla="*/ 407982 w 2217742"/>
                <a:gd name="connsiteY20" fmla="*/ 101254 h 1645581"/>
                <a:gd name="connsiteX21" fmla="*/ 291938 w 2217742"/>
                <a:gd name="connsiteY21" fmla="*/ 323135 h 1645581"/>
                <a:gd name="connsiteX0" fmla="*/ 291937 w 2217741"/>
                <a:gd name="connsiteY0" fmla="*/ 323135 h 1645581"/>
                <a:gd name="connsiteX1" fmla="*/ 111278 w 2217741"/>
                <a:gd name="connsiteY1" fmla="*/ 469412 h 1645581"/>
                <a:gd name="connsiteX2" fmla="*/ 3169 w 2217741"/>
                <a:gd name="connsiteY2" fmla="*/ 601106 h 1645581"/>
                <a:gd name="connsiteX3" fmla="*/ 231769 w 2217741"/>
                <a:gd name="connsiteY3" fmla="*/ 891618 h 1645581"/>
                <a:gd name="connsiteX4" fmla="*/ 107944 w 2217741"/>
                <a:gd name="connsiteY4" fmla="*/ 1177368 h 1645581"/>
                <a:gd name="connsiteX5" fmla="*/ 358199 w 2217741"/>
                <a:gd name="connsiteY5" fmla="*/ 1313689 h 1645581"/>
                <a:gd name="connsiteX6" fmla="*/ 550444 w 2217741"/>
                <a:gd name="connsiteY6" fmla="*/ 1553842 h 1645581"/>
                <a:gd name="connsiteX7" fmla="*/ 941382 w 2217741"/>
                <a:gd name="connsiteY7" fmla="*/ 1644723 h 1645581"/>
                <a:gd name="connsiteX8" fmla="*/ 1297807 w 2217741"/>
                <a:gd name="connsiteY8" fmla="*/ 1593571 h 1645581"/>
                <a:gd name="connsiteX9" fmla="*/ 1622419 w 2217741"/>
                <a:gd name="connsiteY9" fmla="*/ 1496456 h 1645581"/>
                <a:gd name="connsiteX10" fmla="*/ 1808188 w 2217741"/>
                <a:gd name="connsiteY10" fmla="*/ 1416811 h 1645581"/>
                <a:gd name="connsiteX11" fmla="*/ 1875148 w 2217741"/>
                <a:gd name="connsiteY11" fmla="*/ 1232616 h 1645581"/>
                <a:gd name="connsiteX12" fmla="*/ 2017707 w 2217741"/>
                <a:gd name="connsiteY12" fmla="*/ 1086881 h 1645581"/>
                <a:gd name="connsiteX13" fmla="*/ 2136769 w 2217741"/>
                <a:gd name="connsiteY13" fmla="*/ 1007950 h 1645581"/>
                <a:gd name="connsiteX14" fmla="*/ 2160582 w 2217741"/>
                <a:gd name="connsiteY14" fmla="*/ 782081 h 1645581"/>
                <a:gd name="connsiteX15" fmla="*/ 2212969 w 2217741"/>
                <a:gd name="connsiteY15" fmla="*/ 639206 h 1645581"/>
                <a:gd name="connsiteX16" fmla="*/ 2027232 w 2217741"/>
                <a:gd name="connsiteY16" fmla="*/ 317876 h 1645581"/>
                <a:gd name="connsiteX17" fmla="*/ 1812919 w 2217741"/>
                <a:gd name="connsiteY17" fmla="*/ 122192 h 1645581"/>
                <a:gd name="connsiteX18" fmla="*/ 1317619 w 2217741"/>
                <a:gd name="connsiteY18" fmla="*/ 4139 h 1645581"/>
                <a:gd name="connsiteX19" fmla="*/ 754914 w 2217741"/>
                <a:gd name="connsiteY19" fmla="*/ 55554 h 1645581"/>
                <a:gd name="connsiteX20" fmla="*/ 407981 w 2217741"/>
                <a:gd name="connsiteY20" fmla="*/ 101254 h 1645581"/>
                <a:gd name="connsiteX21" fmla="*/ 291937 w 2217741"/>
                <a:gd name="connsiteY21" fmla="*/ 323135 h 1645581"/>
                <a:gd name="connsiteX0" fmla="*/ 291937 w 2217741"/>
                <a:gd name="connsiteY0" fmla="*/ 323135 h 1645581"/>
                <a:gd name="connsiteX1" fmla="*/ 111278 w 2217741"/>
                <a:gd name="connsiteY1" fmla="*/ 469412 h 1645581"/>
                <a:gd name="connsiteX2" fmla="*/ 3169 w 2217741"/>
                <a:gd name="connsiteY2" fmla="*/ 601106 h 1645581"/>
                <a:gd name="connsiteX3" fmla="*/ 231769 w 2217741"/>
                <a:gd name="connsiteY3" fmla="*/ 891618 h 1645581"/>
                <a:gd name="connsiteX4" fmla="*/ 107944 w 2217741"/>
                <a:gd name="connsiteY4" fmla="*/ 1177368 h 1645581"/>
                <a:gd name="connsiteX5" fmla="*/ 358199 w 2217741"/>
                <a:gd name="connsiteY5" fmla="*/ 1313689 h 1645581"/>
                <a:gd name="connsiteX6" fmla="*/ 489960 w 2217741"/>
                <a:gd name="connsiteY6" fmla="*/ 1553843 h 1645581"/>
                <a:gd name="connsiteX7" fmla="*/ 941382 w 2217741"/>
                <a:gd name="connsiteY7" fmla="*/ 1644723 h 1645581"/>
                <a:gd name="connsiteX8" fmla="*/ 1297807 w 2217741"/>
                <a:gd name="connsiteY8" fmla="*/ 1593571 h 1645581"/>
                <a:gd name="connsiteX9" fmla="*/ 1622419 w 2217741"/>
                <a:gd name="connsiteY9" fmla="*/ 1496456 h 1645581"/>
                <a:gd name="connsiteX10" fmla="*/ 1808188 w 2217741"/>
                <a:gd name="connsiteY10" fmla="*/ 1416811 h 1645581"/>
                <a:gd name="connsiteX11" fmla="*/ 1875148 w 2217741"/>
                <a:gd name="connsiteY11" fmla="*/ 1232616 h 1645581"/>
                <a:gd name="connsiteX12" fmla="*/ 2017707 w 2217741"/>
                <a:gd name="connsiteY12" fmla="*/ 1086881 h 1645581"/>
                <a:gd name="connsiteX13" fmla="*/ 2136769 w 2217741"/>
                <a:gd name="connsiteY13" fmla="*/ 1007950 h 1645581"/>
                <a:gd name="connsiteX14" fmla="*/ 2160582 w 2217741"/>
                <a:gd name="connsiteY14" fmla="*/ 782081 h 1645581"/>
                <a:gd name="connsiteX15" fmla="*/ 2212969 w 2217741"/>
                <a:gd name="connsiteY15" fmla="*/ 639206 h 1645581"/>
                <a:gd name="connsiteX16" fmla="*/ 2027232 w 2217741"/>
                <a:gd name="connsiteY16" fmla="*/ 317876 h 1645581"/>
                <a:gd name="connsiteX17" fmla="*/ 1812919 w 2217741"/>
                <a:gd name="connsiteY17" fmla="*/ 122192 h 1645581"/>
                <a:gd name="connsiteX18" fmla="*/ 1317619 w 2217741"/>
                <a:gd name="connsiteY18" fmla="*/ 4139 h 1645581"/>
                <a:gd name="connsiteX19" fmla="*/ 754914 w 2217741"/>
                <a:gd name="connsiteY19" fmla="*/ 55554 h 1645581"/>
                <a:gd name="connsiteX20" fmla="*/ 407981 w 2217741"/>
                <a:gd name="connsiteY20" fmla="*/ 101254 h 1645581"/>
                <a:gd name="connsiteX21" fmla="*/ 291937 w 2217741"/>
                <a:gd name="connsiteY21" fmla="*/ 323135 h 1645581"/>
                <a:gd name="connsiteX0" fmla="*/ 291937 w 2217741"/>
                <a:gd name="connsiteY0" fmla="*/ 323135 h 1598613"/>
                <a:gd name="connsiteX1" fmla="*/ 111278 w 2217741"/>
                <a:gd name="connsiteY1" fmla="*/ 469412 h 1598613"/>
                <a:gd name="connsiteX2" fmla="*/ 3169 w 2217741"/>
                <a:gd name="connsiteY2" fmla="*/ 601106 h 1598613"/>
                <a:gd name="connsiteX3" fmla="*/ 231769 w 2217741"/>
                <a:gd name="connsiteY3" fmla="*/ 891618 h 1598613"/>
                <a:gd name="connsiteX4" fmla="*/ 107944 w 2217741"/>
                <a:gd name="connsiteY4" fmla="*/ 1177368 h 1598613"/>
                <a:gd name="connsiteX5" fmla="*/ 358199 w 2217741"/>
                <a:gd name="connsiteY5" fmla="*/ 1313689 h 1598613"/>
                <a:gd name="connsiteX6" fmla="*/ 489960 w 2217741"/>
                <a:gd name="connsiteY6" fmla="*/ 1553843 h 1598613"/>
                <a:gd name="connsiteX7" fmla="*/ 909124 w 2217741"/>
                <a:gd name="connsiteY7" fmla="*/ 1581571 h 1598613"/>
                <a:gd name="connsiteX8" fmla="*/ 1297807 w 2217741"/>
                <a:gd name="connsiteY8" fmla="*/ 1593571 h 1598613"/>
                <a:gd name="connsiteX9" fmla="*/ 1622419 w 2217741"/>
                <a:gd name="connsiteY9" fmla="*/ 1496456 h 1598613"/>
                <a:gd name="connsiteX10" fmla="*/ 1808188 w 2217741"/>
                <a:gd name="connsiteY10" fmla="*/ 1416811 h 1598613"/>
                <a:gd name="connsiteX11" fmla="*/ 1875148 w 2217741"/>
                <a:gd name="connsiteY11" fmla="*/ 1232616 h 1598613"/>
                <a:gd name="connsiteX12" fmla="*/ 2017707 w 2217741"/>
                <a:gd name="connsiteY12" fmla="*/ 1086881 h 1598613"/>
                <a:gd name="connsiteX13" fmla="*/ 2136769 w 2217741"/>
                <a:gd name="connsiteY13" fmla="*/ 1007950 h 1598613"/>
                <a:gd name="connsiteX14" fmla="*/ 2160582 w 2217741"/>
                <a:gd name="connsiteY14" fmla="*/ 782081 h 1598613"/>
                <a:gd name="connsiteX15" fmla="*/ 2212969 w 2217741"/>
                <a:gd name="connsiteY15" fmla="*/ 639206 h 1598613"/>
                <a:gd name="connsiteX16" fmla="*/ 2027232 w 2217741"/>
                <a:gd name="connsiteY16" fmla="*/ 317876 h 1598613"/>
                <a:gd name="connsiteX17" fmla="*/ 1812919 w 2217741"/>
                <a:gd name="connsiteY17" fmla="*/ 122192 h 1598613"/>
                <a:gd name="connsiteX18" fmla="*/ 1317619 w 2217741"/>
                <a:gd name="connsiteY18" fmla="*/ 4139 h 1598613"/>
                <a:gd name="connsiteX19" fmla="*/ 754914 w 2217741"/>
                <a:gd name="connsiteY19" fmla="*/ 55554 h 1598613"/>
                <a:gd name="connsiteX20" fmla="*/ 407981 w 2217741"/>
                <a:gd name="connsiteY20" fmla="*/ 101254 h 1598613"/>
                <a:gd name="connsiteX21" fmla="*/ 291937 w 2217741"/>
                <a:gd name="connsiteY21" fmla="*/ 323135 h 1598613"/>
                <a:gd name="connsiteX0" fmla="*/ 291937 w 2217741"/>
                <a:gd name="connsiteY0" fmla="*/ 323135 h 1683445"/>
                <a:gd name="connsiteX1" fmla="*/ 111278 w 2217741"/>
                <a:gd name="connsiteY1" fmla="*/ 469412 h 1683445"/>
                <a:gd name="connsiteX2" fmla="*/ 3169 w 2217741"/>
                <a:gd name="connsiteY2" fmla="*/ 601106 h 1683445"/>
                <a:gd name="connsiteX3" fmla="*/ 231769 w 2217741"/>
                <a:gd name="connsiteY3" fmla="*/ 891618 h 1683445"/>
                <a:gd name="connsiteX4" fmla="*/ 107944 w 2217741"/>
                <a:gd name="connsiteY4" fmla="*/ 1177368 h 1683445"/>
                <a:gd name="connsiteX5" fmla="*/ 358199 w 2217741"/>
                <a:gd name="connsiteY5" fmla="*/ 1313689 h 1683445"/>
                <a:gd name="connsiteX6" fmla="*/ 489960 w 2217741"/>
                <a:gd name="connsiteY6" fmla="*/ 1553843 h 1683445"/>
                <a:gd name="connsiteX7" fmla="*/ 909124 w 2217741"/>
                <a:gd name="connsiteY7" fmla="*/ 1581571 h 1683445"/>
                <a:gd name="connsiteX8" fmla="*/ 1317968 w 2217741"/>
                <a:gd name="connsiteY8" fmla="*/ 1681984 h 1683445"/>
                <a:gd name="connsiteX9" fmla="*/ 1622419 w 2217741"/>
                <a:gd name="connsiteY9" fmla="*/ 1496456 h 1683445"/>
                <a:gd name="connsiteX10" fmla="*/ 1808188 w 2217741"/>
                <a:gd name="connsiteY10" fmla="*/ 1416811 h 1683445"/>
                <a:gd name="connsiteX11" fmla="*/ 1875148 w 2217741"/>
                <a:gd name="connsiteY11" fmla="*/ 1232616 h 1683445"/>
                <a:gd name="connsiteX12" fmla="*/ 2017707 w 2217741"/>
                <a:gd name="connsiteY12" fmla="*/ 1086881 h 1683445"/>
                <a:gd name="connsiteX13" fmla="*/ 2136769 w 2217741"/>
                <a:gd name="connsiteY13" fmla="*/ 1007950 h 1683445"/>
                <a:gd name="connsiteX14" fmla="*/ 2160582 w 2217741"/>
                <a:gd name="connsiteY14" fmla="*/ 782081 h 1683445"/>
                <a:gd name="connsiteX15" fmla="*/ 2212969 w 2217741"/>
                <a:gd name="connsiteY15" fmla="*/ 639206 h 1683445"/>
                <a:gd name="connsiteX16" fmla="*/ 2027232 w 2217741"/>
                <a:gd name="connsiteY16" fmla="*/ 317876 h 1683445"/>
                <a:gd name="connsiteX17" fmla="*/ 1812919 w 2217741"/>
                <a:gd name="connsiteY17" fmla="*/ 122192 h 1683445"/>
                <a:gd name="connsiteX18" fmla="*/ 1317619 w 2217741"/>
                <a:gd name="connsiteY18" fmla="*/ 4139 h 1683445"/>
                <a:gd name="connsiteX19" fmla="*/ 754914 w 2217741"/>
                <a:gd name="connsiteY19" fmla="*/ 55554 h 1683445"/>
                <a:gd name="connsiteX20" fmla="*/ 407981 w 2217741"/>
                <a:gd name="connsiteY20" fmla="*/ 101254 h 1683445"/>
                <a:gd name="connsiteX21" fmla="*/ 291937 w 2217741"/>
                <a:gd name="connsiteY21" fmla="*/ 323135 h 1683445"/>
                <a:gd name="connsiteX0" fmla="*/ 291937 w 2217741"/>
                <a:gd name="connsiteY0" fmla="*/ 323135 h 1683574"/>
                <a:gd name="connsiteX1" fmla="*/ 111278 w 2217741"/>
                <a:gd name="connsiteY1" fmla="*/ 469412 h 1683574"/>
                <a:gd name="connsiteX2" fmla="*/ 3169 w 2217741"/>
                <a:gd name="connsiteY2" fmla="*/ 601106 h 1683574"/>
                <a:gd name="connsiteX3" fmla="*/ 231769 w 2217741"/>
                <a:gd name="connsiteY3" fmla="*/ 891618 h 1683574"/>
                <a:gd name="connsiteX4" fmla="*/ 107944 w 2217741"/>
                <a:gd name="connsiteY4" fmla="*/ 1177368 h 1683574"/>
                <a:gd name="connsiteX5" fmla="*/ 358199 w 2217741"/>
                <a:gd name="connsiteY5" fmla="*/ 1313689 h 1683574"/>
                <a:gd name="connsiteX6" fmla="*/ 489960 w 2217741"/>
                <a:gd name="connsiteY6" fmla="*/ 1553843 h 1683574"/>
                <a:gd name="connsiteX7" fmla="*/ 909124 w 2217741"/>
                <a:gd name="connsiteY7" fmla="*/ 1581571 h 1683574"/>
                <a:gd name="connsiteX8" fmla="*/ 1317968 w 2217741"/>
                <a:gd name="connsiteY8" fmla="*/ 1681984 h 1683574"/>
                <a:gd name="connsiteX9" fmla="*/ 1557902 w 2217741"/>
                <a:gd name="connsiteY9" fmla="*/ 1492246 h 1683574"/>
                <a:gd name="connsiteX10" fmla="*/ 1808188 w 2217741"/>
                <a:gd name="connsiteY10" fmla="*/ 1416811 h 1683574"/>
                <a:gd name="connsiteX11" fmla="*/ 1875148 w 2217741"/>
                <a:gd name="connsiteY11" fmla="*/ 1232616 h 1683574"/>
                <a:gd name="connsiteX12" fmla="*/ 2017707 w 2217741"/>
                <a:gd name="connsiteY12" fmla="*/ 1086881 h 1683574"/>
                <a:gd name="connsiteX13" fmla="*/ 2136769 w 2217741"/>
                <a:gd name="connsiteY13" fmla="*/ 1007950 h 1683574"/>
                <a:gd name="connsiteX14" fmla="*/ 2160582 w 2217741"/>
                <a:gd name="connsiteY14" fmla="*/ 782081 h 1683574"/>
                <a:gd name="connsiteX15" fmla="*/ 2212969 w 2217741"/>
                <a:gd name="connsiteY15" fmla="*/ 639206 h 1683574"/>
                <a:gd name="connsiteX16" fmla="*/ 2027232 w 2217741"/>
                <a:gd name="connsiteY16" fmla="*/ 317876 h 1683574"/>
                <a:gd name="connsiteX17" fmla="*/ 1812919 w 2217741"/>
                <a:gd name="connsiteY17" fmla="*/ 122192 h 1683574"/>
                <a:gd name="connsiteX18" fmla="*/ 1317619 w 2217741"/>
                <a:gd name="connsiteY18" fmla="*/ 4139 h 1683574"/>
                <a:gd name="connsiteX19" fmla="*/ 754914 w 2217741"/>
                <a:gd name="connsiteY19" fmla="*/ 55554 h 1683574"/>
                <a:gd name="connsiteX20" fmla="*/ 407981 w 2217741"/>
                <a:gd name="connsiteY20" fmla="*/ 101254 h 1683574"/>
                <a:gd name="connsiteX21" fmla="*/ 291937 w 2217741"/>
                <a:gd name="connsiteY21" fmla="*/ 323135 h 168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217741" h="1683574">
                  <a:moveTo>
                    <a:pt x="291937" y="323135"/>
                  </a:moveTo>
                  <a:cubicBezTo>
                    <a:pt x="242487" y="384495"/>
                    <a:pt x="159406" y="423084"/>
                    <a:pt x="111278" y="469412"/>
                  </a:cubicBezTo>
                  <a:cubicBezTo>
                    <a:pt x="63150" y="515740"/>
                    <a:pt x="-16913" y="530738"/>
                    <a:pt x="3169" y="601106"/>
                  </a:cubicBezTo>
                  <a:cubicBezTo>
                    <a:pt x="23251" y="671474"/>
                    <a:pt x="214307" y="795574"/>
                    <a:pt x="231769" y="891618"/>
                  </a:cubicBezTo>
                  <a:cubicBezTo>
                    <a:pt x="249231" y="987662"/>
                    <a:pt x="86872" y="1107023"/>
                    <a:pt x="107944" y="1177368"/>
                  </a:cubicBezTo>
                  <a:cubicBezTo>
                    <a:pt x="129016" y="1247713"/>
                    <a:pt x="294530" y="1250943"/>
                    <a:pt x="358199" y="1313689"/>
                  </a:cubicBezTo>
                  <a:cubicBezTo>
                    <a:pt x="421868" y="1376435"/>
                    <a:pt x="398139" y="1509196"/>
                    <a:pt x="489960" y="1553843"/>
                  </a:cubicBezTo>
                  <a:cubicBezTo>
                    <a:pt x="581781" y="1598490"/>
                    <a:pt x="771123" y="1560214"/>
                    <a:pt x="909124" y="1581571"/>
                  </a:cubicBezTo>
                  <a:cubicBezTo>
                    <a:pt x="1047125" y="1602928"/>
                    <a:pt x="1209838" y="1696871"/>
                    <a:pt x="1317968" y="1681984"/>
                  </a:cubicBezTo>
                  <a:cubicBezTo>
                    <a:pt x="1426098" y="1667097"/>
                    <a:pt x="1476199" y="1536441"/>
                    <a:pt x="1557902" y="1492246"/>
                  </a:cubicBezTo>
                  <a:cubicBezTo>
                    <a:pt x="1639605" y="1448051"/>
                    <a:pt x="1755314" y="1460083"/>
                    <a:pt x="1808188" y="1416811"/>
                  </a:cubicBezTo>
                  <a:cubicBezTo>
                    <a:pt x="1861062" y="1373539"/>
                    <a:pt x="1840228" y="1287604"/>
                    <a:pt x="1875148" y="1232616"/>
                  </a:cubicBezTo>
                  <a:cubicBezTo>
                    <a:pt x="1910068" y="1177628"/>
                    <a:pt x="1974104" y="1124325"/>
                    <a:pt x="2017707" y="1086881"/>
                  </a:cubicBezTo>
                  <a:cubicBezTo>
                    <a:pt x="2061310" y="1049437"/>
                    <a:pt x="2112957" y="1058750"/>
                    <a:pt x="2136769" y="1007950"/>
                  </a:cubicBezTo>
                  <a:cubicBezTo>
                    <a:pt x="2160581" y="957150"/>
                    <a:pt x="2147882" y="843538"/>
                    <a:pt x="2160582" y="782081"/>
                  </a:cubicBezTo>
                  <a:cubicBezTo>
                    <a:pt x="2173282" y="720624"/>
                    <a:pt x="2235194" y="716573"/>
                    <a:pt x="2212969" y="639206"/>
                  </a:cubicBezTo>
                  <a:cubicBezTo>
                    <a:pt x="2190744" y="561839"/>
                    <a:pt x="2093907" y="404045"/>
                    <a:pt x="2027232" y="317876"/>
                  </a:cubicBezTo>
                  <a:cubicBezTo>
                    <a:pt x="1960557" y="231707"/>
                    <a:pt x="1931188" y="174481"/>
                    <a:pt x="1812919" y="122192"/>
                  </a:cubicBezTo>
                  <a:cubicBezTo>
                    <a:pt x="1694650" y="69903"/>
                    <a:pt x="1493953" y="15245"/>
                    <a:pt x="1317619" y="4139"/>
                  </a:cubicBezTo>
                  <a:cubicBezTo>
                    <a:pt x="1141285" y="-6967"/>
                    <a:pt x="927952" y="2373"/>
                    <a:pt x="754914" y="55554"/>
                  </a:cubicBezTo>
                  <a:cubicBezTo>
                    <a:pt x="581877" y="108735"/>
                    <a:pt x="521435" y="35606"/>
                    <a:pt x="407981" y="101254"/>
                  </a:cubicBezTo>
                  <a:cubicBezTo>
                    <a:pt x="294527" y="166902"/>
                    <a:pt x="341388" y="261775"/>
                    <a:pt x="291937" y="323135"/>
                  </a:cubicBez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7" name="グループ化 216">
              <a:extLst>
                <a:ext uri="{FF2B5EF4-FFF2-40B4-BE49-F238E27FC236}">
                  <a16:creationId xmlns:a16="http://schemas.microsoft.com/office/drawing/2014/main" id="{20ECB4BF-8CD7-4884-BEF7-A6545C15B580}"/>
                </a:ext>
              </a:extLst>
            </p:cNvPr>
            <p:cNvGrpSpPr/>
            <p:nvPr/>
          </p:nvGrpSpPr>
          <p:grpSpPr>
            <a:xfrm>
              <a:off x="4105838" y="982018"/>
              <a:ext cx="485951" cy="484715"/>
              <a:chOff x="5788381" y="1370734"/>
              <a:chExt cx="2629154" cy="2622468"/>
            </a:xfrm>
          </p:grpSpPr>
          <p:sp>
            <p:nvSpPr>
              <p:cNvPr id="290" name="フリーフォーム: 図形 289">
                <a:extLst>
                  <a:ext uri="{FF2B5EF4-FFF2-40B4-BE49-F238E27FC236}">
                    <a16:creationId xmlns:a16="http://schemas.microsoft.com/office/drawing/2014/main" id="{5E2F64D5-3E13-4A04-AE9C-74BE1DA1CDF2}"/>
                  </a:ext>
                </a:extLst>
              </p:cNvPr>
              <p:cNvSpPr/>
              <p:nvPr/>
            </p:nvSpPr>
            <p:spPr>
              <a:xfrm>
                <a:off x="5788381" y="1370734"/>
                <a:ext cx="2629154" cy="2622468"/>
              </a:xfrm>
              <a:custGeom>
                <a:avLst/>
                <a:gdLst>
                  <a:gd name="connsiteX0" fmla="*/ 1384595 w 2629154"/>
                  <a:gd name="connsiteY0" fmla="*/ 0 h 2622468"/>
                  <a:gd name="connsiteX1" fmla="*/ 1734796 w 2629154"/>
                  <a:gd name="connsiteY1" fmla="*/ 145058 h 2622468"/>
                  <a:gd name="connsiteX2" fmla="*/ 1764407 w 2629154"/>
                  <a:gd name="connsiteY2" fmla="*/ 180947 h 2622468"/>
                  <a:gd name="connsiteX3" fmla="*/ 1878554 w 2629154"/>
                  <a:gd name="connsiteY3" fmla="*/ 192454 h 2622468"/>
                  <a:gd name="connsiteX4" fmla="*/ 2347273 w 2629154"/>
                  <a:gd name="connsiteY4" fmla="*/ 531636 h 2622468"/>
                  <a:gd name="connsiteX5" fmla="*/ 2347939 w 2629154"/>
                  <a:gd name="connsiteY5" fmla="*/ 533063 h 2622468"/>
                  <a:gd name="connsiteX6" fmla="*/ 2410799 w 2629154"/>
                  <a:gd name="connsiteY6" fmla="*/ 567183 h 2622468"/>
                  <a:gd name="connsiteX7" fmla="*/ 2629154 w 2629154"/>
                  <a:gd name="connsiteY7" fmla="*/ 977859 h 2622468"/>
                  <a:gd name="connsiteX8" fmla="*/ 2590234 w 2629154"/>
                  <a:gd name="connsiteY8" fmla="*/ 1170636 h 2622468"/>
                  <a:gd name="connsiteX9" fmla="*/ 2584108 w 2629154"/>
                  <a:gd name="connsiteY9" fmla="*/ 1181923 h 2622468"/>
                  <a:gd name="connsiteX10" fmla="*/ 2598373 w 2629154"/>
                  <a:gd name="connsiteY10" fmla="*/ 1227880 h 2622468"/>
                  <a:gd name="connsiteX11" fmla="*/ 2612670 w 2629154"/>
                  <a:gd name="connsiteY11" fmla="*/ 1369720 h 2622468"/>
                  <a:gd name="connsiteX12" fmla="*/ 2599366 w 2629154"/>
                  <a:gd name="connsiteY12" fmla="*/ 1501707 h 2622468"/>
                  <a:gd name="connsiteX13" fmla="*/ 2612742 w 2629154"/>
                  <a:gd name="connsiteY13" fmla="*/ 1544797 h 2622468"/>
                  <a:gd name="connsiteX14" fmla="*/ 2622804 w 2629154"/>
                  <a:gd name="connsiteY14" fmla="*/ 1644609 h 2622468"/>
                  <a:gd name="connsiteX15" fmla="*/ 2477746 w 2629154"/>
                  <a:gd name="connsiteY15" fmla="*/ 1994810 h 2622468"/>
                  <a:gd name="connsiteX16" fmla="*/ 2410837 w 2629154"/>
                  <a:gd name="connsiteY16" fmla="*/ 2050015 h 2622468"/>
                  <a:gd name="connsiteX17" fmla="*/ 2396013 w 2629154"/>
                  <a:gd name="connsiteY17" fmla="*/ 2078971 h 2622468"/>
                  <a:gd name="connsiteX18" fmla="*/ 2064098 w 2629154"/>
                  <a:gd name="connsiteY18" fmla="*/ 2364176 h 2622468"/>
                  <a:gd name="connsiteX19" fmla="*/ 2025736 w 2629154"/>
                  <a:gd name="connsiteY19" fmla="*/ 2377280 h 2622468"/>
                  <a:gd name="connsiteX20" fmla="*/ 2011172 w 2629154"/>
                  <a:gd name="connsiteY20" fmla="*/ 2404113 h 2622468"/>
                  <a:gd name="connsiteX21" fmla="*/ 1600495 w 2629154"/>
                  <a:gd name="connsiteY21" fmla="*/ 2622468 h 2622468"/>
                  <a:gd name="connsiteX22" fmla="*/ 1407718 w 2629154"/>
                  <a:gd name="connsiteY22" fmla="*/ 2583548 h 2622468"/>
                  <a:gd name="connsiteX23" fmla="*/ 1327411 w 2629154"/>
                  <a:gd name="connsiteY23" fmla="*/ 2539959 h 2622468"/>
                  <a:gd name="connsiteX24" fmla="*/ 1270062 w 2629154"/>
                  <a:gd name="connsiteY24" fmla="*/ 2553176 h 2622468"/>
                  <a:gd name="connsiteX25" fmla="*/ 1162876 w 2629154"/>
                  <a:gd name="connsiteY25" fmla="*/ 2561285 h 2622468"/>
                  <a:gd name="connsiteX26" fmla="*/ 689652 w 2629154"/>
                  <a:gd name="connsiteY26" fmla="*/ 2378451 h 2622468"/>
                  <a:gd name="connsiteX27" fmla="*/ 685067 w 2629154"/>
                  <a:gd name="connsiteY27" fmla="*/ 2373642 h 2622468"/>
                  <a:gd name="connsiteX28" fmla="*/ 673395 w 2629154"/>
                  <a:gd name="connsiteY28" fmla="*/ 2374818 h 2622468"/>
                  <a:gd name="connsiteX29" fmla="*/ 178136 w 2629154"/>
                  <a:gd name="connsiteY29" fmla="*/ 1879559 h 2622468"/>
                  <a:gd name="connsiteX30" fmla="*/ 179379 w 2629154"/>
                  <a:gd name="connsiteY30" fmla="*/ 1867235 h 2622468"/>
                  <a:gd name="connsiteX31" fmla="*/ 120200 w 2629154"/>
                  <a:gd name="connsiteY31" fmla="*/ 1791917 h 2622468"/>
                  <a:gd name="connsiteX32" fmla="*/ 0 w 2629154"/>
                  <a:gd name="connsiteY32" fmla="*/ 1398412 h 2622468"/>
                  <a:gd name="connsiteX33" fmla="*/ 55308 w 2629154"/>
                  <a:gd name="connsiteY33" fmla="*/ 1124461 h 2622468"/>
                  <a:gd name="connsiteX34" fmla="*/ 111955 w 2629154"/>
                  <a:gd name="connsiteY34" fmla="*/ 1020095 h 2622468"/>
                  <a:gd name="connsiteX35" fmla="*/ 101936 w 2629154"/>
                  <a:gd name="connsiteY35" fmla="*/ 920709 h 2622468"/>
                  <a:gd name="connsiteX36" fmla="*/ 404418 w 2629154"/>
                  <a:gd name="connsiteY36" fmla="*/ 464370 h 2622468"/>
                  <a:gd name="connsiteX37" fmla="*/ 479873 w 2629154"/>
                  <a:gd name="connsiteY37" fmla="*/ 440947 h 2622468"/>
                  <a:gd name="connsiteX38" fmla="*/ 505017 w 2629154"/>
                  <a:gd name="connsiteY38" fmla="*/ 405581 h 2622468"/>
                  <a:gd name="connsiteX39" fmla="*/ 967293 w 2629154"/>
                  <a:gd name="connsiteY39" fmla="*/ 154053 h 2622468"/>
                  <a:gd name="connsiteX40" fmla="*/ 1029907 w 2629154"/>
                  <a:gd name="connsiteY40" fmla="*/ 150497 h 2622468"/>
                  <a:gd name="connsiteX41" fmla="*/ 1034394 w 2629154"/>
                  <a:gd name="connsiteY41" fmla="*/ 145058 h 2622468"/>
                  <a:gd name="connsiteX42" fmla="*/ 1384595 w 2629154"/>
                  <a:gd name="connsiteY42" fmla="*/ 0 h 2622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629154" h="2622468">
                    <a:moveTo>
                      <a:pt x="1384595" y="0"/>
                    </a:moveTo>
                    <a:cubicBezTo>
                      <a:pt x="1521357" y="0"/>
                      <a:pt x="1645172" y="55434"/>
                      <a:pt x="1734796" y="145058"/>
                    </a:cubicBezTo>
                    <a:lnTo>
                      <a:pt x="1764407" y="180947"/>
                    </a:lnTo>
                    <a:lnTo>
                      <a:pt x="1878554" y="192454"/>
                    </a:lnTo>
                    <a:cubicBezTo>
                      <a:pt x="2079001" y="233470"/>
                      <a:pt x="2248407" y="359698"/>
                      <a:pt x="2347273" y="531636"/>
                    </a:cubicBezTo>
                    <a:lnTo>
                      <a:pt x="2347939" y="533063"/>
                    </a:lnTo>
                    <a:lnTo>
                      <a:pt x="2410799" y="567183"/>
                    </a:lnTo>
                    <a:cubicBezTo>
                      <a:pt x="2542539" y="656184"/>
                      <a:pt x="2629154" y="806907"/>
                      <a:pt x="2629154" y="977859"/>
                    </a:cubicBezTo>
                    <a:cubicBezTo>
                      <a:pt x="2629154" y="1046240"/>
                      <a:pt x="2615296" y="1111384"/>
                      <a:pt x="2590234" y="1170636"/>
                    </a:cubicBezTo>
                    <a:lnTo>
                      <a:pt x="2584108" y="1181923"/>
                    </a:lnTo>
                    <a:lnTo>
                      <a:pt x="2598373" y="1227880"/>
                    </a:lnTo>
                    <a:cubicBezTo>
                      <a:pt x="2607747" y="1273697"/>
                      <a:pt x="2612670" y="1321134"/>
                      <a:pt x="2612670" y="1369720"/>
                    </a:cubicBezTo>
                    <a:lnTo>
                      <a:pt x="2599366" y="1501707"/>
                    </a:lnTo>
                    <a:lnTo>
                      <a:pt x="2612742" y="1544797"/>
                    </a:lnTo>
                    <a:cubicBezTo>
                      <a:pt x="2619339" y="1577037"/>
                      <a:pt x="2622804" y="1610419"/>
                      <a:pt x="2622804" y="1644609"/>
                    </a:cubicBezTo>
                    <a:cubicBezTo>
                      <a:pt x="2622804" y="1781371"/>
                      <a:pt x="2567370" y="1905186"/>
                      <a:pt x="2477746" y="1994810"/>
                    </a:cubicBezTo>
                    <a:lnTo>
                      <a:pt x="2410837" y="2050015"/>
                    </a:lnTo>
                    <a:lnTo>
                      <a:pt x="2396013" y="2078971"/>
                    </a:lnTo>
                    <a:cubicBezTo>
                      <a:pt x="2318863" y="2205942"/>
                      <a:pt x="2202671" y="2306565"/>
                      <a:pt x="2064098" y="2364176"/>
                    </a:cubicBezTo>
                    <a:lnTo>
                      <a:pt x="2025736" y="2377280"/>
                    </a:lnTo>
                    <a:lnTo>
                      <a:pt x="2011172" y="2404113"/>
                    </a:lnTo>
                    <a:cubicBezTo>
                      <a:pt x="1922170" y="2535853"/>
                      <a:pt x="1771448" y="2622468"/>
                      <a:pt x="1600495" y="2622468"/>
                    </a:cubicBezTo>
                    <a:cubicBezTo>
                      <a:pt x="1532114" y="2622468"/>
                      <a:pt x="1466970" y="2608610"/>
                      <a:pt x="1407718" y="2583548"/>
                    </a:cubicBezTo>
                    <a:lnTo>
                      <a:pt x="1327411" y="2539959"/>
                    </a:lnTo>
                    <a:lnTo>
                      <a:pt x="1270062" y="2553176"/>
                    </a:lnTo>
                    <a:cubicBezTo>
                      <a:pt x="1235113" y="2558516"/>
                      <a:pt x="1199318" y="2561285"/>
                      <a:pt x="1162876" y="2561285"/>
                    </a:cubicBezTo>
                    <a:cubicBezTo>
                      <a:pt x="980672" y="2561285"/>
                      <a:pt x="814639" y="2492050"/>
                      <a:pt x="689652" y="2378451"/>
                    </a:cubicBezTo>
                    <a:lnTo>
                      <a:pt x="685067" y="2373642"/>
                    </a:lnTo>
                    <a:lnTo>
                      <a:pt x="673395" y="2374818"/>
                    </a:lnTo>
                    <a:cubicBezTo>
                      <a:pt x="399871" y="2374818"/>
                      <a:pt x="178136" y="2153083"/>
                      <a:pt x="178136" y="1879559"/>
                    </a:cubicBezTo>
                    <a:lnTo>
                      <a:pt x="179379" y="1867235"/>
                    </a:lnTo>
                    <a:lnTo>
                      <a:pt x="120200" y="1791917"/>
                    </a:lnTo>
                    <a:cubicBezTo>
                      <a:pt x="44312" y="1679588"/>
                      <a:pt x="0" y="1544175"/>
                      <a:pt x="0" y="1398412"/>
                    </a:cubicBezTo>
                    <a:cubicBezTo>
                      <a:pt x="0" y="1301237"/>
                      <a:pt x="19694" y="1208662"/>
                      <a:pt x="55308" y="1124461"/>
                    </a:cubicBezTo>
                    <a:lnTo>
                      <a:pt x="111955" y="1020095"/>
                    </a:lnTo>
                    <a:lnTo>
                      <a:pt x="101936" y="920709"/>
                    </a:lnTo>
                    <a:cubicBezTo>
                      <a:pt x="101936" y="715566"/>
                      <a:pt x="226662" y="539554"/>
                      <a:pt x="404418" y="464370"/>
                    </a:cubicBezTo>
                    <a:lnTo>
                      <a:pt x="479873" y="440947"/>
                    </a:lnTo>
                    <a:lnTo>
                      <a:pt x="505017" y="405581"/>
                    </a:lnTo>
                    <a:cubicBezTo>
                      <a:pt x="617969" y="268714"/>
                      <a:pt x="781660" y="175274"/>
                      <a:pt x="967293" y="154053"/>
                    </a:cubicBezTo>
                    <a:lnTo>
                      <a:pt x="1029907" y="150497"/>
                    </a:lnTo>
                    <a:lnTo>
                      <a:pt x="1034394" y="145058"/>
                    </a:lnTo>
                    <a:cubicBezTo>
                      <a:pt x="1124019" y="55434"/>
                      <a:pt x="1247833" y="0"/>
                      <a:pt x="1384595" y="0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99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月 290">
                <a:extLst>
                  <a:ext uri="{FF2B5EF4-FFF2-40B4-BE49-F238E27FC236}">
                    <a16:creationId xmlns:a16="http://schemas.microsoft.com/office/drawing/2014/main" id="{B70BA7BA-FD3A-493F-9E02-D6F301CA1072}"/>
                  </a:ext>
                </a:extLst>
              </p:cNvPr>
              <p:cNvSpPr/>
              <p:nvPr/>
            </p:nvSpPr>
            <p:spPr>
              <a:xfrm rot="1800000">
                <a:off x="6177089" y="1959361"/>
                <a:ext cx="276955" cy="724952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月 291">
                <a:extLst>
                  <a:ext uri="{FF2B5EF4-FFF2-40B4-BE49-F238E27FC236}">
                    <a16:creationId xmlns:a16="http://schemas.microsoft.com/office/drawing/2014/main" id="{97ABA781-BB33-4981-8EFD-040F700494B8}"/>
                  </a:ext>
                </a:extLst>
              </p:cNvPr>
              <p:cNvSpPr/>
              <p:nvPr/>
            </p:nvSpPr>
            <p:spPr>
              <a:xfrm rot="5400000">
                <a:off x="7072120" y="1458846"/>
                <a:ext cx="276954" cy="724953"/>
              </a:xfrm>
              <a:prstGeom prst="moon">
                <a:avLst/>
              </a:prstGeom>
              <a:solidFill>
                <a:schemeClr val="tx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月 292">
                <a:extLst>
                  <a:ext uri="{FF2B5EF4-FFF2-40B4-BE49-F238E27FC236}">
                    <a16:creationId xmlns:a16="http://schemas.microsoft.com/office/drawing/2014/main" id="{90B69237-56BA-4A3E-A5E3-75F80EF123FB}"/>
                  </a:ext>
                </a:extLst>
              </p:cNvPr>
              <p:cNvSpPr/>
              <p:nvPr/>
            </p:nvSpPr>
            <p:spPr>
              <a:xfrm rot="12456006">
                <a:off x="7971921" y="2642369"/>
                <a:ext cx="276955" cy="724952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月 293">
                <a:extLst>
                  <a:ext uri="{FF2B5EF4-FFF2-40B4-BE49-F238E27FC236}">
                    <a16:creationId xmlns:a16="http://schemas.microsoft.com/office/drawing/2014/main" id="{DF155546-E6E6-435B-AF29-6674E4C2CD19}"/>
                  </a:ext>
                </a:extLst>
              </p:cNvPr>
              <p:cNvSpPr/>
              <p:nvPr/>
            </p:nvSpPr>
            <p:spPr>
              <a:xfrm rot="17920388">
                <a:off x="6325180" y="2937789"/>
                <a:ext cx="276954" cy="724953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月 294">
                <a:extLst>
                  <a:ext uri="{FF2B5EF4-FFF2-40B4-BE49-F238E27FC236}">
                    <a16:creationId xmlns:a16="http://schemas.microsoft.com/office/drawing/2014/main" id="{2ED6753B-A8D1-457B-9336-1354DAEA4445}"/>
                  </a:ext>
                </a:extLst>
              </p:cNvPr>
              <p:cNvSpPr/>
              <p:nvPr/>
            </p:nvSpPr>
            <p:spPr>
              <a:xfrm rot="15596781">
                <a:off x="7278863" y="3237841"/>
                <a:ext cx="206576" cy="707562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月 295">
                <a:extLst>
                  <a:ext uri="{FF2B5EF4-FFF2-40B4-BE49-F238E27FC236}">
                    <a16:creationId xmlns:a16="http://schemas.microsoft.com/office/drawing/2014/main" id="{B090353F-2A7D-4A68-A81E-A8E03E91F862}"/>
                  </a:ext>
                </a:extLst>
              </p:cNvPr>
              <p:cNvSpPr/>
              <p:nvPr/>
            </p:nvSpPr>
            <p:spPr>
              <a:xfrm rot="10081858">
                <a:off x="7543356" y="2148013"/>
                <a:ext cx="276955" cy="724952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月 296">
                <a:extLst>
                  <a:ext uri="{FF2B5EF4-FFF2-40B4-BE49-F238E27FC236}">
                    <a16:creationId xmlns:a16="http://schemas.microsoft.com/office/drawing/2014/main" id="{31C3020B-A557-4CB1-852F-5DC905FA08A8}"/>
                  </a:ext>
                </a:extLst>
              </p:cNvPr>
              <p:cNvSpPr/>
              <p:nvPr/>
            </p:nvSpPr>
            <p:spPr>
              <a:xfrm rot="19435990">
                <a:off x="6760093" y="2447834"/>
                <a:ext cx="276955" cy="724952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8" name="グループ化 217">
              <a:extLst>
                <a:ext uri="{FF2B5EF4-FFF2-40B4-BE49-F238E27FC236}">
                  <a16:creationId xmlns:a16="http://schemas.microsoft.com/office/drawing/2014/main" id="{8EBA0ECE-B0D6-44CC-83AF-82361EB378E7}"/>
                </a:ext>
              </a:extLst>
            </p:cNvPr>
            <p:cNvGrpSpPr/>
            <p:nvPr/>
          </p:nvGrpSpPr>
          <p:grpSpPr>
            <a:xfrm>
              <a:off x="4512437" y="1109330"/>
              <a:ext cx="485951" cy="484715"/>
              <a:chOff x="5788381" y="1370734"/>
              <a:chExt cx="2629154" cy="2622468"/>
            </a:xfrm>
          </p:grpSpPr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13ED0EE0-74FC-4C27-87E3-1C0424493DDE}"/>
                  </a:ext>
                </a:extLst>
              </p:cNvPr>
              <p:cNvSpPr/>
              <p:nvPr/>
            </p:nvSpPr>
            <p:spPr>
              <a:xfrm>
                <a:off x="5788381" y="1370734"/>
                <a:ext cx="2629154" cy="2622468"/>
              </a:xfrm>
              <a:custGeom>
                <a:avLst/>
                <a:gdLst>
                  <a:gd name="connsiteX0" fmla="*/ 1384595 w 2629154"/>
                  <a:gd name="connsiteY0" fmla="*/ 0 h 2622468"/>
                  <a:gd name="connsiteX1" fmla="*/ 1734796 w 2629154"/>
                  <a:gd name="connsiteY1" fmla="*/ 145058 h 2622468"/>
                  <a:gd name="connsiteX2" fmla="*/ 1764407 w 2629154"/>
                  <a:gd name="connsiteY2" fmla="*/ 180947 h 2622468"/>
                  <a:gd name="connsiteX3" fmla="*/ 1878554 w 2629154"/>
                  <a:gd name="connsiteY3" fmla="*/ 192454 h 2622468"/>
                  <a:gd name="connsiteX4" fmla="*/ 2347273 w 2629154"/>
                  <a:gd name="connsiteY4" fmla="*/ 531636 h 2622468"/>
                  <a:gd name="connsiteX5" fmla="*/ 2347939 w 2629154"/>
                  <a:gd name="connsiteY5" fmla="*/ 533063 h 2622468"/>
                  <a:gd name="connsiteX6" fmla="*/ 2410799 w 2629154"/>
                  <a:gd name="connsiteY6" fmla="*/ 567183 h 2622468"/>
                  <a:gd name="connsiteX7" fmla="*/ 2629154 w 2629154"/>
                  <a:gd name="connsiteY7" fmla="*/ 977859 h 2622468"/>
                  <a:gd name="connsiteX8" fmla="*/ 2590234 w 2629154"/>
                  <a:gd name="connsiteY8" fmla="*/ 1170636 h 2622468"/>
                  <a:gd name="connsiteX9" fmla="*/ 2584108 w 2629154"/>
                  <a:gd name="connsiteY9" fmla="*/ 1181923 h 2622468"/>
                  <a:gd name="connsiteX10" fmla="*/ 2598373 w 2629154"/>
                  <a:gd name="connsiteY10" fmla="*/ 1227880 h 2622468"/>
                  <a:gd name="connsiteX11" fmla="*/ 2612670 w 2629154"/>
                  <a:gd name="connsiteY11" fmla="*/ 1369720 h 2622468"/>
                  <a:gd name="connsiteX12" fmla="*/ 2599366 w 2629154"/>
                  <a:gd name="connsiteY12" fmla="*/ 1501707 h 2622468"/>
                  <a:gd name="connsiteX13" fmla="*/ 2612742 w 2629154"/>
                  <a:gd name="connsiteY13" fmla="*/ 1544797 h 2622468"/>
                  <a:gd name="connsiteX14" fmla="*/ 2622804 w 2629154"/>
                  <a:gd name="connsiteY14" fmla="*/ 1644609 h 2622468"/>
                  <a:gd name="connsiteX15" fmla="*/ 2477746 w 2629154"/>
                  <a:gd name="connsiteY15" fmla="*/ 1994810 h 2622468"/>
                  <a:gd name="connsiteX16" fmla="*/ 2410837 w 2629154"/>
                  <a:gd name="connsiteY16" fmla="*/ 2050015 h 2622468"/>
                  <a:gd name="connsiteX17" fmla="*/ 2396013 w 2629154"/>
                  <a:gd name="connsiteY17" fmla="*/ 2078971 h 2622468"/>
                  <a:gd name="connsiteX18" fmla="*/ 2064098 w 2629154"/>
                  <a:gd name="connsiteY18" fmla="*/ 2364176 h 2622468"/>
                  <a:gd name="connsiteX19" fmla="*/ 2025736 w 2629154"/>
                  <a:gd name="connsiteY19" fmla="*/ 2377280 h 2622468"/>
                  <a:gd name="connsiteX20" fmla="*/ 2011172 w 2629154"/>
                  <a:gd name="connsiteY20" fmla="*/ 2404113 h 2622468"/>
                  <a:gd name="connsiteX21" fmla="*/ 1600495 w 2629154"/>
                  <a:gd name="connsiteY21" fmla="*/ 2622468 h 2622468"/>
                  <a:gd name="connsiteX22" fmla="*/ 1407718 w 2629154"/>
                  <a:gd name="connsiteY22" fmla="*/ 2583548 h 2622468"/>
                  <a:gd name="connsiteX23" fmla="*/ 1327411 w 2629154"/>
                  <a:gd name="connsiteY23" fmla="*/ 2539959 h 2622468"/>
                  <a:gd name="connsiteX24" fmla="*/ 1270062 w 2629154"/>
                  <a:gd name="connsiteY24" fmla="*/ 2553176 h 2622468"/>
                  <a:gd name="connsiteX25" fmla="*/ 1162876 w 2629154"/>
                  <a:gd name="connsiteY25" fmla="*/ 2561285 h 2622468"/>
                  <a:gd name="connsiteX26" fmla="*/ 689652 w 2629154"/>
                  <a:gd name="connsiteY26" fmla="*/ 2378451 h 2622468"/>
                  <a:gd name="connsiteX27" fmla="*/ 685067 w 2629154"/>
                  <a:gd name="connsiteY27" fmla="*/ 2373642 h 2622468"/>
                  <a:gd name="connsiteX28" fmla="*/ 673395 w 2629154"/>
                  <a:gd name="connsiteY28" fmla="*/ 2374818 h 2622468"/>
                  <a:gd name="connsiteX29" fmla="*/ 178136 w 2629154"/>
                  <a:gd name="connsiteY29" fmla="*/ 1879559 h 2622468"/>
                  <a:gd name="connsiteX30" fmla="*/ 179379 w 2629154"/>
                  <a:gd name="connsiteY30" fmla="*/ 1867235 h 2622468"/>
                  <a:gd name="connsiteX31" fmla="*/ 120200 w 2629154"/>
                  <a:gd name="connsiteY31" fmla="*/ 1791917 h 2622468"/>
                  <a:gd name="connsiteX32" fmla="*/ 0 w 2629154"/>
                  <a:gd name="connsiteY32" fmla="*/ 1398412 h 2622468"/>
                  <a:gd name="connsiteX33" fmla="*/ 55308 w 2629154"/>
                  <a:gd name="connsiteY33" fmla="*/ 1124461 h 2622468"/>
                  <a:gd name="connsiteX34" fmla="*/ 111955 w 2629154"/>
                  <a:gd name="connsiteY34" fmla="*/ 1020095 h 2622468"/>
                  <a:gd name="connsiteX35" fmla="*/ 101936 w 2629154"/>
                  <a:gd name="connsiteY35" fmla="*/ 920709 h 2622468"/>
                  <a:gd name="connsiteX36" fmla="*/ 404418 w 2629154"/>
                  <a:gd name="connsiteY36" fmla="*/ 464370 h 2622468"/>
                  <a:gd name="connsiteX37" fmla="*/ 479873 w 2629154"/>
                  <a:gd name="connsiteY37" fmla="*/ 440947 h 2622468"/>
                  <a:gd name="connsiteX38" fmla="*/ 505017 w 2629154"/>
                  <a:gd name="connsiteY38" fmla="*/ 405581 h 2622468"/>
                  <a:gd name="connsiteX39" fmla="*/ 967293 w 2629154"/>
                  <a:gd name="connsiteY39" fmla="*/ 154053 h 2622468"/>
                  <a:gd name="connsiteX40" fmla="*/ 1029907 w 2629154"/>
                  <a:gd name="connsiteY40" fmla="*/ 150497 h 2622468"/>
                  <a:gd name="connsiteX41" fmla="*/ 1034394 w 2629154"/>
                  <a:gd name="connsiteY41" fmla="*/ 145058 h 2622468"/>
                  <a:gd name="connsiteX42" fmla="*/ 1384595 w 2629154"/>
                  <a:gd name="connsiteY42" fmla="*/ 0 h 2622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629154" h="2622468">
                    <a:moveTo>
                      <a:pt x="1384595" y="0"/>
                    </a:moveTo>
                    <a:cubicBezTo>
                      <a:pt x="1521357" y="0"/>
                      <a:pt x="1645172" y="55434"/>
                      <a:pt x="1734796" y="145058"/>
                    </a:cubicBezTo>
                    <a:lnTo>
                      <a:pt x="1764407" y="180947"/>
                    </a:lnTo>
                    <a:lnTo>
                      <a:pt x="1878554" y="192454"/>
                    </a:lnTo>
                    <a:cubicBezTo>
                      <a:pt x="2079001" y="233470"/>
                      <a:pt x="2248407" y="359698"/>
                      <a:pt x="2347273" y="531636"/>
                    </a:cubicBezTo>
                    <a:lnTo>
                      <a:pt x="2347939" y="533063"/>
                    </a:lnTo>
                    <a:lnTo>
                      <a:pt x="2410799" y="567183"/>
                    </a:lnTo>
                    <a:cubicBezTo>
                      <a:pt x="2542539" y="656184"/>
                      <a:pt x="2629154" y="806907"/>
                      <a:pt x="2629154" y="977859"/>
                    </a:cubicBezTo>
                    <a:cubicBezTo>
                      <a:pt x="2629154" y="1046240"/>
                      <a:pt x="2615296" y="1111384"/>
                      <a:pt x="2590234" y="1170636"/>
                    </a:cubicBezTo>
                    <a:lnTo>
                      <a:pt x="2584108" y="1181923"/>
                    </a:lnTo>
                    <a:lnTo>
                      <a:pt x="2598373" y="1227880"/>
                    </a:lnTo>
                    <a:cubicBezTo>
                      <a:pt x="2607747" y="1273697"/>
                      <a:pt x="2612670" y="1321134"/>
                      <a:pt x="2612670" y="1369720"/>
                    </a:cubicBezTo>
                    <a:lnTo>
                      <a:pt x="2599366" y="1501707"/>
                    </a:lnTo>
                    <a:lnTo>
                      <a:pt x="2612742" y="1544797"/>
                    </a:lnTo>
                    <a:cubicBezTo>
                      <a:pt x="2619339" y="1577037"/>
                      <a:pt x="2622804" y="1610419"/>
                      <a:pt x="2622804" y="1644609"/>
                    </a:cubicBezTo>
                    <a:cubicBezTo>
                      <a:pt x="2622804" y="1781371"/>
                      <a:pt x="2567370" y="1905186"/>
                      <a:pt x="2477746" y="1994810"/>
                    </a:cubicBezTo>
                    <a:lnTo>
                      <a:pt x="2410837" y="2050015"/>
                    </a:lnTo>
                    <a:lnTo>
                      <a:pt x="2396013" y="2078971"/>
                    </a:lnTo>
                    <a:cubicBezTo>
                      <a:pt x="2318863" y="2205942"/>
                      <a:pt x="2202671" y="2306565"/>
                      <a:pt x="2064098" y="2364176"/>
                    </a:cubicBezTo>
                    <a:lnTo>
                      <a:pt x="2025736" y="2377280"/>
                    </a:lnTo>
                    <a:lnTo>
                      <a:pt x="2011172" y="2404113"/>
                    </a:lnTo>
                    <a:cubicBezTo>
                      <a:pt x="1922170" y="2535853"/>
                      <a:pt x="1771448" y="2622468"/>
                      <a:pt x="1600495" y="2622468"/>
                    </a:cubicBezTo>
                    <a:cubicBezTo>
                      <a:pt x="1532114" y="2622468"/>
                      <a:pt x="1466970" y="2608610"/>
                      <a:pt x="1407718" y="2583548"/>
                    </a:cubicBezTo>
                    <a:lnTo>
                      <a:pt x="1327411" y="2539959"/>
                    </a:lnTo>
                    <a:lnTo>
                      <a:pt x="1270062" y="2553176"/>
                    </a:lnTo>
                    <a:cubicBezTo>
                      <a:pt x="1235113" y="2558516"/>
                      <a:pt x="1199318" y="2561285"/>
                      <a:pt x="1162876" y="2561285"/>
                    </a:cubicBezTo>
                    <a:cubicBezTo>
                      <a:pt x="980672" y="2561285"/>
                      <a:pt x="814639" y="2492050"/>
                      <a:pt x="689652" y="2378451"/>
                    </a:cubicBezTo>
                    <a:lnTo>
                      <a:pt x="685067" y="2373642"/>
                    </a:lnTo>
                    <a:lnTo>
                      <a:pt x="673395" y="2374818"/>
                    </a:lnTo>
                    <a:cubicBezTo>
                      <a:pt x="399871" y="2374818"/>
                      <a:pt x="178136" y="2153083"/>
                      <a:pt x="178136" y="1879559"/>
                    </a:cubicBezTo>
                    <a:lnTo>
                      <a:pt x="179379" y="1867235"/>
                    </a:lnTo>
                    <a:lnTo>
                      <a:pt x="120200" y="1791917"/>
                    </a:lnTo>
                    <a:cubicBezTo>
                      <a:pt x="44312" y="1679588"/>
                      <a:pt x="0" y="1544175"/>
                      <a:pt x="0" y="1398412"/>
                    </a:cubicBezTo>
                    <a:cubicBezTo>
                      <a:pt x="0" y="1301237"/>
                      <a:pt x="19694" y="1208662"/>
                      <a:pt x="55308" y="1124461"/>
                    </a:cubicBezTo>
                    <a:lnTo>
                      <a:pt x="111955" y="1020095"/>
                    </a:lnTo>
                    <a:lnTo>
                      <a:pt x="101936" y="920709"/>
                    </a:lnTo>
                    <a:cubicBezTo>
                      <a:pt x="101936" y="715566"/>
                      <a:pt x="226662" y="539554"/>
                      <a:pt x="404418" y="464370"/>
                    </a:cubicBezTo>
                    <a:lnTo>
                      <a:pt x="479873" y="440947"/>
                    </a:lnTo>
                    <a:lnTo>
                      <a:pt x="505017" y="405581"/>
                    </a:lnTo>
                    <a:cubicBezTo>
                      <a:pt x="617969" y="268714"/>
                      <a:pt x="781660" y="175274"/>
                      <a:pt x="967293" y="154053"/>
                    </a:cubicBezTo>
                    <a:lnTo>
                      <a:pt x="1029907" y="150497"/>
                    </a:lnTo>
                    <a:lnTo>
                      <a:pt x="1034394" y="145058"/>
                    </a:lnTo>
                    <a:cubicBezTo>
                      <a:pt x="1124019" y="55434"/>
                      <a:pt x="1247833" y="0"/>
                      <a:pt x="1384595" y="0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80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月 282">
                <a:extLst>
                  <a:ext uri="{FF2B5EF4-FFF2-40B4-BE49-F238E27FC236}">
                    <a16:creationId xmlns:a16="http://schemas.microsoft.com/office/drawing/2014/main" id="{D4785B29-2FF4-4AC5-A1F1-9392E402C156}"/>
                  </a:ext>
                </a:extLst>
              </p:cNvPr>
              <p:cNvSpPr/>
              <p:nvPr/>
            </p:nvSpPr>
            <p:spPr>
              <a:xfrm rot="1800000">
                <a:off x="6177089" y="1959361"/>
                <a:ext cx="276955" cy="724952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月 283">
                <a:extLst>
                  <a:ext uri="{FF2B5EF4-FFF2-40B4-BE49-F238E27FC236}">
                    <a16:creationId xmlns:a16="http://schemas.microsoft.com/office/drawing/2014/main" id="{F6C9AEED-5E84-4B51-8B05-42118B10640D}"/>
                  </a:ext>
                </a:extLst>
              </p:cNvPr>
              <p:cNvSpPr/>
              <p:nvPr/>
            </p:nvSpPr>
            <p:spPr>
              <a:xfrm rot="5400000">
                <a:off x="7072120" y="1458846"/>
                <a:ext cx="276954" cy="724953"/>
              </a:xfrm>
              <a:prstGeom prst="moon">
                <a:avLst/>
              </a:prstGeom>
              <a:solidFill>
                <a:schemeClr val="tx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月 284">
                <a:extLst>
                  <a:ext uri="{FF2B5EF4-FFF2-40B4-BE49-F238E27FC236}">
                    <a16:creationId xmlns:a16="http://schemas.microsoft.com/office/drawing/2014/main" id="{83F6ABA4-2629-409A-9A69-7D2979266939}"/>
                  </a:ext>
                </a:extLst>
              </p:cNvPr>
              <p:cNvSpPr/>
              <p:nvPr/>
            </p:nvSpPr>
            <p:spPr>
              <a:xfrm rot="12456006">
                <a:off x="7971921" y="2642369"/>
                <a:ext cx="276955" cy="724952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月 285">
                <a:extLst>
                  <a:ext uri="{FF2B5EF4-FFF2-40B4-BE49-F238E27FC236}">
                    <a16:creationId xmlns:a16="http://schemas.microsoft.com/office/drawing/2014/main" id="{6820D3EF-5948-43DE-8641-B99E33AE9404}"/>
                  </a:ext>
                </a:extLst>
              </p:cNvPr>
              <p:cNvSpPr/>
              <p:nvPr/>
            </p:nvSpPr>
            <p:spPr>
              <a:xfrm rot="17920388">
                <a:off x="6325180" y="2937789"/>
                <a:ext cx="276954" cy="724953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月 286">
                <a:extLst>
                  <a:ext uri="{FF2B5EF4-FFF2-40B4-BE49-F238E27FC236}">
                    <a16:creationId xmlns:a16="http://schemas.microsoft.com/office/drawing/2014/main" id="{1352CBBF-5DD5-41F4-8288-EBEB6E7DBBF2}"/>
                  </a:ext>
                </a:extLst>
              </p:cNvPr>
              <p:cNvSpPr/>
              <p:nvPr/>
            </p:nvSpPr>
            <p:spPr>
              <a:xfrm rot="15596781">
                <a:off x="7278863" y="3237841"/>
                <a:ext cx="206576" cy="707562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月 287">
                <a:extLst>
                  <a:ext uri="{FF2B5EF4-FFF2-40B4-BE49-F238E27FC236}">
                    <a16:creationId xmlns:a16="http://schemas.microsoft.com/office/drawing/2014/main" id="{289A96AD-5229-43DC-9DD5-7A60AEA51E53}"/>
                  </a:ext>
                </a:extLst>
              </p:cNvPr>
              <p:cNvSpPr/>
              <p:nvPr/>
            </p:nvSpPr>
            <p:spPr>
              <a:xfrm rot="10081858">
                <a:off x="7543356" y="2148013"/>
                <a:ext cx="276955" cy="724952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月 288">
                <a:extLst>
                  <a:ext uri="{FF2B5EF4-FFF2-40B4-BE49-F238E27FC236}">
                    <a16:creationId xmlns:a16="http://schemas.microsoft.com/office/drawing/2014/main" id="{A66FEBA7-92CD-408B-B5E8-82073F6AD837}"/>
                  </a:ext>
                </a:extLst>
              </p:cNvPr>
              <p:cNvSpPr/>
              <p:nvPr/>
            </p:nvSpPr>
            <p:spPr>
              <a:xfrm rot="19435990">
                <a:off x="6760093" y="2447834"/>
                <a:ext cx="276955" cy="724952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9" name="グループ化 218">
              <a:extLst>
                <a:ext uri="{FF2B5EF4-FFF2-40B4-BE49-F238E27FC236}">
                  <a16:creationId xmlns:a16="http://schemas.microsoft.com/office/drawing/2014/main" id="{BB60E55B-1C89-4F13-8846-66D0F9326480}"/>
                </a:ext>
              </a:extLst>
            </p:cNvPr>
            <p:cNvGrpSpPr/>
            <p:nvPr/>
          </p:nvGrpSpPr>
          <p:grpSpPr>
            <a:xfrm>
              <a:off x="3725330" y="1147975"/>
              <a:ext cx="485951" cy="484715"/>
              <a:chOff x="5788381" y="1370734"/>
              <a:chExt cx="2629154" cy="2622468"/>
            </a:xfrm>
          </p:grpSpPr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9392C022-EC10-47DD-9FC8-CAE2216CBEB3}"/>
                  </a:ext>
                </a:extLst>
              </p:cNvPr>
              <p:cNvSpPr/>
              <p:nvPr/>
            </p:nvSpPr>
            <p:spPr>
              <a:xfrm>
                <a:off x="5788381" y="1370734"/>
                <a:ext cx="2629154" cy="2622468"/>
              </a:xfrm>
              <a:custGeom>
                <a:avLst/>
                <a:gdLst>
                  <a:gd name="connsiteX0" fmla="*/ 1384595 w 2629154"/>
                  <a:gd name="connsiteY0" fmla="*/ 0 h 2622468"/>
                  <a:gd name="connsiteX1" fmla="*/ 1734796 w 2629154"/>
                  <a:gd name="connsiteY1" fmla="*/ 145058 h 2622468"/>
                  <a:gd name="connsiteX2" fmla="*/ 1764407 w 2629154"/>
                  <a:gd name="connsiteY2" fmla="*/ 180947 h 2622468"/>
                  <a:gd name="connsiteX3" fmla="*/ 1878554 w 2629154"/>
                  <a:gd name="connsiteY3" fmla="*/ 192454 h 2622468"/>
                  <a:gd name="connsiteX4" fmla="*/ 2347273 w 2629154"/>
                  <a:gd name="connsiteY4" fmla="*/ 531636 h 2622468"/>
                  <a:gd name="connsiteX5" fmla="*/ 2347939 w 2629154"/>
                  <a:gd name="connsiteY5" fmla="*/ 533063 h 2622468"/>
                  <a:gd name="connsiteX6" fmla="*/ 2410799 w 2629154"/>
                  <a:gd name="connsiteY6" fmla="*/ 567183 h 2622468"/>
                  <a:gd name="connsiteX7" fmla="*/ 2629154 w 2629154"/>
                  <a:gd name="connsiteY7" fmla="*/ 977859 h 2622468"/>
                  <a:gd name="connsiteX8" fmla="*/ 2590234 w 2629154"/>
                  <a:gd name="connsiteY8" fmla="*/ 1170636 h 2622468"/>
                  <a:gd name="connsiteX9" fmla="*/ 2584108 w 2629154"/>
                  <a:gd name="connsiteY9" fmla="*/ 1181923 h 2622468"/>
                  <a:gd name="connsiteX10" fmla="*/ 2598373 w 2629154"/>
                  <a:gd name="connsiteY10" fmla="*/ 1227880 h 2622468"/>
                  <a:gd name="connsiteX11" fmla="*/ 2612670 w 2629154"/>
                  <a:gd name="connsiteY11" fmla="*/ 1369720 h 2622468"/>
                  <a:gd name="connsiteX12" fmla="*/ 2599366 w 2629154"/>
                  <a:gd name="connsiteY12" fmla="*/ 1501707 h 2622468"/>
                  <a:gd name="connsiteX13" fmla="*/ 2612742 w 2629154"/>
                  <a:gd name="connsiteY13" fmla="*/ 1544797 h 2622468"/>
                  <a:gd name="connsiteX14" fmla="*/ 2622804 w 2629154"/>
                  <a:gd name="connsiteY14" fmla="*/ 1644609 h 2622468"/>
                  <a:gd name="connsiteX15" fmla="*/ 2477746 w 2629154"/>
                  <a:gd name="connsiteY15" fmla="*/ 1994810 h 2622468"/>
                  <a:gd name="connsiteX16" fmla="*/ 2410837 w 2629154"/>
                  <a:gd name="connsiteY16" fmla="*/ 2050015 h 2622468"/>
                  <a:gd name="connsiteX17" fmla="*/ 2396013 w 2629154"/>
                  <a:gd name="connsiteY17" fmla="*/ 2078971 h 2622468"/>
                  <a:gd name="connsiteX18" fmla="*/ 2064098 w 2629154"/>
                  <a:gd name="connsiteY18" fmla="*/ 2364176 h 2622468"/>
                  <a:gd name="connsiteX19" fmla="*/ 2025736 w 2629154"/>
                  <a:gd name="connsiteY19" fmla="*/ 2377280 h 2622468"/>
                  <a:gd name="connsiteX20" fmla="*/ 2011172 w 2629154"/>
                  <a:gd name="connsiteY20" fmla="*/ 2404113 h 2622468"/>
                  <a:gd name="connsiteX21" fmla="*/ 1600495 w 2629154"/>
                  <a:gd name="connsiteY21" fmla="*/ 2622468 h 2622468"/>
                  <a:gd name="connsiteX22" fmla="*/ 1407718 w 2629154"/>
                  <a:gd name="connsiteY22" fmla="*/ 2583548 h 2622468"/>
                  <a:gd name="connsiteX23" fmla="*/ 1327411 w 2629154"/>
                  <a:gd name="connsiteY23" fmla="*/ 2539959 h 2622468"/>
                  <a:gd name="connsiteX24" fmla="*/ 1270062 w 2629154"/>
                  <a:gd name="connsiteY24" fmla="*/ 2553176 h 2622468"/>
                  <a:gd name="connsiteX25" fmla="*/ 1162876 w 2629154"/>
                  <a:gd name="connsiteY25" fmla="*/ 2561285 h 2622468"/>
                  <a:gd name="connsiteX26" fmla="*/ 689652 w 2629154"/>
                  <a:gd name="connsiteY26" fmla="*/ 2378451 h 2622468"/>
                  <a:gd name="connsiteX27" fmla="*/ 685067 w 2629154"/>
                  <a:gd name="connsiteY27" fmla="*/ 2373642 h 2622468"/>
                  <a:gd name="connsiteX28" fmla="*/ 673395 w 2629154"/>
                  <a:gd name="connsiteY28" fmla="*/ 2374818 h 2622468"/>
                  <a:gd name="connsiteX29" fmla="*/ 178136 w 2629154"/>
                  <a:gd name="connsiteY29" fmla="*/ 1879559 h 2622468"/>
                  <a:gd name="connsiteX30" fmla="*/ 179379 w 2629154"/>
                  <a:gd name="connsiteY30" fmla="*/ 1867235 h 2622468"/>
                  <a:gd name="connsiteX31" fmla="*/ 120200 w 2629154"/>
                  <a:gd name="connsiteY31" fmla="*/ 1791917 h 2622468"/>
                  <a:gd name="connsiteX32" fmla="*/ 0 w 2629154"/>
                  <a:gd name="connsiteY32" fmla="*/ 1398412 h 2622468"/>
                  <a:gd name="connsiteX33" fmla="*/ 55308 w 2629154"/>
                  <a:gd name="connsiteY33" fmla="*/ 1124461 h 2622468"/>
                  <a:gd name="connsiteX34" fmla="*/ 111955 w 2629154"/>
                  <a:gd name="connsiteY34" fmla="*/ 1020095 h 2622468"/>
                  <a:gd name="connsiteX35" fmla="*/ 101936 w 2629154"/>
                  <a:gd name="connsiteY35" fmla="*/ 920709 h 2622468"/>
                  <a:gd name="connsiteX36" fmla="*/ 404418 w 2629154"/>
                  <a:gd name="connsiteY36" fmla="*/ 464370 h 2622468"/>
                  <a:gd name="connsiteX37" fmla="*/ 479873 w 2629154"/>
                  <a:gd name="connsiteY37" fmla="*/ 440947 h 2622468"/>
                  <a:gd name="connsiteX38" fmla="*/ 505017 w 2629154"/>
                  <a:gd name="connsiteY38" fmla="*/ 405581 h 2622468"/>
                  <a:gd name="connsiteX39" fmla="*/ 967293 w 2629154"/>
                  <a:gd name="connsiteY39" fmla="*/ 154053 h 2622468"/>
                  <a:gd name="connsiteX40" fmla="*/ 1029907 w 2629154"/>
                  <a:gd name="connsiteY40" fmla="*/ 150497 h 2622468"/>
                  <a:gd name="connsiteX41" fmla="*/ 1034394 w 2629154"/>
                  <a:gd name="connsiteY41" fmla="*/ 145058 h 2622468"/>
                  <a:gd name="connsiteX42" fmla="*/ 1384595 w 2629154"/>
                  <a:gd name="connsiteY42" fmla="*/ 0 h 2622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629154" h="2622468">
                    <a:moveTo>
                      <a:pt x="1384595" y="0"/>
                    </a:moveTo>
                    <a:cubicBezTo>
                      <a:pt x="1521357" y="0"/>
                      <a:pt x="1645172" y="55434"/>
                      <a:pt x="1734796" y="145058"/>
                    </a:cubicBezTo>
                    <a:lnTo>
                      <a:pt x="1764407" y="180947"/>
                    </a:lnTo>
                    <a:lnTo>
                      <a:pt x="1878554" y="192454"/>
                    </a:lnTo>
                    <a:cubicBezTo>
                      <a:pt x="2079001" y="233470"/>
                      <a:pt x="2248407" y="359698"/>
                      <a:pt x="2347273" y="531636"/>
                    </a:cubicBezTo>
                    <a:lnTo>
                      <a:pt x="2347939" y="533063"/>
                    </a:lnTo>
                    <a:lnTo>
                      <a:pt x="2410799" y="567183"/>
                    </a:lnTo>
                    <a:cubicBezTo>
                      <a:pt x="2542539" y="656184"/>
                      <a:pt x="2629154" y="806907"/>
                      <a:pt x="2629154" y="977859"/>
                    </a:cubicBezTo>
                    <a:cubicBezTo>
                      <a:pt x="2629154" y="1046240"/>
                      <a:pt x="2615296" y="1111384"/>
                      <a:pt x="2590234" y="1170636"/>
                    </a:cubicBezTo>
                    <a:lnTo>
                      <a:pt x="2584108" y="1181923"/>
                    </a:lnTo>
                    <a:lnTo>
                      <a:pt x="2598373" y="1227880"/>
                    </a:lnTo>
                    <a:cubicBezTo>
                      <a:pt x="2607747" y="1273697"/>
                      <a:pt x="2612670" y="1321134"/>
                      <a:pt x="2612670" y="1369720"/>
                    </a:cubicBezTo>
                    <a:lnTo>
                      <a:pt x="2599366" y="1501707"/>
                    </a:lnTo>
                    <a:lnTo>
                      <a:pt x="2612742" y="1544797"/>
                    </a:lnTo>
                    <a:cubicBezTo>
                      <a:pt x="2619339" y="1577037"/>
                      <a:pt x="2622804" y="1610419"/>
                      <a:pt x="2622804" y="1644609"/>
                    </a:cubicBezTo>
                    <a:cubicBezTo>
                      <a:pt x="2622804" y="1781371"/>
                      <a:pt x="2567370" y="1905186"/>
                      <a:pt x="2477746" y="1994810"/>
                    </a:cubicBezTo>
                    <a:lnTo>
                      <a:pt x="2410837" y="2050015"/>
                    </a:lnTo>
                    <a:lnTo>
                      <a:pt x="2396013" y="2078971"/>
                    </a:lnTo>
                    <a:cubicBezTo>
                      <a:pt x="2318863" y="2205942"/>
                      <a:pt x="2202671" y="2306565"/>
                      <a:pt x="2064098" y="2364176"/>
                    </a:cubicBezTo>
                    <a:lnTo>
                      <a:pt x="2025736" y="2377280"/>
                    </a:lnTo>
                    <a:lnTo>
                      <a:pt x="2011172" y="2404113"/>
                    </a:lnTo>
                    <a:cubicBezTo>
                      <a:pt x="1922170" y="2535853"/>
                      <a:pt x="1771448" y="2622468"/>
                      <a:pt x="1600495" y="2622468"/>
                    </a:cubicBezTo>
                    <a:cubicBezTo>
                      <a:pt x="1532114" y="2622468"/>
                      <a:pt x="1466970" y="2608610"/>
                      <a:pt x="1407718" y="2583548"/>
                    </a:cubicBezTo>
                    <a:lnTo>
                      <a:pt x="1327411" y="2539959"/>
                    </a:lnTo>
                    <a:lnTo>
                      <a:pt x="1270062" y="2553176"/>
                    </a:lnTo>
                    <a:cubicBezTo>
                      <a:pt x="1235113" y="2558516"/>
                      <a:pt x="1199318" y="2561285"/>
                      <a:pt x="1162876" y="2561285"/>
                    </a:cubicBezTo>
                    <a:cubicBezTo>
                      <a:pt x="980672" y="2561285"/>
                      <a:pt x="814639" y="2492050"/>
                      <a:pt x="689652" y="2378451"/>
                    </a:cubicBezTo>
                    <a:lnTo>
                      <a:pt x="685067" y="2373642"/>
                    </a:lnTo>
                    <a:lnTo>
                      <a:pt x="673395" y="2374818"/>
                    </a:lnTo>
                    <a:cubicBezTo>
                      <a:pt x="399871" y="2374818"/>
                      <a:pt x="178136" y="2153083"/>
                      <a:pt x="178136" y="1879559"/>
                    </a:cubicBezTo>
                    <a:lnTo>
                      <a:pt x="179379" y="1867235"/>
                    </a:lnTo>
                    <a:lnTo>
                      <a:pt x="120200" y="1791917"/>
                    </a:lnTo>
                    <a:cubicBezTo>
                      <a:pt x="44312" y="1679588"/>
                      <a:pt x="0" y="1544175"/>
                      <a:pt x="0" y="1398412"/>
                    </a:cubicBezTo>
                    <a:cubicBezTo>
                      <a:pt x="0" y="1301237"/>
                      <a:pt x="19694" y="1208662"/>
                      <a:pt x="55308" y="1124461"/>
                    </a:cubicBezTo>
                    <a:lnTo>
                      <a:pt x="111955" y="1020095"/>
                    </a:lnTo>
                    <a:lnTo>
                      <a:pt x="101936" y="920709"/>
                    </a:lnTo>
                    <a:cubicBezTo>
                      <a:pt x="101936" y="715566"/>
                      <a:pt x="226662" y="539554"/>
                      <a:pt x="404418" y="464370"/>
                    </a:cubicBezTo>
                    <a:lnTo>
                      <a:pt x="479873" y="440947"/>
                    </a:lnTo>
                    <a:lnTo>
                      <a:pt x="505017" y="405581"/>
                    </a:lnTo>
                    <a:cubicBezTo>
                      <a:pt x="617969" y="268714"/>
                      <a:pt x="781660" y="175274"/>
                      <a:pt x="967293" y="154053"/>
                    </a:cubicBezTo>
                    <a:lnTo>
                      <a:pt x="1029907" y="150497"/>
                    </a:lnTo>
                    <a:lnTo>
                      <a:pt x="1034394" y="145058"/>
                    </a:lnTo>
                    <a:cubicBezTo>
                      <a:pt x="1124019" y="55434"/>
                      <a:pt x="1247833" y="0"/>
                      <a:pt x="1384595" y="0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6633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月 274">
                <a:extLst>
                  <a:ext uri="{FF2B5EF4-FFF2-40B4-BE49-F238E27FC236}">
                    <a16:creationId xmlns:a16="http://schemas.microsoft.com/office/drawing/2014/main" id="{C5C31A7B-7A8D-4C4F-92EB-1ABBB5BC5F21}"/>
                  </a:ext>
                </a:extLst>
              </p:cNvPr>
              <p:cNvSpPr/>
              <p:nvPr/>
            </p:nvSpPr>
            <p:spPr>
              <a:xfrm rot="1800000">
                <a:off x="6177089" y="1959361"/>
                <a:ext cx="276955" cy="724952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月 275">
                <a:extLst>
                  <a:ext uri="{FF2B5EF4-FFF2-40B4-BE49-F238E27FC236}">
                    <a16:creationId xmlns:a16="http://schemas.microsoft.com/office/drawing/2014/main" id="{031818AD-044F-4001-AC63-F65A9023B1C6}"/>
                  </a:ext>
                </a:extLst>
              </p:cNvPr>
              <p:cNvSpPr/>
              <p:nvPr/>
            </p:nvSpPr>
            <p:spPr>
              <a:xfrm rot="5400000">
                <a:off x="7072120" y="1458846"/>
                <a:ext cx="276954" cy="724953"/>
              </a:xfrm>
              <a:prstGeom prst="moon">
                <a:avLst/>
              </a:prstGeom>
              <a:solidFill>
                <a:schemeClr val="tx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月 276">
                <a:extLst>
                  <a:ext uri="{FF2B5EF4-FFF2-40B4-BE49-F238E27FC236}">
                    <a16:creationId xmlns:a16="http://schemas.microsoft.com/office/drawing/2014/main" id="{EA38E109-3EA8-486E-9ED8-A10DC0BB5C1F}"/>
                  </a:ext>
                </a:extLst>
              </p:cNvPr>
              <p:cNvSpPr/>
              <p:nvPr/>
            </p:nvSpPr>
            <p:spPr>
              <a:xfrm rot="12456006">
                <a:off x="7971921" y="2642369"/>
                <a:ext cx="276955" cy="724952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月 277">
                <a:extLst>
                  <a:ext uri="{FF2B5EF4-FFF2-40B4-BE49-F238E27FC236}">
                    <a16:creationId xmlns:a16="http://schemas.microsoft.com/office/drawing/2014/main" id="{76A47535-287B-4287-8F4E-0B81EAA17BC8}"/>
                  </a:ext>
                </a:extLst>
              </p:cNvPr>
              <p:cNvSpPr/>
              <p:nvPr/>
            </p:nvSpPr>
            <p:spPr>
              <a:xfrm rot="17920388">
                <a:off x="6325180" y="2937789"/>
                <a:ext cx="276954" cy="724953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月 278">
                <a:extLst>
                  <a:ext uri="{FF2B5EF4-FFF2-40B4-BE49-F238E27FC236}">
                    <a16:creationId xmlns:a16="http://schemas.microsoft.com/office/drawing/2014/main" id="{5F2923BA-9850-48BA-82C4-F32941ABA495}"/>
                  </a:ext>
                </a:extLst>
              </p:cNvPr>
              <p:cNvSpPr/>
              <p:nvPr/>
            </p:nvSpPr>
            <p:spPr>
              <a:xfrm rot="15596781">
                <a:off x="7278863" y="3237841"/>
                <a:ext cx="206576" cy="707562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月 279">
                <a:extLst>
                  <a:ext uri="{FF2B5EF4-FFF2-40B4-BE49-F238E27FC236}">
                    <a16:creationId xmlns:a16="http://schemas.microsoft.com/office/drawing/2014/main" id="{68C08E67-05B1-447F-B6D7-62F258EE13A1}"/>
                  </a:ext>
                </a:extLst>
              </p:cNvPr>
              <p:cNvSpPr/>
              <p:nvPr/>
            </p:nvSpPr>
            <p:spPr>
              <a:xfrm rot="10081858">
                <a:off x="7543356" y="2148013"/>
                <a:ext cx="276955" cy="724952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月 280">
                <a:extLst>
                  <a:ext uri="{FF2B5EF4-FFF2-40B4-BE49-F238E27FC236}">
                    <a16:creationId xmlns:a16="http://schemas.microsoft.com/office/drawing/2014/main" id="{27B27107-732F-4A71-A591-164F50F24761}"/>
                  </a:ext>
                </a:extLst>
              </p:cNvPr>
              <p:cNvSpPr/>
              <p:nvPr/>
            </p:nvSpPr>
            <p:spPr>
              <a:xfrm rot="19435990">
                <a:off x="6760093" y="2447834"/>
                <a:ext cx="276955" cy="724952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0" name="グループ化 219">
              <a:extLst>
                <a:ext uri="{FF2B5EF4-FFF2-40B4-BE49-F238E27FC236}">
                  <a16:creationId xmlns:a16="http://schemas.microsoft.com/office/drawing/2014/main" id="{E61368B3-43C0-4618-ADEF-EDD4ACD89624}"/>
                </a:ext>
              </a:extLst>
            </p:cNvPr>
            <p:cNvGrpSpPr/>
            <p:nvPr/>
          </p:nvGrpSpPr>
          <p:grpSpPr>
            <a:xfrm>
              <a:off x="3522462" y="1454074"/>
              <a:ext cx="485951" cy="484715"/>
              <a:chOff x="5788381" y="1370734"/>
              <a:chExt cx="2629154" cy="2622468"/>
            </a:xfrm>
          </p:grpSpPr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519D7A28-AEBB-4B21-94EE-47CFB976AB37}"/>
                  </a:ext>
                </a:extLst>
              </p:cNvPr>
              <p:cNvSpPr/>
              <p:nvPr/>
            </p:nvSpPr>
            <p:spPr>
              <a:xfrm>
                <a:off x="5788381" y="1370734"/>
                <a:ext cx="2629154" cy="2622468"/>
              </a:xfrm>
              <a:custGeom>
                <a:avLst/>
                <a:gdLst>
                  <a:gd name="connsiteX0" fmla="*/ 1384595 w 2629154"/>
                  <a:gd name="connsiteY0" fmla="*/ 0 h 2622468"/>
                  <a:gd name="connsiteX1" fmla="*/ 1734796 w 2629154"/>
                  <a:gd name="connsiteY1" fmla="*/ 145058 h 2622468"/>
                  <a:gd name="connsiteX2" fmla="*/ 1764407 w 2629154"/>
                  <a:gd name="connsiteY2" fmla="*/ 180947 h 2622468"/>
                  <a:gd name="connsiteX3" fmla="*/ 1878554 w 2629154"/>
                  <a:gd name="connsiteY3" fmla="*/ 192454 h 2622468"/>
                  <a:gd name="connsiteX4" fmla="*/ 2347273 w 2629154"/>
                  <a:gd name="connsiteY4" fmla="*/ 531636 h 2622468"/>
                  <a:gd name="connsiteX5" fmla="*/ 2347939 w 2629154"/>
                  <a:gd name="connsiteY5" fmla="*/ 533063 h 2622468"/>
                  <a:gd name="connsiteX6" fmla="*/ 2410799 w 2629154"/>
                  <a:gd name="connsiteY6" fmla="*/ 567183 h 2622468"/>
                  <a:gd name="connsiteX7" fmla="*/ 2629154 w 2629154"/>
                  <a:gd name="connsiteY7" fmla="*/ 977859 h 2622468"/>
                  <a:gd name="connsiteX8" fmla="*/ 2590234 w 2629154"/>
                  <a:gd name="connsiteY8" fmla="*/ 1170636 h 2622468"/>
                  <a:gd name="connsiteX9" fmla="*/ 2584108 w 2629154"/>
                  <a:gd name="connsiteY9" fmla="*/ 1181923 h 2622468"/>
                  <a:gd name="connsiteX10" fmla="*/ 2598373 w 2629154"/>
                  <a:gd name="connsiteY10" fmla="*/ 1227880 h 2622468"/>
                  <a:gd name="connsiteX11" fmla="*/ 2612670 w 2629154"/>
                  <a:gd name="connsiteY11" fmla="*/ 1369720 h 2622468"/>
                  <a:gd name="connsiteX12" fmla="*/ 2599366 w 2629154"/>
                  <a:gd name="connsiteY12" fmla="*/ 1501707 h 2622468"/>
                  <a:gd name="connsiteX13" fmla="*/ 2612742 w 2629154"/>
                  <a:gd name="connsiteY13" fmla="*/ 1544797 h 2622468"/>
                  <a:gd name="connsiteX14" fmla="*/ 2622804 w 2629154"/>
                  <a:gd name="connsiteY14" fmla="*/ 1644609 h 2622468"/>
                  <a:gd name="connsiteX15" fmla="*/ 2477746 w 2629154"/>
                  <a:gd name="connsiteY15" fmla="*/ 1994810 h 2622468"/>
                  <a:gd name="connsiteX16" fmla="*/ 2410837 w 2629154"/>
                  <a:gd name="connsiteY16" fmla="*/ 2050015 h 2622468"/>
                  <a:gd name="connsiteX17" fmla="*/ 2396013 w 2629154"/>
                  <a:gd name="connsiteY17" fmla="*/ 2078971 h 2622468"/>
                  <a:gd name="connsiteX18" fmla="*/ 2064098 w 2629154"/>
                  <a:gd name="connsiteY18" fmla="*/ 2364176 h 2622468"/>
                  <a:gd name="connsiteX19" fmla="*/ 2025736 w 2629154"/>
                  <a:gd name="connsiteY19" fmla="*/ 2377280 h 2622468"/>
                  <a:gd name="connsiteX20" fmla="*/ 2011172 w 2629154"/>
                  <a:gd name="connsiteY20" fmla="*/ 2404113 h 2622468"/>
                  <a:gd name="connsiteX21" fmla="*/ 1600495 w 2629154"/>
                  <a:gd name="connsiteY21" fmla="*/ 2622468 h 2622468"/>
                  <a:gd name="connsiteX22" fmla="*/ 1407718 w 2629154"/>
                  <a:gd name="connsiteY22" fmla="*/ 2583548 h 2622468"/>
                  <a:gd name="connsiteX23" fmla="*/ 1327411 w 2629154"/>
                  <a:gd name="connsiteY23" fmla="*/ 2539959 h 2622468"/>
                  <a:gd name="connsiteX24" fmla="*/ 1270062 w 2629154"/>
                  <a:gd name="connsiteY24" fmla="*/ 2553176 h 2622468"/>
                  <a:gd name="connsiteX25" fmla="*/ 1162876 w 2629154"/>
                  <a:gd name="connsiteY25" fmla="*/ 2561285 h 2622468"/>
                  <a:gd name="connsiteX26" fmla="*/ 689652 w 2629154"/>
                  <a:gd name="connsiteY26" fmla="*/ 2378451 h 2622468"/>
                  <a:gd name="connsiteX27" fmla="*/ 685067 w 2629154"/>
                  <a:gd name="connsiteY27" fmla="*/ 2373642 h 2622468"/>
                  <a:gd name="connsiteX28" fmla="*/ 673395 w 2629154"/>
                  <a:gd name="connsiteY28" fmla="*/ 2374818 h 2622468"/>
                  <a:gd name="connsiteX29" fmla="*/ 178136 w 2629154"/>
                  <a:gd name="connsiteY29" fmla="*/ 1879559 h 2622468"/>
                  <a:gd name="connsiteX30" fmla="*/ 179379 w 2629154"/>
                  <a:gd name="connsiteY30" fmla="*/ 1867235 h 2622468"/>
                  <a:gd name="connsiteX31" fmla="*/ 120200 w 2629154"/>
                  <a:gd name="connsiteY31" fmla="*/ 1791917 h 2622468"/>
                  <a:gd name="connsiteX32" fmla="*/ 0 w 2629154"/>
                  <a:gd name="connsiteY32" fmla="*/ 1398412 h 2622468"/>
                  <a:gd name="connsiteX33" fmla="*/ 55308 w 2629154"/>
                  <a:gd name="connsiteY33" fmla="*/ 1124461 h 2622468"/>
                  <a:gd name="connsiteX34" fmla="*/ 111955 w 2629154"/>
                  <a:gd name="connsiteY34" fmla="*/ 1020095 h 2622468"/>
                  <a:gd name="connsiteX35" fmla="*/ 101936 w 2629154"/>
                  <a:gd name="connsiteY35" fmla="*/ 920709 h 2622468"/>
                  <a:gd name="connsiteX36" fmla="*/ 404418 w 2629154"/>
                  <a:gd name="connsiteY36" fmla="*/ 464370 h 2622468"/>
                  <a:gd name="connsiteX37" fmla="*/ 479873 w 2629154"/>
                  <a:gd name="connsiteY37" fmla="*/ 440947 h 2622468"/>
                  <a:gd name="connsiteX38" fmla="*/ 505017 w 2629154"/>
                  <a:gd name="connsiteY38" fmla="*/ 405581 h 2622468"/>
                  <a:gd name="connsiteX39" fmla="*/ 967293 w 2629154"/>
                  <a:gd name="connsiteY39" fmla="*/ 154053 h 2622468"/>
                  <a:gd name="connsiteX40" fmla="*/ 1029907 w 2629154"/>
                  <a:gd name="connsiteY40" fmla="*/ 150497 h 2622468"/>
                  <a:gd name="connsiteX41" fmla="*/ 1034394 w 2629154"/>
                  <a:gd name="connsiteY41" fmla="*/ 145058 h 2622468"/>
                  <a:gd name="connsiteX42" fmla="*/ 1384595 w 2629154"/>
                  <a:gd name="connsiteY42" fmla="*/ 0 h 2622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629154" h="2622468">
                    <a:moveTo>
                      <a:pt x="1384595" y="0"/>
                    </a:moveTo>
                    <a:cubicBezTo>
                      <a:pt x="1521357" y="0"/>
                      <a:pt x="1645172" y="55434"/>
                      <a:pt x="1734796" y="145058"/>
                    </a:cubicBezTo>
                    <a:lnTo>
                      <a:pt x="1764407" y="180947"/>
                    </a:lnTo>
                    <a:lnTo>
                      <a:pt x="1878554" y="192454"/>
                    </a:lnTo>
                    <a:cubicBezTo>
                      <a:pt x="2079001" y="233470"/>
                      <a:pt x="2248407" y="359698"/>
                      <a:pt x="2347273" y="531636"/>
                    </a:cubicBezTo>
                    <a:lnTo>
                      <a:pt x="2347939" y="533063"/>
                    </a:lnTo>
                    <a:lnTo>
                      <a:pt x="2410799" y="567183"/>
                    </a:lnTo>
                    <a:cubicBezTo>
                      <a:pt x="2542539" y="656184"/>
                      <a:pt x="2629154" y="806907"/>
                      <a:pt x="2629154" y="977859"/>
                    </a:cubicBezTo>
                    <a:cubicBezTo>
                      <a:pt x="2629154" y="1046240"/>
                      <a:pt x="2615296" y="1111384"/>
                      <a:pt x="2590234" y="1170636"/>
                    </a:cubicBezTo>
                    <a:lnTo>
                      <a:pt x="2584108" y="1181923"/>
                    </a:lnTo>
                    <a:lnTo>
                      <a:pt x="2598373" y="1227880"/>
                    </a:lnTo>
                    <a:cubicBezTo>
                      <a:pt x="2607747" y="1273697"/>
                      <a:pt x="2612670" y="1321134"/>
                      <a:pt x="2612670" y="1369720"/>
                    </a:cubicBezTo>
                    <a:lnTo>
                      <a:pt x="2599366" y="1501707"/>
                    </a:lnTo>
                    <a:lnTo>
                      <a:pt x="2612742" y="1544797"/>
                    </a:lnTo>
                    <a:cubicBezTo>
                      <a:pt x="2619339" y="1577037"/>
                      <a:pt x="2622804" y="1610419"/>
                      <a:pt x="2622804" y="1644609"/>
                    </a:cubicBezTo>
                    <a:cubicBezTo>
                      <a:pt x="2622804" y="1781371"/>
                      <a:pt x="2567370" y="1905186"/>
                      <a:pt x="2477746" y="1994810"/>
                    </a:cubicBezTo>
                    <a:lnTo>
                      <a:pt x="2410837" y="2050015"/>
                    </a:lnTo>
                    <a:lnTo>
                      <a:pt x="2396013" y="2078971"/>
                    </a:lnTo>
                    <a:cubicBezTo>
                      <a:pt x="2318863" y="2205942"/>
                      <a:pt x="2202671" y="2306565"/>
                      <a:pt x="2064098" y="2364176"/>
                    </a:cubicBezTo>
                    <a:lnTo>
                      <a:pt x="2025736" y="2377280"/>
                    </a:lnTo>
                    <a:lnTo>
                      <a:pt x="2011172" y="2404113"/>
                    </a:lnTo>
                    <a:cubicBezTo>
                      <a:pt x="1922170" y="2535853"/>
                      <a:pt x="1771448" y="2622468"/>
                      <a:pt x="1600495" y="2622468"/>
                    </a:cubicBezTo>
                    <a:cubicBezTo>
                      <a:pt x="1532114" y="2622468"/>
                      <a:pt x="1466970" y="2608610"/>
                      <a:pt x="1407718" y="2583548"/>
                    </a:cubicBezTo>
                    <a:lnTo>
                      <a:pt x="1327411" y="2539959"/>
                    </a:lnTo>
                    <a:lnTo>
                      <a:pt x="1270062" y="2553176"/>
                    </a:lnTo>
                    <a:cubicBezTo>
                      <a:pt x="1235113" y="2558516"/>
                      <a:pt x="1199318" y="2561285"/>
                      <a:pt x="1162876" y="2561285"/>
                    </a:cubicBezTo>
                    <a:cubicBezTo>
                      <a:pt x="980672" y="2561285"/>
                      <a:pt x="814639" y="2492050"/>
                      <a:pt x="689652" y="2378451"/>
                    </a:cubicBezTo>
                    <a:lnTo>
                      <a:pt x="685067" y="2373642"/>
                    </a:lnTo>
                    <a:lnTo>
                      <a:pt x="673395" y="2374818"/>
                    </a:lnTo>
                    <a:cubicBezTo>
                      <a:pt x="399871" y="2374818"/>
                      <a:pt x="178136" y="2153083"/>
                      <a:pt x="178136" y="1879559"/>
                    </a:cubicBezTo>
                    <a:lnTo>
                      <a:pt x="179379" y="1867235"/>
                    </a:lnTo>
                    <a:lnTo>
                      <a:pt x="120200" y="1791917"/>
                    </a:lnTo>
                    <a:cubicBezTo>
                      <a:pt x="44312" y="1679588"/>
                      <a:pt x="0" y="1544175"/>
                      <a:pt x="0" y="1398412"/>
                    </a:cubicBezTo>
                    <a:cubicBezTo>
                      <a:pt x="0" y="1301237"/>
                      <a:pt x="19694" y="1208662"/>
                      <a:pt x="55308" y="1124461"/>
                    </a:cubicBezTo>
                    <a:lnTo>
                      <a:pt x="111955" y="1020095"/>
                    </a:lnTo>
                    <a:lnTo>
                      <a:pt x="101936" y="920709"/>
                    </a:lnTo>
                    <a:cubicBezTo>
                      <a:pt x="101936" y="715566"/>
                      <a:pt x="226662" y="539554"/>
                      <a:pt x="404418" y="464370"/>
                    </a:cubicBezTo>
                    <a:lnTo>
                      <a:pt x="479873" y="440947"/>
                    </a:lnTo>
                    <a:lnTo>
                      <a:pt x="505017" y="405581"/>
                    </a:lnTo>
                    <a:cubicBezTo>
                      <a:pt x="617969" y="268714"/>
                      <a:pt x="781660" y="175274"/>
                      <a:pt x="967293" y="154053"/>
                    </a:cubicBezTo>
                    <a:lnTo>
                      <a:pt x="1029907" y="150497"/>
                    </a:lnTo>
                    <a:lnTo>
                      <a:pt x="1034394" y="145058"/>
                    </a:lnTo>
                    <a:cubicBezTo>
                      <a:pt x="1124019" y="55434"/>
                      <a:pt x="1247833" y="0"/>
                      <a:pt x="1384595" y="0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80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月 266">
                <a:extLst>
                  <a:ext uri="{FF2B5EF4-FFF2-40B4-BE49-F238E27FC236}">
                    <a16:creationId xmlns:a16="http://schemas.microsoft.com/office/drawing/2014/main" id="{C24EDA26-0727-4E06-AAB5-45357792BC6E}"/>
                  </a:ext>
                </a:extLst>
              </p:cNvPr>
              <p:cNvSpPr/>
              <p:nvPr/>
            </p:nvSpPr>
            <p:spPr>
              <a:xfrm rot="1800000">
                <a:off x="6177089" y="1959361"/>
                <a:ext cx="276955" cy="724952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月 267">
                <a:extLst>
                  <a:ext uri="{FF2B5EF4-FFF2-40B4-BE49-F238E27FC236}">
                    <a16:creationId xmlns:a16="http://schemas.microsoft.com/office/drawing/2014/main" id="{03E37FC3-82D4-4935-8FD8-2AB33FBC22C8}"/>
                  </a:ext>
                </a:extLst>
              </p:cNvPr>
              <p:cNvSpPr/>
              <p:nvPr/>
            </p:nvSpPr>
            <p:spPr>
              <a:xfrm rot="5400000">
                <a:off x="7072120" y="1458846"/>
                <a:ext cx="276954" cy="724953"/>
              </a:xfrm>
              <a:prstGeom prst="moon">
                <a:avLst/>
              </a:prstGeom>
              <a:solidFill>
                <a:schemeClr val="tx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月 268">
                <a:extLst>
                  <a:ext uri="{FF2B5EF4-FFF2-40B4-BE49-F238E27FC236}">
                    <a16:creationId xmlns:a16="http://schemas.microsoft.com/office/drawing/2014/main" id="{EB140728-8174-441E-A605-22352F570C2C}"/>
                  </a:ext>
                </a:extLst>
              </p:cNvPr>
              <p:cNvSpPr/>
              <p:nvPr/>
            </p:nvSpPr>
            <p:spPr>
              <a:xfrm rot="12456006">
                <a:off x="7971921" y="2642369"/>
                <a:ext cx="276955" cy="724952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月 269">
                <a:extLst>
                  <a:ext uri="{FF2B5EF4-FFF2-40B4-BE49-F238E27FC236}">
                    <a16:creationId xmlns:a16="http://schemas.microsoft.com/office/drawing/2014/main" id="{28E98A38-182C-4694-9C92-C9AA544592DD}"/>
                  </a:ext>
                </a:extLst>
              </p:cNvPr>
              <p:cNvSpPr/>
              <p:nvPr/>
            </p:nvSpPr>
            <p:spPr>
              <a:xfrm rot="17920388">
                <a:off x="6325180" y="2937789"/>
                <a:ext cx="276954" cy="724953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月 270">
                <a:extLst>
                  <a:ext uri="{FF2B5EF4-FFF2-40B4-BE49-F238E27FC236}">
                    <a16:creationId xmlns:a16="http://schemas.microsoft.com/office/drawing/2014/main" id="{1B5D7BCE-C542-47B8-A70F-97598006F8ED}"/>
                  </a:ext>
                </a:extLst>
              </p:cNvPr>
              <p:cNvSpPr/>
              <p:nvPr/>
            </p:nvSpPr>
            <p:spPr>
              <a:xfrm rot="15596781">
                <a:off x="7278863" y="3237841"/>
                <a:ext cx="206576" cy="707562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月 271">
                <a:extLst>
                  <a:ext uri="{FF2B5EF4-FFF2-40B4-BE49-F238E27FC236}">
                    <a16:creationId xmlns:a16="http://schemas.microsoft.com/office/drawing/2014/main" id="{DB64C4B8-91DC-482D-963B-E5D756D905AB}"/>
                  </a:ext>
                </a:extLst>
              </p:cNvPr>
              <p:cNvSpPr/>
              <p:nvPr/>
            </p:nvSpPr>
            <p:spPr>
              <a:xfrm rot="10081858">
                <a:off x="7543356" y="2148013"/>
                <a:ext cx="276955" cy="724952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月 272">
                <a:extLst>
                  <a:ext uri="{FF2B5EF4-FFF2-40B4-BE49-F238E27FC236}">
                    <a16:creationId xmlns:a16="http://schemas.microsoft.com/office/drawing/2014/main" id="{CA3A035A-012B-4B58-A891-BFE23A279957}"/>
                  </a:ext>
                </a:extLst>
              </p:cNvPr>
              <p:cNvSpPr/>
              <p:nvPr/>
            </p:nvSpPr>
            <p:spPr>
              <a:xfrm rot="19435990">
                <a:off x="6760093" y="2447834"/>
                <a:ext cx="276955" cy="724952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1" name="グループ化 220">
              <a:extLst>
                <a:ext uri="{FF2B5EF4-FFF2-40B4-BE49-F238E27FC236}">
                  <a16:creationId xmlns:a16="http://schemas.microsoft.com/office/drawing/2014/main" id="{5F10EA49-39E9-46A5-BC58-C9526745EDDD}"/>
                </a:ext>
              </a:extLst>
            </p:cNvPr>
            <p:cNvGrpSpPr/>
            <p:nvPr/>
          </p:nvGrpSpPr>
          <p:grpSpPr>
            <a:xfrm>
              <a:off x="4092678" y="1389084"/>
              <a:ext cx="485951" cy="484715"/>
              <a:chOff x="5788381" y="1370734"/>
              <a:chExt cx="2629154" cy="2622468"/>
            </a:xfrm>
          </p:grpSpPr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A462BE6C-D456-4E4F-8213-0FCE96E40EA6}"/>
                  </a:ext>
                </a:extLst>
              </p:cNvPr>
              <p:cNvSpPr/>
              <p:nvPr/>
            </p:nvSpPr>
            <p:spPr>
              <a:xfrm>
                <a:off x="5788381" y="1370734"/>
                <a:ext cx="2629154" cy="2622468"/>
              </a:xfrm>
              <a:custGeom>
                <a:avLst/>
                <a:gdLst>
                  <a:gd name="connsiteX0" fmla="*/ 1384595 w 2629154"/>
                  <a:gd name="connsiteY0" fmla="*/ 0 h 2622468"/>
                  <a:gd name="connsiteX1" fmla="*/ 1734796 w 2629154"/>
                  <a:gd name="connsiteY1" fmla="*/ 145058 h 2622468"/>
                  <a:gd name="connsiteX2" fmla="*/ 1764407 w 2629154"/>
                  <a:gd name="connsiteY2" fmla="*/ 180947 h 2622468"/>
                  <a:gd name="connsiteX3" fmla="*/ 1878554 w 2629154"/>
                  <a:gd name="connsiteY3" fmla="*/ 192454 h 2622468"/>
                  <a:gd name="connsiteX4" fmla="*/ 2347273 w 2629154"/>
                  <a:gd name="connsiteY4" fmla="*/ 531636 h 2622468"/>
                  <a:gd name="connsiteX5" fmla="*/ 2347939 w 2629154"/>
                  <a:gd name="connsiteY5" fmla="*/ 533063 h 2622468"/>
                  <a:gd name="connsiteX6" fmla="*/ 2410799 w 2629154"/>
                  <a:gd name="connsiteY6" fmla="*/ 567183 h 2622468"/>
                  <a:gd name="connsiteX7" fmla="*/ 2629154 w 2629154"/>
                  <a:gd name="connsiteY7" fmla="*/ 977859 h 2622468"/>
                  <a:gd name="connsiteX8" fmla="*/ 2590234 w 2629154"/>
                  <a:gd name="connsiteY8" fmla="*/ 1170636 h 2622468"/>
                  <a:gd name="connsiteX9" fmla="*/ 2584108 w 2629154"/>
                  <a:gd name="connsiteY9" fmla="*/ 1181923 h 2622468"/>
                  <a:gd name="connsiteX10" fmla="*/ 2598373 w 2629154"/>
                  <a:gd name="connsiteY10" fmla="*/ 1227880 h 2622468"/>
                  <a:gd name="connsiteX11" fmla="*/ 2612670 w 2629154"/>
                  <a:gd name="connsiteY11" fmla="*/ 1369720 h 2622468"/>
                  <a:gd name="connsiteX12" fmla="*/ 2599366 w 2629154"/>
                  <a:gd name="connsiteY12" fmla="*/ 1501707 h 2622468"/>
                  <a:gd name="connsiteX13" fmla="*/ 2612742 w 2629154"/>
                  <a:gd name="connsiteY13" fmla="*/ 1544797 h 2622468"/>
                  <a:gd name="connsiteX14" fmla="*/ 2622804 w 2629154"/>
                  <a:gd name="connsiteY14" fmla="*/ 1644609 h 2622468"/>
                  <a:gd name="connsiteX15" fmla="*/ 2477746 w 2629154"/>
                  <a:gd name="connsiteY15" fmla="*/ 1994810 h 2622468"/>
                  <a:gd name="connsiteX16" fmla="*/ 2410837 w 2629154"/>
                  <a:gd name="connsiteY16" fmla="*/ 2050015 h 2622468"/>
                  <a:gd name="connsiteX17" fmla="*/ 2396013 w 2629154"/>
                  <a:gd name="connsiteY17" fmla="*/ 2078971 h 2622468"/>
                  <a:gd name="connsiteX18" fmla="*/ 2064098 w 2629154"/>
                  <a:gd name="connsiteY18" fmla="*/ 2364176 h 2622468"/>
                  <a:gd name="connsiteX19" fmla="*/ 2025736 w 2629154"/>
                  <a:gd name="connsiteY19" fmla="*/ 2377280 h 2622468"/>
                  <a:gd name="connsiteX20" fmla="*/ 2011172 w 2629154"/>
                  <a:gd name="connsiteY20" fmla="*/ 2404113 h 2622468"/>
                  <a:gd name="connsiteX21" fmla="*/ 1600495 w 2629154"/>
                  <a:gd name="connsiteY21" fmla="*/ 2622468 h 2622468"/>
                  <a:gd name="connsiteX22" fmla="*/ 1407718 w 2629154"/>
                  <a:gd name="connsiteY22" fmla="*/ 2583548 h 2622468"/>
                  <a:gd name="connsiteX23" fmla="*/ 1327411 w 2629154"/>
                  <a:gd name="connsiteY23" fmla="*/ 2539959 h 2622468"/>
                  <a:gd name="connsiteX24" fmla="*/ 1270062 w 2629154"/>
                  <a:gd name="connsiteY24" fmla="*/ 2553176 h 2622468"/>
                  <a:gd name="connsiteX25" fmla="*/ 1162876 w 2629154"/>
                  <a:gd name="connsiteY25" fmla="*/ 2561285 h 2622468"/>
                  <a:gd name="connsiteX26" fmla="*/ 689652 w 2629154"/>
                  <a:gd name="connsiteY26" fmla="*/ 2378451 h 2622468"/>
                  <a:gd name="connsiteX27" fmla="*/ 685067 w 2629154"/>
                  <a:gd name="connsiteY27" fmla="*/ 2373642 h 2622468"/>
                  <a:gd name="connsiteX28" fmla="*/ 673395 w 2629154"/>
                  <a:gd name="connsiteY28" fmla="*/ 2374818 h 2622468"/>
                  <a:gd name="connsiteX29" fmla="*/ 178136 w 2629154"/>
                  <a:gd name="connsiteY29" fmla="*/ 1879559 h 2622468"/>
                  <a:gd name="connsiteX30" fmla="*/ 179379 w 2629154"/>
                  <a:gd name="connsiteY30" fmla="*/ 1867235 h 2622468"/>
                  <a:gd name="connsiteX31" fmla="*/ 120200 w 2629154"/>
                  <a:gd name="connsiteY31" fmla="*/ 1791917 h 2622468"/>
                  <a:gd name="connsiteX32" fmla="*/ 0 w 2629154"/>
                  <a:gd name="connsiteY32" fmla="*/ 1398412 h 2622468"/>
                  <a:gd name="connsiteX33" fmla="*/ 55308 w 2629154"/>
                  <a:gd name="connsiteY33" fmla="*/ 1124461 h 2622468"/>
                  <a:gd name="connsiteX34" fmla="*/ 111955 w 2629154"/>
                  <a:gd name="connsiteY34" fmla="*/ 1020095 h 2622468"/>
                  <a:gd name="connsiteX35" fmla="*/ 101936 w 2629154"/>
                  <a:gd name="connsiteY35" fmla="*/ 920709 h 2622468"/>
                  <a:gd name="connsiteX36" fmla="*/ 404418 w 2629154"/>
                  <a:gd name="connsiteY36" fmla="*/ 464370 h 2622468"/>
                  <a:gd name="connsiteX37" fmla="*/ 479873 w 2629154"/>
                  <a:gd name="connsiteY37" fmla="*/ 440947 h 2622468"/>
                  <a:gd name="connsiteX38" fmla="*/ 505017 w 2629154"/>
                  <a:gd name="connsiteY38" fmla="*/ 405581 h 2622468"/>
                  <a:gd name="connsiteX39" fmla="*/ 967293 w 2629154"/>
                  <a:gd name="connsiteY39" fmla="*/ 154053 h 2622468"/>
                  <a:gd name="connsiteX40" fmla="*/ 1029907 w 2629154"/>
                  <a:gd name="connsiteY40" fmla="*/ 150497 h 2622468"/>
                  <a:gd name="connsiteX41" fmla="*/ 1034394 w 2629154"/>
                  <a:gd name="connsiteY41" fmla="*/ 145058 h 2622468"/>
                  <a:gd name="connsiteX42" fmla="*/ 1384595 w 2629154"/>
                  <a:gd name="connsiteY42" fmla="*/ 0 h 2622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629154" h="2622468">
                    <a:moveTo>
                      <a:pt x="1384595" y="0"/>
                    </a:moveTo>
                    <a:cubicBezTo>
                      <a:pt x="1521357" y="0"/>
                      <a:pt x="1645172" y="55434"/>
                      <a:pt x="1734796" y="145058"/>
                    </a:cubicBezTo>
                    <a:lnTo>
                      <a:pt x="1764407" y="180947"/>
                    </a:lnTo>
                    <a:lnTo>
                      <a:pt x="1878554" y="192454"/>
                    </a:lnTo>
                    <a:cubicBezTo>
                      <a:pt x="2079001" y="233470"/>
                      <a:pt x="2248407" y="359698"/>
                      <a:pt x="2347273" y="531636"/>
                    </a:cubicBezTo>
                    <a:lnTo>
                      <a:pt x="2347939" y="533063"/>
                    </a:lnTo>
                    <a:lnTo>
                      <a:pt x="2410799" y="567183"/>
                    </a:lnTo>
                    <a:cubicBezTo>
                      <a:pt x="2542539" y="656184"/>
                      <a:pt x="2629154" y="806907"/>
                      <a:pt x="2629154" y="977859"/>
                    </a:cubicBezTo>
                    <a:cubicBezTo>
                      <a:pt x="2629154" y="1046240"/>
                      <a:pt x="2615296" y="1111384"/>
                      <a:pt x="2590234" y="1170636"/>
                    </a:cubicBezTo>
                    <a:lnTo>
                      <a:pt x="2584108" y="1181923"/>
                    </a:lnTo>
                    <a:lnTo>
                      <a:pt x="2598373" y="1227880"/>
                    </a:lnTo>
                    <a:cubicBezTo>
                      <a:pt x="2607747" y="1273697"/>
                      <a:pt x="2612670" y="1321134"/>
                      <a:pt x="2612670" y="1369720"/>
                    </a:cubicBezTo>
                    <a:lnTo>
                      <a:pt x="2599366" y="1501707"/>
                    </a:lnTo>
                    <a:lnTo>
                      <a:pt x="2612742" y="1544797"/>
                    </a:lnTo>
                    <a:cubicBezTo>
                      <a:pt x="2619339" y="1577037"/>
                      <a:pt x="2622804" y="1610419"/>
                      <a:pt x="2622804" y="1644609"/>
                    </a:cubicBezTo>
                    <a:cubicBezTo>
                      <a:pt x="2622804" y="1781371"/>
                      <a:pt x="2567370" y="1905186"/>
                      <a:pt x="2477746" y="1994810"/>
                    </a:cubicBezTo>
                    <a:lnTo>
                      <a:pt x="2410837" y="2050015"/>
                    </a:lnTo>
                    <a:lnTo>
                      <a:pt x="2396013" y="2078971"/>
                    </a:lnTo>
                    <a:cubicBezTo>
                      <a:pt x="2318863" y="2205942"/>
                      <a:pt x="2202671" y="2306565"/>
                      <a:pt x="2064098" y="2364176"/>
                    </a:cubicBezTo>
                    <a:lnTo>
                      <a:pt x="2025736" y="2377280"/>
                    </a:lnTo>
                    <a:lnTo>
                      <a:pt x="2011172" y="2404113"/>
                    </a:lnTo>
                    <a:cubicBezTo>
                      <a:pt x="1922170" y="2535853"/>
                      <a:pt x="1771448" y="2622468"/>
                      <a:pt x="1600495" y="2622468"/>
                    </a:cubicBezTo>
                    <a:cubicBezTo>
                      <a:pt x="1532114" y="2622468"/>
                      <a:pt x="1466970" y="2608610"/>
                      <a:pt x="1407718" y="2583548"/>
                    </a:cubicBezTo>
                    <a:lnTo>
                      <a:pt x="1327411" y="2539959"/>
                    </a:lnTo>
                    <a:lnTo>
                      <a:pt x="1270062" y="2553176"/>
                    </a:lnTo>
                    <a:cubicBezTo>
                      <a:pt x="1235113" y="2558516"/>
                      <a:pt x="1199318" y="2561285"/>
                      <a:pt x="1162876" y="2561285"/>
                    </a:cubicBezTo>
                    <a:cubicBezTo>
                      <a:pt x="980672" y="2561285"/>
                      <a:pt x="814639" y="2492050"/>
                      <a:pt x="689652" y="2378451"/>
                    </a:cubicBezTo>
                    <a:lnTo>
                      <a:pt x="685067" y="2373642"/>
                    </a:lnTo>
                    <a:lnTo>
                      <a:pt x="673395" y="2374818"/>
                    </a:lnTo>
                    <a:cubicBezTo>
                      <a:pt x="399871" y="2374818"/>
                      <a:pt x="178136" y="2153083"/>
                      <a:pt x="178136" y="1879559"/>
                    </a:cubicBezTo>
                    <a:lnTo>
                      <a:pt x="179379" y="1867235"/>
                    </a:lnTo>
                    <a:lnTo>
                      <a:pt x="120200" y="1791917"/>
                    </a:lnTo>
                    <a:cubicBezTo>
                      <a:pt x="44312" y="1679588"/>
                      <a:pt x="0" y="1544175"/>
                      <a:pt x="0" y="1398412"/>
                    </a:cubicBezTo>
                    <a:cubicBezTo>
                      <a:pt x="0" y="1301237"/>
                      <a:pt x="19694" y="1208662"/>
                      <a:pt x="55308" y="1124461"/>
                    </a:cubicBezTo>
                    <a:lnTo>
                      <a:pt x="111955" y="1020095"/>
                    </a:lnTo>
                    <a:lnTo>
                      <a:pt x="101936" y="920709"/>
                    </a:lnTo>
                    <a:cubicBezTo>
                      <a:pt x="101936" y="715566"/>
                      <a:pt x="226662" y="539554"/>
                      <a:pt x="404418" y="464370"/>
                    </a:cubicBezTo>
                    <a:lnTo>
                      <a:pt x="479873" y="440947"/>
                    </a:lnTo>
                    <a:lnTo>
                      <a:pt x="505017" y="405581"/>
                    </a:lnTo>
                    <a:cubicBezTo>
                      <a:pt x="617969" y="268714"/>
                      <a:pt x="781660" y="175274"/>
                      <a:pt x="967293" y="154053"/>
                    </a:cubicBezTo>
                    <a:lnTo>
                      <a:pt x="1029907" y="150497"/>
                    </a:lnTo>
                    <a:lnTo>
                      <a:pt x="1034394" y="145058"/>
                    </a:lnTo>
                    <a:cubicBezTo>
                      <a:pt x="1124019" y="55434"/>
                      <a:pt x="1247833" y="0"/>
                      <a:pt x="1384595" y="0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6633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月 258">
                <a:extLst>
                  <a:ext uri="{FF2B5EF4-FFF2-40B4-BE49-F238E27FC236}">
                    <a16:creationId xmlns:a16="http://schemas.microsoft.com/office/drawing/2014/main" id="{845B6DF2-12A0-4661-8129-E02BD4AB58F1}"/>
                  </a:ext>
                </a:extLst>
              </p:cNvPr>
              <p:cNvSpPr/>
              <p:nvPr/>
            </p:nvSpPr>
            <p:spPr>
              <a:xfrm rot="1800000">
                <a:off x="6177089" y="1959361"/>
                <a:ext cx="276955" cy="724952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月 259">
                <a:extLst>
                  <a:ext uri="{FF2B5EF4-FFF2-40B4-BE49-F238E27FC236}">
                    <a16:creationId xmlns:a16="http://schemas.microsoft.com/office/drawing/2014/main" id="{E397A07D-8966-4AC0-8877-496C8967D73C}"/>
                  </a:ext>
                </a:extLst>
              </p:cNvPr>
              <p:cNvSpPr/>
              <p:nvPr/>
            </p:nvSpPr>
            <p:spPr>
              <a:xfrm rot="5400000">
                <a:off x="7072120" y="1458846"/>
                <a:ext cx="276954" cy="724953"/>
              </a:xfrm>
              <a:prstGeom prst="moon">
                <a:avLst/>
              </a:prstGeom>
              <a:solidFill>
                <a:schemeClr val="tx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月 260">
                <a:extLst>
                  <a:ext uri="{FF2B5EF4-FFF2-40B4-BE49-F238E27FC236}">
                    <a16:creationId xmlns:a16="http://schemas.microsoft.com/office/drawing/2014/main" id="{98060ECC-2FD3-4C0E-87E6-A3A9FA074F49}"/>
                  </a:ext>
                </a:extLst>
              </p:cNvPr>
              <p:cNvSpPr/>
              <p:nvPr/>
            </p:nvSpPr>
            <p:spPr>
              <a:xfrm rot="12456006">
                <a:off x="7971921" y="2642369"/>
                <a:ext cx="276955" cy="724952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月 261">
                <a:extLst>
                  <a:ext uri="{FF2B5EF4-FFF2-40B4-BE49-F238E27FC236}">
                    <a16:creationId xmlns:a16="http://schemas.microsoft.com/office/drawing/2014/main" id="{9FDC114F-0904-49B2-BF12-5B1E4EB4BB81}"/>
                  </a:ext>
                </a:extLst>
              </p:cNvPr>
              <p:cNvSpPr/>
              <p:nvPr/>
            </p:nvSpPr>
            <p:spPr>
              <a:xfrm rot="17920388">
                <a:off x="6325180" y="2937789"/>
                <a:ext cx="276954" cy="724953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月 262">
                <a:extLst>
                  <a:ext uri="{FF2B5EF4-FFF2-40B4-BE49-F238E27FC236}">
                    <a16:creationId xmlns:a16="http://schemas.microsoft.com/office/drawing/2014/main" id="{3034BBB2-9E17-4C73-9E61-F1DBC5B03F1D}"/>
                  </a:ext>
                </a:extLst>
              </p:cNvPr>
              <p:cNvSpPr/>
              <p:nvPr/>
            </p:nvSpPr>
            <p:spPr>
              <a:xfrm rot="15596781">
                <a:off x="7278863" y="3237841"/>
                <a:ext cx="206576" cy="707562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月 263">
                <a:extLst>
                  <a:ext uri="{FF2B5EF4-FFF2-40B4-BE49-F238E27FC236}">
                    <a16:creationId xmlns:a16="http://schemas.microsoft.com/office/drawing/2014/main" id="{845B2FAC-BD78-4AC2-B496-25A743A7CB72}"/>
                  </a:ext>
                </a:extLst>
              </p:cNvPr>
              <p:cNvSpPr/>
              <p:nvPr/>
            </p:nvSpPr>
            <p:spPr>
              <a:xfrm rot="10081858">
                <a:off x="7543356" y="2148013"/>
                <a:ext cx="276955" cy="724952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月 264">
                <a:extLst>
                  <a:ext uri="{FF2B5EF4-FFF2-40B4-BE49-F238E27FC236}">
                    <a16:creationId xmlns:a16="http://schemas.microsoft.com/office/drawing/2014/main" id="{D08AD003-D1BB-46B7-96E7-A15CDA91F783}"/>
                  </a:ext>
                </a:extLst>
              </p:cNvPr>
              <p:cNvSpPr/>
              <p:nvPr/>
            </p:nvSpPr>
            <p:spPr>
              <a:xfrm rot="19435990">
                <a:off x="6760093" y="2447834"/>
                <a:ext cx="276955" cy="724952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2" name="グループ化 221">
              <a:extLst>
                <a:ext uri="{FF2B5EF4-FFF2-40B4-BE49-F238E27FC236}">
                  <a16:creationId xmlns:a16="http://schemas.microsoft.com/office/drawing/2014/main" id="{B4B8959D-8361-44B2-885A-8F3EBBD797AF}"/>
                </a:ext>
              </a:extLst>
            </p:cNvPr>
            <p:cNvGrpSpPr/>
            <p:nvPr/>
          </p:nvGrpSpPr>
          <p:grpSpPr>
            <a:xfrm>
              <a:off x="4664487" y="1422379"/>
              <a:ext cx="485951" cy="484715"/>
              <a:chOff x="5788381" y="1370734"/>
              <a:chExt cx="2629154" cy="2622468"/>
            </a:xfrm>
          </p:grpSpPr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E096D69A-C5BC-40FC-AE66-2C7391647D06}"/>
                  </a:ext>
                </a:extLst>
              </p:cNvPr>
              <p:cNvSpPr/>
              <p:nvPr/>
            </p:nvSpPr>
            <p:spPr>
              <a:xfrm>
                <a:off x="5788381" y="1370734"/>
                <a:ext cx="2629154" cy="2622468"/>
              </a:xfrm>
              <a:custGeom>
                <a:avLst/>
                <a:gdLst>
                  <a:gd name="connsiteX0" fmla="*/ 1384595 w 2629154"/>
                  <a:gd name="connsiteY0" fmla="*/ 0 h 2622468"/>
                  <a:gd name="connsiteX1" fmla="*/ 1734796 w 2629154"/>
                  <a:gd name="connsiteY1" fmla="*/ 145058 h 2622468"/>
                  <a:gd name="connsiteX2" fmla="*/ 1764407 w 2629154"/>
                  <a:gd name="connsiteY2" fmla="*/ 180947 h 2622468"/>
                  <a:gd name="connsiteX3" fmla="*/ 1878554 w 2629154"/>
                  <a:gd name="connsiteY3" fmla="*/ 192454 h 2622468"/>
                  <a:gd name="connsiteX4" fmla="*/ 2347273 w 2629154"/>
                  <a:gd name="connsiteY4" fmla="*/ 531636 h 2622468"/>
                  <a:gd name="connsiteX5" fmla="*/ 2347939 w 2629154"/>
                  <a:gd name="connsiteY5" fmla="*/ 533063 h 2622468"/>
                  <a:gd name="connsiteX6" fmla="*/ 2410799 w 2629154"/>
                  <a:gd name="connsiteY6" fmla="*/ 567183 h 2622468"/>
                  <a:gd name="connsiteX7" fmla="*/ 2629154 w 2629154"/>
                  <a:gd name="connsiteY7" fmla="*/ 977859 h 2622468"/>
                  <a:gd name="connsiteX8" fmla="*/ 2590234 w 2629154"/>
                  <a:gd name="connsiteY8" fmla="*/ 1170636 h 2622468"/>
                  <a:gd name="connsiteX9" fmla="*/ 2584108 w 2629154"/>
                  <a:gd name="connsiteY9" fmla="*/ 1181923 h 2622468"/>
                  <a:gd name="connsiteX10" fmla="*/ 2598373 w 2629154"/>
                  <a:gd name="connsiteY10" fmla="*/ 1227880 h 2622468"/>
                  <a:gd name="connsiteX11" fmla="*/ 2612670 w 2629154"/>
                  <a:gd name="connsiteY11" fmla="*/ 1369720 h 2622468"/>
                  <a:gd name="connsiteX12" fmla="*/ 2599366 w 2629154"/>
                  <a:gd name="connsiteY12" fmla="*/ 1501707 h 2622468"/>
                  <a:gd name="connsiteX13" fmla="*/ 2612742 w 2629154"/>
                  <a:gd name="connsiteY13" fmla="*/ 1544797 h 2622468"/>
                  <a:gd name="connsiteX14" fmla="*/ 2622804 w 2629154"/>
                  <a:gd name="connsiteY14" fmla="*/ 1644609 h 2622468"/>
                  <a:gd name="connsiteX15" fmla="*/ 2477746 w 2629154"/>
                  <a:gd name="connsiteY15" fmla="*/ 1994810 h 2622468"/>
                  <a:gd name="connsiteX16" fmla="*/ 2410837 w 2629154"/>
                  <a:gd name="connsiteY16" fmla="*/ 2050015 h 2622468"/>
                  <a:gd name="connsiteX17" fmla="*/ 2396013 w 2629154"/>
                  <a:gd name="connsiteY17" fmla="*/ 2078971 h 2622468"/>
                  <a:gd name="connsiteX18" fmla="*/ 2064098 w 2629154"/>
                  <a:gd name="connsiteY18" fmla="*/ 2364176 h 2622468"/>
                  <a:gd name="connsiteX19" fmla="*/ 2025736 w 2629154"/>
                  <a:gd name="connsiteY19" fmla="*/ 2377280 h 2622468"/>
                  <a:gd name="connsiteX20" fmla="*/ 2011172 w 2629154"/>
                  <a:gd name="connsiteY20" fmla="*/ 2404113 h 2622468"/>
                  <a:gd name="connsiteX21" fmla="*/ 1600495 w 2629154"/>
                  <a:gd name="connsiteY21" fmla="*/ 2622468 h 2622468"/>
                  <a:gd name="connsiteX22" fmla="*/ 1407718 w 2629154"/>
                  <a:gd name="connsiteY22" fmla="*/ 2583548 h 2622468"/>
                  <a:gd name="connsiteX23" fmla="*/ 1327411 w 2629154"/>
                  <a:gd name="connsiteY23" fmla="*/ 2539959 h 2622468"/>
                  <a:gd name="connsiteX24" fmla="*/ 1270062 w 2629154"/>
                  <a:gd name="connsiteY24" fmla="*/ 2553176 h 2622468"/>
                  <a:gd name="connsiteX25" fmla="*/ 1162876 w 2629154"/>
                  <a:gd name="connsiteY25" fmla="*/ 2561285 h 2622468"/>
                  <a:gd name="connsiteX26" fmla="*/ 689652 w 2629154"/>
                  <a:gd name="connsiteY26" fmla="*/ 2378451 h 2622468"/>
                  <a:gd name="connsiteX27" fmla="*/ 685067 w 2629154"/>
                  <a:gd name="connsiteY27" fmla="*/ 2373642 h 2622468"/>
                  <a:gd name="connsiteX28" fmla="*/ 673395 w 2629154"/>
                  <a:gd name="connsiteY28" fmla="*/ 2374818 h 2622468"/>
                  <a:gd name="connsiteX29" fmla="*/ 178136 w 2629154"/>
                  <a:gd name="connsiteY29" fmla="*/ 1879559 h 2622468"/>
                  <a:gd name="connsiteX30" fmla="*/ 179379 w 2629154"/>
                  <a:gd name="connsiteY30" fmla="*/ 1867235 h 2622468"/>
                  <a:gd name="connsiteX31" fmla="*/ 120200 w 2629154"/>
                  <a:gd name="connsiteY31" fmla="*/ 1791917 h 2622468"/>
                  <a:gd name="connsiteX32" fmla="*/ 0 w 2629154"/>
                  <a:gd name="connsiteY32" fmla="*/ 1398412 h 2622468"/>
                  <a:gd name="connsiteX33" fmla="*/ 55308 w 2629154"/>
                  <a:gd name="connsiteY33" fmla="*/ 1124461 h 2622468"/>
                  <a:gd name="connsiteX34" fmla="*/ 111955 w 2629154"/>
                  <a:gd name="connsiteY34" fmla="*/ 1020095 h 2622468"/>
                  <a:gd name="connsiteX35" fmla="*/ 101936 w 2629154"/>
                  <a:gd name="connsiteY35" fmla="*/ 920709 h 2622468"/>
                  <a:gd name="connsiteX36" fmla="*/ 404418 w 2629154"/>
                  <a:gd name="connsiteY36" fmla="*/ 464370 h 2622468"/>
                  <a:gd name="connsiteX37" fmla="*/ 479873 w 2629154"/>
                  <a:gd name="connsiteY37" fmla="*/ 440947 h 2622468"/>
                  <a:gd name="connsiteX38" fmla="*/ 505017 w 2629154"/>
                  <a:gd name="connsiteY38" fmla="*/ 405581 h 2622468"/>
                  <a:gd name="connsiteX39" fmla="*/ 967293 w 2629154"/>
                  <a:gd name="connsiteY39" fmla="*/ 154053 h 2622468"/>
                  <a:gd name="connsiteX40" fmla="*/ 1029907 w 2629154"/>
                  <a:gd name="connsiteY40" fmla="*/ 150497 h 2622468"/>
                  <a:gd name="connsiteX41" fmla="*/ 1034394 w 2629154"/>
                  <a:gd name="connsiteY41" fmla="*/ 145058 h 2622468"/>
                  <a:gd name="connsiteX42" fmla="*/ 1384595 w 2629154"/>
                  <a:gd name="connsiteY42" fmla="*/ 0 h 2622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629154" h="2622468">
                    <a:moveTo>
                      <a:pt x="1384595" y="0"/>
                    </a:moveTo>
                    <a:cubicBezTo>
                      <a:pt x="1521357" y="0"/>
                      <a:pt x="1645172" y="55434"/>
                      <a:pt x="1734796" y="145058"/>
                    </a:cubicBezTo>
                    <a:lnTo>
                      <a:pt x="1764407" y="180947"/>
                    </a:lnTo>
                    <a:lnTo>
                      <a:pt x="1878554" y="192454"/>
                    </a:lnTo>
                    <a:cubicBezTo>
                      <a:pt x="2079001" y="233470"/>
                      <a:pt x="2248407" y="359698"/>
                      <a:pt x="2347273" y="531636"/>
                    </a:cubicBezTo>
                    <a:lnTo>
                      <a:pt x="2347939" y="533063"/>
                    </a:lnTo>
                    <a:lnTo>
                      <a:pt x="2410799" y="567183"/>
                    </a:lnTo>
                    <a:cubicBezTo>
                      <a:pt x="2542539" y="656184"/>
                      <a:pt x="2629154" y="806907"/>
                      <a:pt x="2629154" y="977859"/>
                    </a:cubicBezTo>
                    <a:cubicBezTo>
                      <a:pt x="2629154" y="1046240"/>
                      <a:pt x="2615296" y="1111384"/>
                      <a:pt x="2590234" y="1170636"/>
                    </a:cubicBezTo>
                    <a:lnTo>
                      <a:pt x="2584108" y="1181923"/>
                    </a:lnTo>
                    <a:lnTo>
                      <a:pt x="2598373" y="1227880"/>
                    </a:lnTo>
                    <a:cubicBezTo>
                      <a:pt x="2607747" y="1273697"/>
                      <a:pt x="2612670" y="1321134"/>
                      <a:pt x="2612670" y="1369720"/>
                    </a:cubicBezTo>
                    <a:lnTo>
                      <a:pt x="2599366" y="1501707"/>
                    </a:lnTo>
                    <a:lnTo>
                      <a:pt x="2612742" y="1544797"/>
                    </a:lnTo>
                    <a:cubicBezTo>
                      <a:pt x="2619339" y="1577037"/>
                      <a:pt x="2622804" y="1610419"/>
                      <a:pt x="2622804" y="1644609"/>
                    </a:cubicBezTo>
                    <a:cubicBezTo>
                      <a:pt x="2622804" y="1781371"/>
                      <a:pt x="2567370" y="1905186"/>
                      <a:pt x="2477746" y="1994810"/>
                    </a:cubicBezTo>
                    <a:lnTo>
                      <a:pt x="2410837" y="2050015"/>
                    </a:lnTo>
                    <a:lnTo>
                      <a:pt x="2396013" y="2078971"/>
                    </a:lnTo>
                    <a:cubicBezTo>
                      <a:pt x="2318863" y="2205942"/>
                      <a:pt x="2202671" y="2306565"/>
                      <a:pt x="2064098" y="2364176"/>
                    </a:cubicBezTo>
                    <a:lnTo>
                      <a:pt x="2025736" y="2377280"/>
                    </a:lnTo>
                    <a:lnTo>
                      <a:pt x="2011172" y="2404113"/>
                    </a:lnTo>
                    <a:cubicBezTo>
                      <a:pt x="1922170" y="2535853"/>
                      <a:pt x="1771448" y="2622468"/>
                      <a:pt x="1600495" y="2622468"/>
                    </a:cubicBezTo>
                    <a:cubicBezTo>
                      <a:pt x="1532114" y="2622468"/>
                      <a:pt x="1466970" y="2608610"/>
                      <a:pt x="1407718" y="2583548"/>
                    </a:cubicBezTo>
                    <a:lnTo>
                      <a:pt x="1327411" y="2539959"/>
                    </a:lnTo>
                    <a:lnTo>
                      <a:pt x="1270062" y="2553176"/>
                    </a:lnTo>
                    <a:cubicBezTo>
                      <a:pt x="1235113" y="2558516"/>
                      <a:pt x="1199318" y="2561285"/>
                      <a:pt x="1162876" y="2561285"/>
                    </a:cubicBezTo>
                    <a:cubicBezTo>
                      <a:pt x="980672" y="2561285"/>
                      <a:pt x="814639" y="2492050"/>
                      <a:pt x="689652" y="2378451"/>
                    </a:cubicBezTo>
                    <a:lnTo>
                      <a:pt x="685067" y="2373642"/>
                    </a:lnTo>
                    <a:lnTo>
                      <a:pt x="673395" y="2374818"/>
                    </a:lnTo>
                    <a:cubicBezTo>
                      <a:pt x="399871" y="2374818"/>
                      <a:pt x="178136" y="2153083"/>
                      <a:pt x="178136" y="1879559"/>
                    </a:cubicBezTo>
                    <a:lnTo>
                      <a:pt x="179379" y="1867235"/>
                    </a:lnTo>
                    <a:lnTo>
                      <a:pt x="120200" y="1791917"/>
                    </a:lnTo>
                    <a:cubicBezTo>
                      <a:pt x="44312" y="1679588"/>
                      <a:pt x="0" y="1544175"/>
                      <a:pt x="0" y="1398412"/>
                    </a:cubicBezTo>
                    <a:cubicBezTo>
                      <a:pt x="0" y="1301237"/>
                      <a:pt x="19694" y="1208662"/>
                      <a:pt x="55308" y="1124461"/>
                    </a:cubicBezTo>
                    <a:lnTo>
                      <a:pt x="111955" y="1020095"/>
                    </a:lnTo>
                    <a:lnTo>
                      <a:pt x="101936" y="920709"/>
                    </a:lnTo>
                    <a:cubicBezTo>
                      <a:pt x="101936" y="715566"/>
                      <a:pt x="226662" y="539554"/>
                      <a:pt x="404418" y="464370"/>
                    </a:cubicBezTo>
                    <a:lnTo>
                      <a:pt x="479873" y="440947"/>
                    </a:lnTo>
                    <a:lnTo>
                      <a:pt x="505017" y="405581"/>
                    </a:lnTo>
                    <a:cubicBezTo>
                      <a:pt x="617969" y="268714"/>
                      <a:pt x="781660" y="175274"/>
                      <a:pt x="967293" y="154053"/>
                    </a:cubicBezTo>
                    <a:lnTo>
                      <a:pt x="1029907" y="150497"/>
                    </a:lnTo>
                    <a:lnTo>
                      <a:pt x="1034394" y="145058"/>
                    </a:lnTo>
                    <a:cubicBezTo>
                      <a:pt x="1124019" y="55434"/>
                      <a:pt x="1247833" y="0"/>
                      <a:pt x="1384595" y="0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6633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月 250">
                <a:extLst>
                  <a:ext uri="{FF2B5EF4-FFF2-40B4-BE49-F238E27FC236}">
                    <a16:creationId xmlns:a16="http://schemas.microsoft.com/office/drawing/2014/main" id="{646E3BEA-8687-4C22-BEB2-CE83797A93A1}"/>
                  </a:ext>
                </a:extLst>
              </p:cNvPr>
              <p:cNvSpPr/>
              <p:nvPr/>
            </p:nvSpPr>
            <p:spPr>
              <a:xfrm rot="1800000">
                <a:off x="6177089" y="1959361"/>
                <a:ext cx="276955" cy="724952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月 251">
                <a:extLst>
                  <a:ext uri="{FF2B5EF4-FFF2-40B4-BE49-F238E27FC236}">
                    <a16:creationId xmlns:a16="http://schemas.microsoft.com/office/drawing/2014/main" id="{1292AA7D-FB52-451B-AE64-90C1246AFF72}"/>
                  </a:ext>
                </a:extLst>
              </p:cNvPr>
              <p:cNvSpPr/>
              <p:nvPr/>
            </p:nvSpPr>
            <p:spPr>
              <a:xfrm rot="5400000">
                <a:off x="7072120" y="1458846"/>
                <a:ext cx="276954" cy="724953"/>
              </a:xfrm>
              <a:prstGeom prst="moon">
                <a:avLst/>
              </a:prstGeom>
              <a:solidFill>
                <a:schemeClr val="tx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月 252">
                <a:extLst>
                  <a:ext uri="{FF2B5EF4-FFF2-40B4-BE49-F238E27FC236}">
                    <a16:creationId xmlns:a16="http://schemas.microsoft.com/office/drawing/2014/main" id="{9C8C7406-D3D4-4282-B82D-F3451810A5C1}"/>
                  </a:ext>
                </a:extLst>
              </p:cNvPr>
              <p:cNvSpPr/>
              <p:nvPr/>
            </p:nvSpPr>
            <p:spPr>
              <a:xfrm rot="12456006">
                <a:off x="7971921" y="2642369"/>
                <a:ext cx="276955" cy="724952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月 253">
                <a:extLst>
                  <a:ext uri="{FF2B5EF4-FFF2-40B4-BE49-F238E27FC236}">
                    <a16:creationId xmlns:a16="http://schemas.microsoft.com/office/drawing/2014/main" id="{A5865D5F-6CA5-4520-AAF2-295E49887AF2}"/>
                  </a:ext>
                </a:extLst>
              </p:cNvPr>
              <p:cNvSpPr/>
              <p:nvPr/>
            </p:nvSpPr>
            <p:spPr>
              <a:xfrm rot="17920388">
                <a:off x="6325180" y="2937789"/>
                <a:ext cx="276954" cy="724953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月 254">
                <a:extLst>
                  <a:ext uri="{FF2B5EF4-FFF2-40B4-BE49-F238E27FC236}">
                    <a16:creationId xmlns:a16="http://schemas.microsoft.com/office/drawing/2014/main" id="{AE187E15-6D4A-4A70-A3E1-E7A8D52EF688}"/>
                  </a:ext>
                </a:extLst>
              </p:cNvPr>
              <p:cNvSpPr/>
              <p:nvPr/>
            </p:nvSpPr>
            <p:spPr>
              <a:xfrm rot="15596781">
                <a:off x="7278863" y="3237841"/>
                <a:ext cx="206576" cy="707562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月 255">
                <a:extLst>
                  <a:ext uri="{FF2B5EF4-FFF2-40B4-BE49-F238E27FC236}">
                    <a16:creationId xmlns:a16="http://schemas.microsoft.com/office/drawing/2014/main" id="{6BB3C682-AD29-4C0A-AC38-16771E7ED486}"/>
                  </a:ext>
                </a:extLst>
              </p:cNvPr>
              <p:cNvSpPr/>
              <p:nvPr/>
            </p:nvSpPr>
            <p:spPr>
              <a:xfrm rot="10081858">
                <a:off x="7543356" y="2148013"/>
                <a:ext cx="276955" cy="724952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月 256">
                <a:extLst>
                  <a:ext uri="{FF2B5EF4-FFF2-40B4-BE49-F238E27FC236}">
                    <a16:creationId xmlns:a16="http://schemas.microsoft.com/office/drawing/2014/main" id="{0B337CED-4478-461C-A60E-15FEE257A2F0}"/>
                  </a:ext>
                </a:extLst>
              </p:cNvPr>
              <p:cNvSpPr/>
              <p:nvPr/>
            </p:nvSpPr>
            <p:spPr>
              <a:xfrm rot="19435990">
                <a:off x="6760093" y="2447834"/>
                <a:ext cx="276955" cy="724952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3" name="グループ化 222">
              <a:extLst>
                <a:ext uri="{FF2B5EF4-FFF2-40B4-BE49-F238E27FC236}">
                  <a16:creationId xmlns:a16="http://schemas.microsoft.com/office/drawing/2014/main" id="{6799F8EF-2112-4FB7-BA2F-2291CBA3E051}"/>
                </a:ext>
              </a:extLst>
            </p:cNvPr>
            <p:cNvGrpSpPr/>
            <p:nvPr/>
          </p:nvGrpSpPr>
          <p:grpSpPr>
            <a:xfrm>
              <a:off x="3745087" y="1713273"/>
              <a:ext cx="485951" cy="484715"/>
              <a:chOff x="5788381" y="1370734"/>
              <a:chExt cx="2629154" cy="2622468"/>
            </a:xfrm>
          </p:grpSpPr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84E5DC3A-CFAD-4E0B-893A-9FD81FB1BDB4}"/>
                  </a:ext>
                </a:extLst>
              </p:cNvPr>
              <p:cNvSpPr/>
              <p:nvPr/>
            </p:nvSpPr>
            <p:spPr>
              <a:xfrm>
                <a:off x="5788381" y="1370734"/>
                <a:ext cx="2629154" cy="2622468"/>
              </a:xfrm>
              <a:custGeom>
                <a:avLst/>
                <a:gdLst>
                  <a:gd name="connsiteX0" fmla="*/ 1384595 w 2629154"/>
                  <a:gd name="connsiteY0" fmla="*/ 0 h 2622468"/>
                  <a:gd name="connsiteX1" fmla="*/ 1734796 w 2629154"/>
                  <a:gd name="connsiteY1" fmla="*/ 145058 h 2622468"/>
                  <a:gd name="connsiteX2" fmla="*/ 1764407 w 2629154"/>
                  <a:gd name="connsiteY2" fmla="*/ 180947 h 2622468"/>
                  <a:gd name="connsiteX3" fmla="*/ 1878554 w 2629154"/>
                  <a:gd name="connsiteY3" fmla="*/ 192454 h 2622468"/>
                  <a:gd name="connsiteX4" fmla="*/ 2347273 w 2629154"/>
                  <a:gd name="connsiteY4" fmla="*/ 531636 h 2622468"/>
                  <a:gd name="connsiteX5" fmla="*/ 2347939 w 2629154"/>
                  <a:gd name="connsiteY5" fmla="*/ 533063 h 2622468"/>
                  <a:gd name="connsiteX6" fmla="*/ 2410799 w 2629154"/>
                  <a:gd name="connsiteY6" fmla="*/ 567183 h 2622468"/>
                  <a:gd name="connsiteX7" fmla="*/ 2629154 w 2629154"/>
                  <a:gd name="connsiteY7" fmla="*/ 977859 h 2622468"/>
                  <a:gd name="connsiteX8" fmla="*/ 2590234 w 2629154"/>
                  <a:gd name="connsiteY8" fmla="*/ 1170636 h 2622468"/>
                  <a:gd name="connsiteX9" fmla="*/ 2584108 w 2629154"/>
                  <a:gd name="connsiteY9" fmla="*/ 1181923 h 2622468"/>
                  <a:gd name="connsiteX10" fmla="*/ 2598373 w 2629154"/>
                  <a:gd name="connsiteY10" fmla="*/ 1227880 h 2622468"/>
                  <a:gd name="connsiteX11" fmla="*/ 2612670 w 2629154"/>
                  <a:gd name="connsiteY11" fmla="*/ 1369720 h 2622468"/>
                  <a:gd name="connsiteX12" fmla="*/ 2599366 w 2629154"/>
                  <a:gd name="connsiteY12" fmla="*/ 1501707 h 2622468"/>
                  <a:gd name="connsiteX13" fmla="*/ 2612742 w 2629154"/>
                  <a:gd name="connsiteY13" fmla="*/ 1544797 h 2622468"/>
                  <a:gd name="connsiteX14" fmla="*/ 2622804 w 2629154"/>
                  <a:gd name="connsiteY14" fmla="*/ 1644609 h 2622468"/>
                  <a:gd name="connsiteX15" fmla="*/ 2477746 w 2629154"/>
                  <a:gd name="connsiteY15" fmla="*/ 1994810 h 2622468"/>
                  <a:gd name="connsiteX16" fmla="*/ 2410837 w 2629154"/>
                  <a:gd name="connsiteY16" fmla="*/ 2050015 h 2622468"/>
                  <a:gd name="connsiteX17" fmla="*/ 2396013 w 2629154"/>
                  <a:gd name="connsiteY17" fmla="*/ 2078971 h 2622468"/>
                  <a:gd name="connsiteX18" fmla="*/ 2064098 w 2629154"/>
                  <a:gd name="connsiteY18" fmla="*/ 2364176 h 2622468"/>
                  <a:gd name="connsiteX19" fmla="*/ 2025736 w 2629154"/>
                  <a:gd name="connsiteY19" fmla="*/ 2377280 h 2622468"/>
                  <a:gd name="connsiteX20" fmla="*/ 2011172 w 2629154"/>
                  <a:gd name="connsiteY20" fmla="*/ 2404113 h 2622468"/>
                  <a:gd name="connsiteX21" fmla="*/ 1600495 w 2629154"/>
                  <a:gd name="connsiteY21" fmla="*/ 2622468 h 2622468"/>
                  <a:gd name="connsiteX22" fmla="*/ 1407718 w 2629154"/>
                  <a:gd name="connsiteY22" fmla="*/ 2583548 h 2622468"/>
                  <a:gd name="connsiteX23" fmla="*/ 1327411 w 2629154"/>
                  <a:gd name="connsiteY23" fmla="*/ 2539959 h 2622468"/>
                  <a:gd name="connsiteX24" fmla="*/ 1270062 w 2629154"/>
                  <a:gd name="connsiteY24" fmla="*/ 2553176 h 2622468"/>
                  <a:gd name="connsiteX25" fmla="*/ 1162876 w 2629154"/>
                  <a:gd name="connsiteY25" fmla="*/ 2561285 h 2622468"/>
                  <a:gd name="connsiteX26" fmla="*/ 689652 w 2629154"/>
                  <a:gd name="connsiteY26" fmla="*/ 2378451 h 2622468"/>
                  <a:gd name="connsiteX27" fmla="*/ 685067 w 2629154"/>
                  <a:gd name="connsiteY27" fmla="*/ 2373642 h 2622468"/>
                  <a:gd name="connsiteX28" fmla="*/ 673395 w 2629154"/>
                  <a:gd name="connsiteY28" fmla="*/ 2374818 h 2622468"/>
                  <a:gd name="connsiteX29" fmla="*/ 178136 w 2629154"/>
                  <a:gd name="connsiteY29" fmla="*/ 1879559 h 2622468"/>
                  <a:gd name="connsiteX30" fmla="*/ 179379 w 2629154"/>
                  <a:gd name="connsiteY30" fmla="*/ 1867235 h 2622468"/>
                  <a:gd name="connsiteX31" fmla="*/ 120200 w 2629154"/>
                  <a:gd name="connsiteY31" fmla="*/ 1791917 h 2622468"/>
                  <a:gd name="connsiteX32" fmla="*/ 0 w 2629154"/>
                  <a:gd name="connsiteY32" fmla="*/ 1398412 h 2622468"/>
                  <a:gd name="connsiteX33" fmla="*/ 55308 w 2629154"/>
                  <a:gd name="connsiteY33" fmla="*/ 1124461 h 2622468"/>
                  <a:gd name="connsiteX34" fmla="*/ 111955 w 2629154"/>
                  <a:gd name="connsiteY34" fmla="*/ 1020095 h 2622468"/>
                  <a:gd name="connsiteX35" fmla="*/ 101936 w 2629154"/>
                  <a:gd name="connsiteY35" fmla="*/ 920709 h 2622468"/>
                  <a:gd name="connsiteX36" fmla="*/ 404418 w 2629154"/>
                  <a:gd name="connsiteY36" fmla="*/ 464370 h 2622468"/>
                  <a:gd name="connsiteX37" fmla="*/ 479873 w 2629154"/>
                  <a:gd name="connsiteY37" fmla="*/ 440947 h 2622468"/>
                  <a:gd name="connsiteX38" fmla="*/ 505017 w 2629154"/>
                  <a:gd name="connsiteY38" fmla="*/ 405581 h 2622468"/>
                  <a:gd name="connsiteX39" fmla="*/ 967293 w 2629154"/>
                  <a:gd name="connsiteY39" fmla="*/ 154053 h 2622468"/>
                  <a:gd name="connsiteX40" fmla="*/ 1029907 w 2629154"/>
                  <a:gd name="connsiteY40" fmla="*/ 150497 h 2622468"/>
                  <a:gd name="connsiteX41" fmla="*/ 1034394 w 2629154"/>
                  <a:gd name="connsiteY41" fmla="*/ 145058 h 2622468"/>
                  <a:gd name="connsiteX42" fmla="*/ 1384595 w 2629154"/>
                  <a:gd name="connsiteY42" fmla="*/ 0 h 2622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629154" h="2622468">
                    <a:moveTo>
                      <a:pt x="1384595" y="0"/>
                    </a:moveTo>
                    <a:cubicBezTo>
                      <a:pt x="1521357" y="0"/>
                      <a:pt x="1645172" y="55434"/>
                      <a:pt x="1734796" y="145058"/>
                    </a:cubicBezTo>
                    <a:lnTo>
                      <a:pt x="1764407" y="180947"/>
                    </a:lnTo>
                    <a:lnTo>
                      <a:pt x="1878554" y="192454"/>
                    </a:lnTo>
                    <a:cubicBezTo>
                      <a:pt x="2079001" y="233470"/>
                      <a:pt x="2248407" y="359698"/>
                      <a:pt x="2347273" y="531636"/>
                    </a:cubicBezTo>
                    <a:lnTo>
                      <a:pt x="2347939" y="533063"/>
                    </a:lnTo>
                    <a:lnTo>
                      <a:pt x="2410799" y="567183"/>
                    </a:lnTo>
                    <a:cubicBezTo>
                      <a:pt x="2542539" y="656184"/>
                      <a:pt x="2629154" y="806907"/>
                      <a:pt x="2629154" y="977859"/>
                    </a:cubicBezTo>
                    <a:cubicBezTo>
                      <a:pt x="2629154" y="1046240"/>
                      <a:pt x="2615296" y="1111384"/>
                      <a:pt x="2590234" y="1170636"/>
                    </a:cubicBezTo>
                    <a:lnTo>
                      <a:pt x="2584108" y="1181923"/>
                    </a:lnTo>
                    <a:lnTo>
                      <a:pt x="2598373" y="1227880"/>
                    </a:lnTo>
                    <a:cubicBezTo>
                      <a:pt x="2607747" y="1273697"/>
                      <a:pt x="2612670" y="1321134"/>
                      <a:pt x="2612670" y="1369720"/>
                    </a:cubicBezTo>
                    <a:lnTo>
                      <a:pt x="2599366" y="1501707"/>
                    </a:lnTo>
                    <a:lnTo>
                      <a:pt x="2612742" y="1544797"/>
                    </a:lnTo>
                    <a:cubicBezTo>
                      <a:pt x="2619339" y="1577037"/>
                      <a:pt x="2622804" y="1610419"/>
                      <a:pt x="2622804" y="1644609"/>
                    </a:cubicBezTo>
                    <a:cubicBezTo>
                      <a:pt x="2622804" y="1781371"/>
                      <a:pt x="2567370" y="1905186"/>
                      <a:pt x="2477746" y="1994810"/>
                    </a:cubicBezTo>
                    <a:lnTo>
                      <a:pt x="2410837" y="2050015"/>
                    </a:lnTo>
                    <a:lnTo>
                      <a:pt x="2396013" y="2078971"/>
                    </a:lnTo>
                    <a:cubicBezTo>
                      <a:pt x="2318863" y="2205942"/>
                      <a:pt x="2202671" y="2306565"/>
                      <a:pt x="2064098" y="2364176"/>
                    </a:cubicBezTo>
                    <a:lnTo>
                      <a:pt x="2025736" y="2377280"/>
                    </a:lnTo>
                    <a:lnTo>
                      <a:pt x="2011172" y="2404113"/>
                    </a:lnTo>
                    <a:cubicBezTo>
                      <a:pt x="1922170" y="2535853"/>
                      <a:pt x="1771448" y="2622468"/>
                      <a:pt x="1600495" y="2622468"/>
                    </a:cubicBezTo>
                    <a:cubicBezTo>
                      <a:pt x="1532114" y="2622468"/>
                      <a:pt x="1466970" y="2608610"/>
                      <a:pt x="1407718" y="2583548"/>
                    </a:cubicBezTo>
                    <a:lnTo>
                      <a:pt x="1327411" y="2539959"/>
                    </a:lnTo>
                    <a:lnTo>
                      <a:pt x="1270062" y="2553176"/>
                    </a:lnTo>
                    <a:cubicBezTo>
                      <a:pt x="1235113" y="2558516"/>
                      <a:pt x="1199318" y="2561285"/>
                      <a:pt x="1162876" y="2561285"/>
                    </a:cubicBezTo>
                    <a:cubicBezTo>
                      <a:pt x="980672" y="2561285"/>
                      <a:pt x="814639" y="2492050"/>
                      <a:pt x="689652" y="2378451"/>
                    </a:cubicBezTo>
                    <a:lnTo>
                      <a:pt x="685067" y="2373642"/>
                    </a:lnTo>
                    <a:lnTo>
                      <a:pt x="673395" y="2374818"/>
                    </a:lnTo>
                    <a:cubicBezTo>
                      <a:pt x="399871" y="2374818"/>
                      <a:pt x="178136" y="2153083"/>
                      <a:pt x="178136" y="1879559"/>
                    </a:cubicBezTo>
                    <a:lnTo>
                      <a:pt x="179379" y="1867235"/>
                    </a:lnTo>
                    <a:lnTo>
                      <a:pt x="120200" y="1791917"/>
                    </a:lnTo>
                    <a:cubicBezTo>
                      <a:pt x="44312" y="1679588"/>
                      <a:pt x="0" y="1544175"/>
                      <a:pt x="0" y="1398412"/>
                    </a:cubicBezTo>
                    <a:cubicBezTo>
                      <a:pt x="0" y="1301237"/>
                      <a:pt x="19694" y="1208662"/>
                      <a:pt x="55308" y="1124461"/>
                    </a:cubicBezTo>
                    <a:lnTo>
                      <a:pt x="111955" y="1020095"/>
                    </a:lnTo>
                    <a:lnTo>
                      <a:pt x="101936" y="920709"/>
                    </a:lnTo>
                    <a:cubicBezTo>
                      <a:pt x="101936" y="715566"/>
                      <a:pt x="226662" y="539554"/>
                      <a:pt x="404418" y="464370"/>
                    </a:cubicBezTo>
                    <a:lnTo>
                      <a:pt x="479873" y="440947"/>
                    </a:lnTo>
                    <a:lnTo>
                      <a:pt x="505017" y="405581"/>
                    </a:lnTo>
                    <a:cubicBezTo>
                      <a:pt x="617969" y="268714"/>
                      <a:pt x="781660" y="175274"/>
                      <a:pt x="967293" y="154053"/>
                    </a:cubicBezTo>
                    <a:lnTo>
                      <a:pt x="1029907" y="150497"/>
                    </a:lnTo>
                    <a:lnTo>
                      <a:pt x="1034394" y="145058"/>
                    </a:lnTo>
                    <a:cubicBezTo>
                      <a:pt x="1124019" y="55434"/>
                      <a:pt x="1247833" y="0"/>
                      <a:pt x="1384595" y="0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99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月 242">
                <a:extLst>
                  <a:ext uri="{FF2B5EF4-FFF2-40B4-BE49-F238E27FC236}">
                    <a16:creationId xmlns:a16="http://schemas.microsoft.com/office/drawing/2014/main" id="{89E60AC7-0983-427A-A276-23D4BD4E9F19}"/>
                  </a:ext>
                </a:extLst>
              </p:cNvPr>
              <p:cNvSpPr/>
              <p:nvPr/>
            </p:nvSpPr>
            <p:spPr>
              <a:xfrm rot="1800000">
                <a:off x="6177089" y="1959361"/>
                <a:ext cx="276955" cy="724952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月 243">
                <a:extLst>
                  <a:ext uri="{FF2B5EF4-FFF2-40B4-BE49-F238E27FC236}">
                    <a16:creationId xmlns:a16="http://schemas.microsoft.com/office/drawing/2014/main" id="{287A8893-EA84-4D1D-AE52-E6CC32CCFF21}"/>
                  </a:ext>
                </a:extLst>
              </p:cNvPr>
              <p:cNvSpPr/>
              <p:nvPr/>
            </p:nvSpPr>
            <p:spPr>
              <a:xfrm rot="5400000">
                <a:off x="7072120" y="1458846"/>
                <a:ext cx="276954" cy="724953"/>
              </a:xfrm>
              <a:prstGeom prst="moon">
                <a:avLst/>
              </a:prstGeom>
              <a:solidFill>
                <a:schemeClr val="tx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月 244">
                <a:extLst>
                  <a:ext uri="{FF2B5EF4-FFF2-40B4-BE49-F238E27FC236}">
                    <a16:creationId xmlns:a16="http://schemas.microsoft.com/office/drawing/2014/main" id="{7B8AE84E-4EBF-4FDA-95EE-B3960F35A8AF}"/>
                  </a:ext>
                </a:extLst>
              </p:cNvPr>
              <p:cNvSpPr/>
              <p:nvPr/>
            </p:nvSpPr>
            <p:spPr>
              <a:xfrm rot="12456006">
                <a:off x="7971921" y="2642369"/>
                <a:ext cx="276955" cy="724952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月 245">
                <a:extLst>
                  <a:ext uri="{FF2B5EF4-FFF2-40B4-BE49-F238E27FC236}">
                    <a16:creationId xmlns:a16="http://schemas.microsoft.com/office/drawing/2014/main" id="{EF01F108-4AE2-4DD9-9525-B689B9CB90C9}"/>
                  </a:ext>
                </a:extLst>
              </p:cNvPr>
              <p:cNvSpPr/>
              <p:nvPr/>
            </p:nvSpPr>
            <p:spPr>
              <a:xfrm rot="17920388">
                <a:off x="6325180" y="2937789"/>
                <a:ext cx="276954" cy="724953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月 246">
                <a:extLst>
                  <a:ext uri="{FF2B5EF4-FFF2-40B4-BE49-F238E27FC236}">
                    <a16:creationId xmlns:a16="http://schemas.microsoft.com/office/drawing/2014/main" id="{6EDCF52A-4704-4567-9644-69CE036CE04A}"/>
                  </a:ext>
                </a:extLst>
              </p:cNvPr>
              <p:cNvSpPr/>
              <p:nvPr/>
            </p:nvSpPr>
            <p:spPr>
              <a:xfrm rot="15596781">
                <a:off x="7278863" y="3237841"/>
                <a:ext cx="206576" cy="707562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月 247">
                <a:extLst>
                  <a:ext uri="{FF2B5EF4-FFF2-40B4-BE49-F238E27FC236}">
                    <a16:creationId xmlns:a16="http://schemas.microsoft.com/office/drawing/2014/main" id="{98857094-4705-4854-B81C-33DF4DAE4B8A}"/>
                  </a:ext>
                </a:extLst>
              </p:cNvPr>
              <p:cNvSpPr/>
              <p:nvPr/>
            </p:nvSpPr>
            <p:spPr>
              <a:xfrm rot="10081858">
                <a:off x="7543356" y="2148013"/>
                <a:ext cx="276955" cy="724952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月 248">
                <a:extLst>
                  <a:ext uri="{FF2B5EF4-FFF2-40B4-BE49-F238E27FC236}">
                    <a16:creationId xmlns:a16="http://schemas.microsoft.com/office/drawing/2014/main" id="{9DFCA3D3-45E9-4DA6-9982-0A646FE128EA}"/>
                  </a:ext>
                </a:extLst>
              </p:cNvPr>
              <p:cNvSpPr/>
              <p:nvPr/>
            </p:nvSpPr>
            <p:spPr>
              <a:xfrm rot="19435990">
                <a:off x="6760093" y="2447834"/>
                <a:ext cx="276955" cy="724952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4" name="グループ化 223">
              <a:extLst>
                <a:ext uri="{FF2B5EF4-FFF2-40B4-BE49-F238E27FC236}">
                  <a16:creationId xmlns:a16="http://schemas.microsoft.com/office/drawing/2014/main" id="{717B3B6A-EABD-4C51-82F8-32F8A3BD9E2F}"/>
                </a:ext>
              </a:extLst>
            </p:cNvPr>
            <p:cNvGrpSpPr/>
            <p:nvPr/>
          </p:nvGrpSpPr>
          <p:grpSpPr>
            <a:xfrm>
              <a:off x="4411547" y="1702050"/>
              <a:ext cx="485951" cy="484715"/>
              <a:chOff x="5788381" y="1370734"/>
              <a:chExt cx="2629154" cy="2622468"/>
            </a:xfrm>
          </p:grpSpPr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88080294-47B3-4FD9-AF7D-9524F71C4A20}"/>
                  </a:ext>
                </a:extLst>
              </p:cNvPr>
              <p:cNvSpPr/>
              <p:nvPr/>
            </p:nvSpPr>
            <p:spPr>
              <a:xfrm>
                <a:off x="5788381" y="1370734"/>
                <a:ext cx="2629154" cy="2622468"/>
              </a:xfrm>
              <a:custGeom>
                <a:avLst/>
                <a:gdLst>
                  <a:gd name="connsiteX0" fmla="*/ 1384595 w 2629154"/>
                  <a:gd name="connsiteY0" fmla="*/ 0 h 2622468"/>
                  <a:gd name="connsiteX1" fmla="*/ 1734796 w 2629154"/>
                  <a:gd name="connsiteY1" fmla="*/ 145058 h 2622468"/>
                  <a:gd name="connsiteX2" fmla="*/ 1764407 w 2629154"/>
                  <a:gd name="connsiteY2" fmla="*/ 180947 h 2622468"/>
                  <a:gd name="connsiteX3" fmla="*/ 1878554 w 2629154"/>
                  <a:gd name="connsiteY3" fmla="*/ 192454 h 2622468"/>
                  <a:gd name="connsiteX4" fmla="*/ 2347273 w 2629154"/>
                  <a:gd name="connsiteY4" fmla="*/ 531636 h 2622468"/>
                  <a:gd name="connsiteX5" fmla="*/ 2347939 w 2629154"/>
                  <a:gd name="connsiteY5" fmla="*/ 533063 h 2622468"/>
                  <a:gd name="connsiteX6" fmla="*/ 2410799 w 2629154"/>
                  <a:gd name="connsiteY6" fmla="*/ 567183 h 2622468"/>
                  <a:gd name="connsiteX7" fmla="*/ 2629154 w 2629154"/>
                  <a:gd name="connsiteY7" fmla="*/ 977859 h 2622468"/>
                  <a:gd name="connsiteX8" fmla="*/ 2590234 w 2629154"/>
                  <a:gd name="connsiteY8" fmla="*/ 1170636 h 2622468"/>
                  <a:gd name="connsiteX9" fmla="*/ 2584108 w 2629154"/>
                  <a:gd name="connsiteY9" fmla="*/ 1181923 h 2622468"/>
                  <a:gd name="connsiteX10" fmla="*/ 2598373 w 2629154"/>
                  <a:gd name="connsiteY10" fmla="*/ 1227880 h 2622468"/>
                  <a:gd name="connsiteX11" fmla="*/ 2612670 w 2629154"/>
                  <a:gd name="connsiteY11" fmla="*/ 1369720 h 2622468"/>
                  <a:gd name="connsiteX12" fmla="*/ 2599366 w 2629154"/>
                  <a:gd name="connsiteY12" fmla="*/ 1501707 h 2622468"/>
                  <a:gd name="connsiteX13" fmla="*/ 2612742 w 2629154"/>
                  <a:gd name="connsiteY13" fmla="*/ 1544797 h 2622468"/>
                  <a:gd name="connsiteX14" fmla="*/ 2622804 w 2629154"/>
                  <a:gd name="connsiteY14" fmla="*/ 1644609 h 2622468"/>
                  <a:gd name="connsiteX15" fmla="*/ 2477746 w 2629154"/>
                  <a:gd name="connsiteY15" fmla="*/ 1994810 h 2622468"/>
                  <a:gd name="connsiteX16" fmla="*/ 2410837 w 2629154"/>
                  <a:gd name="connsiteY16" fmla="*/ 2050015 h 2622468"/>
                  <a:gd name="connsiteX17" fmla="*/ 2396013 w 2629154"/>
                  <a:gd name="connsiteY17" fmla="*/ 2078971 h 2622468"/>
                  <a:gd name="connsiteX18" fmla="*/ 2064098 w 2629154"/>
                  <a:gd name="connsiteY18" fmla="*/ 2364176 h 2622468"/>
                  <a:gd name="connsiteX19" fmla="*/ 2025736 w 2629154"/>
                  <a:gd name="connsiteY19" fmla="*/ 2377280 h 2622468"/>
                  <a:gd name="connsiteX20" fmla="*/ 2011172 w 2629154"/>
                  <a:gd name="connsiteY20" fmla="*/ 2404113 h 2622468"/>
                  <a:gd name="connsiteX21" fmla="*/ 1600495 w 2629154"/>
                  <a:gd name="connsiteY21" fmla="*/ 2622468 h 2622468"/>
                  <a:gd name="connsiteX22" fmla="*/ 1407718 w 2629154"/>
                  <a:gd name="connsiteY22" fmla="*/ 2583548 h 2622468"/>
                  <a:gd name="connsiteX23" fmla="*/ 1327411 w 2629154"/>
                  <a:gd name="connsiteY23" fmla="*/ 2539959 h 2622468"/>
                  <a:gd name="connsiteX24" fmla="*/ 1270062 w 2629154"/>
                  <a:gd name="connsiteY24" fmla="*/ 2553176 h 2622468"/>
                  <a:gd name="connsiteX25" fmla="*/ 1162876 w 2629154"/>
                  <a:gd name="connsiteY25" fmla="*/ 2561285 h 2622468"/>
                  <a:gd name="connsiteX26" fmla="*/ 689652 w 2629154"/>
                  <a:gd name="connsiteY26" fmla="*/ 2378451 h 2622468"/>
                  <a:gd name="connsiteX27" fmla="*/ 685067 w 2629154"/>
                  <a:gd name="connsiteY27" fmla="*/ 2373642 h 2622468"/>
                  <a:gd name="connsiteX28" fmla="*/ 673395 w 2629154"/>
                  <a:gd name="connsiteY28" fmla="*/ 2374818 h 2622468"/>
                  <a:gd name="connsiteX29" fmla="*/ 178136 w 2629154"/>
                  <a:gd name="connsiteY29" fmla="*/ 1879559 h 2622468"/>
                  <a:gd name="connsiteX30" fmla="*/ 179379 w 2629154"/>
                  <a:gd name="connsiteY30" fmla="*/ 1867235 h 2622468"/>
                  <a:gd name="connsiteX31" fmla="*/ 120200 w 2629154"/>
                  <a:gd name="connsiteY31" fmla="*/ 1791917 h 2622468"/>
                  <a:gd name="connsiteX32" fmla="*/ 0 w 2629154"/>
                  <a:gd name="connsiteY32" fmla="*/ 1398412 h 2622468"/>
                  <a:gd name="connsiteX33" fmla="*/ 55308 w 2629154"/>
                  <a:gd name="connsiteY33" fmla="*/ 1124461 h 2622468"/>
                  <a:gd name="connsiteX34" fmla="*/ 111955 w 2629154"/>
                  <a:gd name="connsiteY34" fmla="*/ 1020095 h 2622468"/>
                  <a:gd name="connsiteX35" fmla="*/ 101936 w 2629154"/>
                  <a:gd name="connsiteY35" fmla="*/ 920709 h 2622468"/>
                  <a:gd name="connsiteX36" fmla="*/ 404418 w 2629154"/>
                  <a:gd name="connsiteY36" fmla="*/ 464370 h 2622468"/>
                  <a:gd name="connsiteX37" fmla="*/ 479873 w 2629154"/>
                  <a:gd name="connsiteY37" fmla="*/ 440947 h 2622468"/>
                  <a:gd name="connsiteX38" fmla="*/ 505017 w 2629154"/>
                  <a:gd name="connsiteY38" fmla="*/ 405581 h 2622468"/>
                  <a:gd name="connsiteX39" fmla="*/ 967293 w 2629154"/>
                  <a:gd name="connsiteY39" fmla="*/ 154053 h 2622468"/>
                  <a:gd name="connsiteX40" fmla="*/ 1029907 w 2629154"/>
                  <a:gd name="connsiteY40" fmla="*/ 150497 h 2622468"/>
                  <a:gd name="connsiteX41" fmla="*/ 1034394 w 2629154"/>
                  <a:gd name="connsiteY41" fmla="*/ 145058 h 2622468"/>
                  <a:gd name="connsiteX42" fmla="*/ 1384595 w 2629154"/>
                  <a:gd name="connsiteY42" fmla="*/ 0 h 2622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629154" h="2622468">
                    <a:moveTo>
                      <a:pt x="1384595" y="0"/>
                    </a:moveTo>
                    <a:cubicBezTo>
                      <a:pt x="1521357" y="0"/>
                      <a:pt x="1645172" y="55434"/>
                      <a:pt x="1734796" y="145058"/>
                    </a:cubicBezTo>
                    <a:lnTo>
                      <a:pt x="1764407" y="180947"/>
                    </a:lnTo>
                    <a:lnTo>
                      <a:pt x="1878554" y="192454"/>
                    </a:lnTo>
                    <a:cubicBezTo>
                      <a:pt x="2079001" y="233470"/>
                      <a:pt x="2248407" y="359698"/>
                      <a:pt x="2347273" y="531636"/>
                    </a:cubicBezTo>
                    <a:lnTo>
                      <a:pt x="2347939" y="533063"/>
                    </a:lnTo>
                    <a:lnTo>
                      <a:pt x="2410799" y="567183"/>
                    </a:lnTo>
                    <a:cubicBezTo>
                      <a:pt x="2542539" y="656184"/>
                      <a:pt x="2629154" y="806907"/>
                      <a:pt x="2629154" y="977859"/>
                    </a:cubicBezTo>
                    <a:cubicBezTo>
                      <a:pt x="2629154" y="1046240"/>
                      <a:pt x="2615296" y="1111384"/>
                      <a:pt x="2590234" y="1170636"/>
                    </a:cubicBezTo>
                    <a:lnTo>
                      <a:pt x="2584108" y="1181923"/>
                    </a:lnTo>
                    <a:lnTo>
                      <a:pt x="2598373" y="1227880"/>
                    </a:lnTo>
                    <a:cubicBezTo>
                      <a:pt x="2607747" y="1273697"/>
                      <a:pt x="2612670" y="1321134"/>
                      <a:pt x="2612670" y="1369720"/>
                    </a:cubicBezTo>
                    <a:lnTo>
                      <a:pt x="2599366" y="1501707"/>
                    </a:lnTo>
                    <a:lnTo>
                      <a:pt x="2612742" y="1544797"/>
                    </a:lnTo>
                    <a:cubicBezTo>
                      <a:pt x="2619339" y="1577037"/>
                      <a:pt x="2622804" y="1610419"/>
                      <a:pt x="2622804" y="1644609"/>
                    </a:cubicBezTo>
                    <a:cubicBezTo>
                      <a:pt x="2622804" y="1781371"/>
                      <a:pt x="2567370" y="1905186"/>
                      <a:pt x="2477746" y="1994810"/>
                    </a:cubicBezTo>
                    <a:lnTo>
                      <a:pt x="2410837" y="2050015"/>
                    </a:lnTo>
                    <a:lnTo>
                      <a:pt x="2396013" y="2078971"/>
                    </a:lnTo>
                    <a:cubicBezTo>
                      <a:pt x="2318863" y="2205942"/>
                      <a:pt x="2202671" y="2306565"/>
                      <a:pt x="2064098" y="2364176"/>
                    </a:cubicBezTo>
                    <a:lnTo>
                      <a:pt x="2025736" y="2377280"/>
                    </a:lnTo>
                    <a:lnTo>
                      <a:pt x="2011172" y="2404113"/>
                    </a:lnTo>
                    <a:cubicBezTo>
                      <a:pt x="1922170" y="2535853"/>
                      <a:pt x="1771448" y="2622468"/>
                      <a:pt x="1600495" y="2622468"/>
                    </a:cubicBezTo>
                    <a:cubicBezTo>
                      <a:pt x="1532114" y="2622468"/>
                      <a:pt x="1466970" y="2608610"/>
                      <a:pt x="1407718" y="2583548"/>
                    </a:cubicBezTo>
                    <a:lnTo>
                      <a:pt x="1327411" y="2539959"/>
                    </a:lnTo>
                    <a:lnTo>
                      <a:pt x="1270062" y="2553176"/>
                    </a:lnTo>
                    <a:cubicBezTo>
                      <a:pt x="1235113" y="2558516"/>
                      <a:pt x="1199318" y="2561285"/>
                      <a:pt x="1162876" y="2561285"/>
                    </a:cubicBezTo>
                    <a:cubicBezTo>
                      <a:pt x="980672" y="2561285"/>
                      <a:pt x="814639" y="2492050"/>
                      <a:pt x="689652" y="2378451"/>
                    </a:cubicBezTo>
                    <a:lnTo>
                      <a:pt x="685067" y="2373642"/>
                    </a:lnTo>
                    <a:lnTo>
                      <a:pt x="673395" y="2374818"/>
                    </a:lnTo>
                    <a:cubicBezTo>
                      <a:pt x="399871" y="2374818"/>
                      <a:pt x="178136" y="2153083"/>
                      <a:pt x="178136" y="1879559"/>
                    </a:cubicBezTo>
                    <a:lnTo>
                      <a:pt x="179379" y="1867235"/>
                    </a:lnTo>
                    <a:lnTo>
                      <a:pt x="120200" y="1791917"/>
                    </a:lnTo>
                    <a:cubicBezTo>
                      <a:pt x="44312" y="1679588"/>
                      <a:pt x="0" y="1544175"/>
                      <a:pt x="0" y="1398412"/>
                    </a:cubicBezTo>
                    <a:cubicBezTo>
                      <a:pt x="0" y="1301237"/>
                      <a:pt x="19694" y="1208662"/>
                      <a:pt x="55308" y="1124461"/>
                    </a:cubicBezTo>
                    <a:lnTo>
                      <a:pt x="111955" y="1020095"/>
                    </a:lnTo>
                    <a:lnTo>
                      <a:pt x="101936" y="920709"/>
                    </a:lnTo>
                    <a:cubicBezTo>
                      <a:pt x="101936" y="715566"/>
                      <a:pt x="226662" y="539554"/>
                      <a:pt x="404418" y="464370"/>
                    </a:cubicBezTo>
                    <a:lnTo>
                      <a:pt x="479873" y="440947"/>
                    </a:lnTo>
                    <a:lnTo>
                      <a:pt x="505017" y="405581"/>
                    </a:lnTo>
                    <a:cubicBezTo>
                      <a:pt x="617969" y="268714"/>
                      <a:pt x="781660" y="175274"/>
                      <a:pt x="967293" y="154053"/>
                    </a:cubicBezTo>
                    <a:lnTo>
                      <a:pt x="1029907" y="150497"/>
                    </a:lnTo>
                    <a:lnTo>
                      <a:pt x="1034394" y="145058"/>
                    </a:lnTo>
                    <a:cubicBezTo>
                      <a:pt x="1124019" y="55434"/>
                      <a:pt x="1247833" y="0"/>
                      <a:pt x="1384595" y="0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99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月 234">
                <a:extLst>
                  <a:ext uri="{FF2B5EF4-FFF2-40B4-BE49-F238E27FC236}">
                    <a16:creationId xmlns:a16="http://schemas.microsoft.com/office/drawing/2014/main" id="{C113C822-BD21-4761-BFC7-9829DA21C8A7}"/>
                  </a:ext>
                </a:extLst>
              </p:cNvPr>
              <p:cNvSpPr/>
              <p:nvPr/>
            </p:nvSpPr>
            <p:spPr>
              <a:xfrm rot="1800000">
                <a:off x="6177089" y="1959361"/>
                <a:ext cx="276955" cy="724952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月 235">
                <a:extLst>
                  <a:ext uri="{FF2B5EF4-FFF2-40B4-BE49-F238E27FC236}">
                    <a16:creationId xmlns:a16="http://schemas.microsoft.com/office/drawing/2014/main" id="{698B02BE-237F-40B9-87FB-8BF918643066}"/>
                  </a:ext>
                </a:extLst>
              </p:cNvPr>
              <p:cNvSpPr/>
              <p:nvPr/>
            </p:nvSpPr>
            <p:spPr>
              <a:xfrm rot="5400000">
                <a:off x="7072120" y="1458846"/>
                <a:ext cx="276954" cy="724953"/>
              </a:xfrm>
              <a:prstGeom prst="moon">
                <a:avLst/>
              </a:prstGeom>
              <a:solidFill>
                <a:schemeClr val="tx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月 236">
                <a:extLst>
                  <a:ext uri="{FF2B5EF4-FFF2-40B4-BE49-F238E27FC236}">
                    <a16:creationId xmlns:a16="http://schemas.microsoft.com/office/drawing/2014/main" id="{FBA34833-1AAA-42B0-92BA-A283F7F87AF7}"/>
                  </a:ext>
                </a:extLst>
              </p:cNvPr>
              <p:cNvSpPr/>
              <p:nvPr/>
            </p:nvSpPr>
            <p:spPr>
              <a:xfrm rot="12456006">
                <a:off x="7971921" y="2642369"/>
                <a:ext cx="276955" cy="724952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月 237">
                <a:extLst>
                  <a:ext uri="{FF2B5EF4-FFF2-40B4-BE49-F238E27FC236}">
                    <a16:creationId xmlns:a16="http://schemas.microsoft.com/office/drawing/2014/main" id="{2283F97E-DE57-4FE3-9875-7833428A4407}"/>
                  </a:ext>
                </a:extLst>
              </p:cNvPr>
              <p:cNvSpPr/>
              <p:nvPr/>
            </p:nvSpPr>
            <p:spPr>
              <a:xfrm rot="17920388">
                <a:off x="6325180" y="2937789"/>
                <a:ext cx="276954" cy="724953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月 238">
                <a:extLst>
                  <a:ext uri="{FF2B5EF4-FFF2-40B4-BE49-F238E27FC236}">
                    <a16:creationId xmlns:a16="http://schemas.microsoft.com/office/drawing/2014/main" id="{8A4C7726-6DBE-4918-A97D-481C90036DCB}"/>
                  </a:ext>
                </a:extLst>
              </p:cNvPr>
              <p:cNvSpPr/>
              <p:nvPr/>
            </p:nvSpPr>
            <p:spPr>
              <a:xfrm rot="15596781">
                <a:off x="7278863" y="3237841"/>
                <a:ext cx="206576" cy="707562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月 239">
                <a:extLst>
                  <a:ext uri="{FF2B5EF4-FFF2-40B4-BE49-F238E27FC236}">
                    <a16:creationId xmlns:a16="http://schemas.microsoft.com/office/drawing/2014/main" id="{2793D145-F220-4443-9EB3-E037EEBE6B31}"/>
                  </a:ext>
                </a:extLst>
              </p:cNvPr>
              <p:cNvSpPr/>
              <p:nvPr/>
            </p:nvSpPr>
            <p:spPr>
              <a:xfrm rot="10081858">
                <a:off x="7543356" y="2148013"/>
                <a:ext cx="276955" cy="724952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月 240">
                <a:extLst>
                  <a:ext uri="{FF2B5EF4-FFF2-40B4-BE49-F238E27FC236}">
                    <a16:creationId xmlns:a16="http://schemas.microsoft.com/office/drawing/2014/main" id="{5B1B08A6-EF82-4CC6-9198-C82591736E9F}"/>
                  </a:ext>
                </a:extLst>
              </p:cNvPr>
              <p:cNvSpPr/>
              <p:nvPr/>
            </p:nvSpPr>
            <p:spPr>
              <a:xfrm rot="19435990">
                <a:off x="6760093" y="2447834"/>
                <a:ext cx="276955" cy="724952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5" name="グループ化 224">
              <a:extLst>
                <a:ext uri="{FF2B5EF4-FFF2-40B4-BE49-F238E27FC236}">
                  <a16:creationId xmlns:a16="http://schemas.microsoft.com/office/drawing/2014/main" id="{A46E6F73-78FF-4A08-9059-763568FE409C}"/>
                </a:ext>
              </a:extLst>
            </p:cNvPr>
            <p:cNvGrpSpPr/>
            <p:nvPr/>
          </p:nvGrpSpPr>
          <p:grpSpPr>
            <a:xfrm>
              <a:off x="4105839" y="1885372"/>
              <a:ext cx="485951" cy="484715"/>
              <a:chOff x="5788381" y="1370734"/>
              <a:chExt cx="2629154" cy="2622468"/>
            </a:xfrm>
          </p:grpSpPr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53C5D1B0-62E3-4B87-A974-5D55493EDA02}"/>
                  </a:ext>
                </a:extLst>
              </p:cNvPr>
              <p:cNvSpPr/>
              <p:nvPr/>
            </p:nvSpPr>
            <p:spPr>
              <a:xfrm>
                <a:off x="5788381" y="1370734"/>
                <a:ext cx="2629154" cy="2622468"/>
              </a:xfrm>
              <a:custGeom>
                <a:avLst/>
                <a:gdLst>
                  <a:gd name="connsiteX0" fmla="*/ 1384595 w 2629154"/>
                  <a:gd name="connsiteY0" fmla="*/ 0 h 2622468"/>
                  <a:gd name="connsiteX1" fmla="*/ 1734796 w 2629154"/>
                  <a:gd name="connsiteY1" fmla="*/ 145058 h 2622468"/>
                  <a:gd name="connsiteX2" fmla="*/ 1764407 w 2629154"/>
                  <a:gd name="connsiteY2" fmla="*/ 180947 h 2622468"/>
                  <a:gd name="connsiteX3" fmla="*/ 1878554 w 2629154"/>
                  <a:gd name="connsiteY3" fmla="*/ 192454 h 2622468"/>
                  <a:gd name="connsiteX4" fmla="*/ 2347273 w 2629154"/>
                  <a:gd name="connsiteY4" fmla="*/ 531636 h 2622468"/>
                  <a:gd name="connsiteX5" fmla="*/ 2347939 w 2629154"/>
                  <a:gd name="connsiteY5" fmla="*/ 533063 h 2622468"/>
                  <a:gd name="connsiteX6" fmla="*/ 2410799 w 2629154"/>
                  <a:gd name="connsiteY6" fmla="*/ 567183 h 2622468"/>
                  <a:gd name="connsiteX7" fmla="*/ 2629154 w 2629154"/>
                  <a:gd name="connsiteY7" fmla="*/ 977859 h 2622468"/>
                  <a:gd name="connsiteX8" fmla="*/ 2590234 w 2629154"/>
                  <a:gd name="connsiteY8" fmla="*/ 1170636 h 2622468"/>
                  <a:gd name="connsiteX9" fmla="*/ 2584108 w 2629154"/>
                  <a:gd name="connsiteY9" fmla="*/ 1181923 h 2622468"/>
                  <a:gd name="connsiteX10" fmla="*/ 2598373 w 2629154"/>
                  <a:gd name="connsiteY10" fmla="*/ 1227880 h 2622468"/>
                  <a:gd name="connsiteX11" fmla="*/ 2612670 w 2629154"/>
                  <a:gd name="connsiteY11" fmla="*/ 1369720 h 2622468"/>
                  <a:gd name="connsiteX12" fmla="*/ 2599366 w 2629154"/>
                  <a:gd name="connsiteY12" fmla="*/ 1501707 h 2622468"/>
                  <a:gd name="connsiteX13" fmla="*/ 2612742 w 2629154"/>
                  <a:gd name="connsiteY13" fmla="*/ 1544797 h 2622468"/>
                  <a:gd name="connsiteX14" fmla="*/ 2622804 w 2629154"/>
                  <a:gd name="connsiteY14" fmla="*/ 1644609 h 2622468"/>
                  <a:gd name="connsiteX15" fmla="*/ 2477746 w 2629154"/>
                  <a:gd name="connsiteY15" fmla="*/ 1994810 h 2622468"/>
                  <a:gd name="connsiteX16" fmla="*/ 2410837 w 2629154"/>
                  <a:gd name="connsiteY16" fmla="*/ 2050015 h 2622468"/>
                  <a:gd name="connsiteX17" fmla="*/ 2396013 w 2629154"/>
                  <a:gd name="connsiteY17" fmla="*/ 2078971 h 2622468"/>
                  <a:gd name="connsiteX18" fmla="*/ 2064098 w 2629154"/>
                  <a:gd name="connsiteY18" fmla="*/ 2364176 h 2622468"/>
                  <a:gd name="connsiteX19" fmla="*/ 2025736 w 2629154"/>
                  <a:gd name="connsiteY19" fmla="*/ 2377280 h 2622468"/>
                  <a:gd name="connsiteX20" fmla="*/ 2011172 w 2629154"/>
                  <a:gd name="connsiteY20" fmla="*/ 2404113 h 2622468"/>
                  <a:gd name="connsiteX21" fmla="*/ 1600495 w 2629154"/>
                  <a:gd name="connsiteY21" fmla="*/ 2622468 h 2622468"/>
                  <a:gd name="connsiteX22" fmla="*/ 1407718 w 2629154"/>
                  <a:gd name="connsiteY22" fmla="*/ 2583548 h 2622468"/>
                  <a:gd name="connsiteX23" fmla="*/ 1327411 w 2629154"/>
                  <a:gd name="connsiteY23" fmla="*/ 2539959 h 2622468"/>
                  <a:gd name="connsiteX24" fmla="*/ 1270062 w 2629154"/>
                  <a:gd name="connsiteY24" fmla="*/ 2553176 h 2622468"/>
                  <a:gd name="connsiteX25" fmla="*/ 1162876 w 2629154"/>
                  <a:gd name="connsiteY25" fmla="*/ 2561285 h 2622468"/>
                  <a:gd name="connsiteX26" fmla="*/ 689652 w 2629154"/>
                  <a:gd name="connsiteY26" fmla="*/ 2378451 h 2622468"/>
                  <a:gd name="connsiteX27" fmla="*/ 685067 w 2629154"/>
                  <a:gd name="connsiteY27" fmla="*/ 2373642 h 2622468"/>
                  <a:gd name="connsiteX28" fmla="*/ 673395 w 2629154"/>
                  <a:gd name="connsiteY28" fmla="*/ 2374818 h 2622468"/>
                  <a:gd name="connsiteX29" fmla="*/ 178136 w 2629154"/>
                  <a:gd name="connsiteY29" fmla="*/ 1879559 h 2622468"/>
                  <a:gd name="connsiteX30" fmla="*/ 179379 w 2629154"/>
                  <a:gd name="connsiteY30" fmla="*/ 1867235 h 2622468"/>
                  <a:gd name="connsiteX31" fmla="*/ 120200 w 2629154"/>
                  <a:gd name="connsiteY31" fmla="*/ 1791917 h 2622468"/>
                  <a:gd name="connsiteX32" fmla="*/ 0 w 2629154"/>
                  <a:gd name="connsiteY32" fmla="*/ 1398412 h 2622468"/>
                  <a:gd name="connsiteX33" fmla="*/ 55308 w 2629154"/>
                  <a:gd name="connsiteY33" fmla="*/ 1124461 h 2622468"/>
                  <a:gd name="connsiteX34" fmla="*/ 111955 w 2629154"/>
                  <a:gd name="connsiteY34" fmla="*/ 1020095 h 2622468"/>
                  <a:gd name="connsiteX35" fmla="*/ 101936 w 2629154"/>
                  <a:gd name="connsiteY35" fmla="*/ 920709 h 2622468"/>
                  <a:gd name="connsiteX36" fmla="*/ 404418 w 2629154"/>
                  <a:gd name="connsiteY36" fmla="*/ 464370 h 2622468"/>
                  <a:gd name="connsiteX37" fmla="*/ 479873 w 2629154"/>
                  <a:gd name="connsiteY37" fmla="*/ 440947 h 2622468"/>
                  <a:gd name="connsiteX38" fmla="*/ 505017 w 2629154"/>
                  <a:gd name="connsiteY38" fmla="*/ 405581 h 2622468"/>
                  <a:gd name="connsiteX39" fmla="*/ 967293 w 2629154"/>
                  <a:gd name="connsiteY39" fmla="*/ 154053 h 2622468"/>
                  <a:gd name="connsiteX40" fmla="*/ 1029907 w 2629154"/>
                  <a:gd name="connsiteY40" fmla="*/ 150497 h 2622468"/>
                  <a:gd name="connsiteX41" fmla="*/ 1034394 w 2629154"/>
                  <a:gd name="connsiteY41" fmla="*/ 145058 h 2622468"/>
                  <a:gd name="connsiteX42" fmla="*/ 1384595 w 2629154"/>
                  <a:gd name="connsiteY42" fmla="*/ 0 h 2622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629154" h="2622468">
                    <a:moveTo>
                      <a:pt x="1384595" y="0"/>
                    </a:moveTo>
                    <a:cubicBezTo>
                      <a:pt x="1521357" y="0"/>
                      <a:pt x="1645172" y="55434"/>
                      <a:pt x="1734796" y="145058"/>
                    </a:cubicBezTo>
                    <a:lnTo>
                      <a:pt x="1764407" y="180947"/>
                    </a:lnTo>
                    <a:lnTo>
                      <a:pt x="1878554" y="192454"/>
                    </a:lnTo>
                    <a:cubicBezTo>
                      <a:pt x="2079001" y="233470"/>
                      <a:pt x="2248407" y="359698"/>
                      <a:pt x="2347273" y="531636"/>
                    </a:cubicBezTo>
                    <a:lnTo>
                      <a:pt x="2347939" y="533063"/>
                    </a:lnTo>
                    <a:lnTo>
                      <a:pt x="2410799" y="567183"/>
                    </a:lnTo>
                    <a:cubicBezTo>
                      <a:pt x="2542539" y="656184"/>
                      <a:pt x="2629154" y="806907"/>
                      <a:pt x="2629154" y="977859"/>
                    </a:cubicBezTo>
                    <a:cubicBezTo>
                      <a:pt x="2629154" y="1046240"/>
                      <a:pt x="2615296" y="1111384"/>
                      <a:pt x="2590234" y="1170636"/>
                    </a:cubicBezTo>
                    <a:lnTo>
                      <a:pt x="2584108" y="1181923"/>
                    </a:lnTo>
                    <a:lnTo>
                      <a:pt x="2598373" y="1227880"/>
                    </a:lnTo>
                    <a:cubicBezTo>
                      <a:pt x="2607747" y="1273697"/>
                      <a:pt x="2612670" y="1321134"/>
                      <a:pt x="2612670" y="1369720"/>
                    </a:cubicBezTo>
                    <a:lnTo>
                      <a:pt x="2599366" y="1501707"/>
                    </a:lnTo>
                    <a:lnTo>
                      <a:pt x="2612742" y="1544797"/>
                    </a:lnTo>
                    <a:cubicBezTo>
                      <a:pt x="2619339" y="1577037"/>
                      <a:pt x="2622804" y="1610419"/>
                      <a:pt x="2622804" y="1644609"/>
                    </a:cubicBezTo>
                    <a:cubicBezTo>
                      <a:pt x="2622804" y="1781371"/>
                      <a:pt x="2567370" y="1905186"/>
                      <a:pt x="2477746" y="1994810"/>
                    </a:cubicBezTo>
                    <a:lnTo>
                      <a:pt x="2410837" y="2050015"/>
                    </a:lnTo>
                    <a:lnTo>
                      <a:pt x="2396013" y="2078971"/>
                    </a:lnTo>
                    <a:cubicBezTo>
                      <a:pt x="2318863" y="2205942"/>
                      <a:pt x="2202671" y="2306565"/>
                      <a:pt x="2064098" y="2364176"/>
                    </a:cubicBezTo>
                    <a:lnTo>
                      <a:pt x="2025736" y="2377280"/>
                    </a:lnTo>
                    <a:lnTo>
                      <a:pt x="2011172" y="2404113"/>
                    </a:lnTo>
                    <a:cubicBezTo>
                      <a:pt x="1922170" y="2535853"/>
                      <a:pt x="1771448" y="2622468"/>
                      <a:pt x="1600495" y="2622468"/>
                    </a:cubicBezTo>
                    <a:cubicBezTo>
                      <a:pt x="1532114" y="2622468"/>
                      <a:pt x="1466970" y="2608610"/>
                      <a:pt x="1407718" y="2583548"/>
                    </a:cubicBezTo>
                    <a:lnTo>
                      <a:pt x="1327411" y="2539959"/>
                    </a:lnTo>
                    <a:lnTo>
                      <a:pt x="1270062" y="2553176"/>
                    </a:lnTo>
                    <a:cubicBezTo>
                      <a:pt x="1235113" y="2558516"/>
                      <a:pt x="1199318" y="2561285"/>
                      <a:pt x="1162876" y="2561285"/>
                    </a:cubicBezTo>
                    <a:cubicBezTo>
                      <a:pt x="980672" y="2561285"/>
                      <a:pt x="814639" y="2492050"/>
                      <a:pt x="689652" y="2378451"/>
                    </a:cubicBezTo>
                    <a:lnTo>
                      <a:pt x="685067" y="2373642"/>
                    </a:lnTo>
                    <a:lnTo>
                      <a:pt x="673395" y="2374818"/>
                    </a:lnTo>
                    <a:cubicBezTo>
                      <a:pt x="399871" y="2374818"/>
                      <a:pt x="178136" y="2153083"/>
                      <a:pt x="178136" y="1879559"/>
                    </a:cubicBezTo>
                    <a:lnTo>
                      <a:pt x="179379" y="1867235"/>
                    </a:lnTo>
                    <a:lnTo>
                      <a:pt x="120200" y="1791917"/>
                    </a:lnTo>
                    <a:cubicBezTo>
                      <a:pt x="44312" y="1679588"/>
                      <a:pt x="0" y="1544175"/>
                      <a:pt x="0" y="1398412"/>
                    </a:cubicBezTo>
                    <a:cubicBezTo>
                      <a:pt x="0" y="1301237"/>
                      <a:pt x="19694" y="1208662"/>
                      <a:pt x="55308" y="1124461"/>
                    </a:cubicBezTo>
                    <a:lnTo>
                      <a:pt x="111955" y="1020095"/>
                    </a:lnTo>
                    <a:lnTo>
                      <a:pt x="101936" y="920709"/>
                    </a:lnTo>
                    <a:cubicBezTo>
                      <a:pt x="101936" y="715566"/>
                      <a:pt x="226662" y="539554"/>
                      <a:pt x="404418" y="464370"/>
                    </a:cubicBezTo>
                    <a:lnTo>
                      <a:pt x="479873" y="440947"/>
                    </a:lnTo>
                    <a:lnTo>
                      <a:pt x="505017" y="405581"/>
                    </a:lnTo>
                    <a:cubicBezTo>
                      <a:pt x="617969" y="268714"/>
                      <a:pt x="781660" y="175274"/>
                      <a:pt x="967293" y="154053"/>
                    </a:cubicBezTo>
                    <a:lnTo>
                      <a:pt x="1029907" y="150497"/>
                    </a:lnTo>
                    <a:lnTo>
                      <a:pt x="1034394" y="145058"/>
                    </a:lnTo>
                    <a:cubicBezTo>
                      <a:pt x="1124019" y="55434"/>
                      <a:pt x="1247833" y="0"/>
                      <a:pt x="1384595" y="0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6633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月 226">
                <a:extLst>
                  <a:ext uri="{FF2B5EF4-FFF2-40B4-BE49-F238E27FC236}">
                    <a16:creationId xmlns:a16="http://schemas.microsoft.com/office/drawing/2014/main" id="{5D382B07-FA09-4793-95C6-1DE7005F432D}"/>
                  </a:ext>
                </a:extLst>
              </p:cNvPr>
              <p:cNvSpPr/>
              <p:nvPr/>
            </p:nvSpPr>
            <p:spPr>
              <a:xfrm rot="1800000">
                <a:off x="6177089" y="1959361"/>
                <a:ext cx="276955" cy="724952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月 227">
                <a:extLst>
                  <a:ext uri="{FF2B5EF4-FFF2-40B4-BE49-F238E27FC236}">
                    <a16:creationId xmlns:a16="http://schemas.microsoft.com/office/drawing/2014/main" id="{B9D26F58-756F-4A91-A491-3D3B6913BBD7}"/>
                  </a:ext>
                </a:extLst>
              </p:cNvPr>
              <p:cNvSpPr/>
              <p:nvPr/>
            </p:nvSpPr>
            <p:spPr>
              <a:xfrm rot="5400000">
                <a:off x="7072120" y="1458846"/>
                <a:ext cx="276954" cy="724953"/>
              </a:xfrm>
              <a:prstGeom prst="moon">
                <a:avLst/>
              </a:prstGeom>
              <a:solidFill>
                <a:schemeClr val="tx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月 228">
                <a:extLst>
                  <a:ext uri="{FF2B5EF4-FFF2-40B4-BE49-F238E27FC236}">
                    <a16:creationId xmlns:a16="http://schemas.microsoft.com/office/drawing/2014/main" id="{564FDBA0-5896-45D4-9A86-00C86A71EAB3}"/>
                  </a:ext>
                </a:extLst>
              </p:cNvPr>
              <p:cNvSpPr/>
              <p:nvPr/>
            </p:nvSpPr>
            <p:spPr>
              <a:xfrm rot="12456006">
                <a:off x="7971921" y="2642369"/>
                <a:ext cx="276955" cy="724952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月 229">
                <a:extLst>
                  <a:ext uri="{FF2B5EF4-FFF2-40B4-BE49-F238E27FC236}">
                    <a16:creationId xmlns:a16="http://schemas.microsoft.com/office/drawing/2014/main" id="{E3BD3145-0EA1-461F-83AB-5933879A5D30}"/>
                  </a:ext>
                </a:extLst>
              </p:cNvPr>
              <p:cNvSpPr/>
              <p:nvPr/>
            </p:nvSpPr>
            <p:spPr>
              <a:xfrm rot="17920388">
                <a:off x="6325180" y="2937789"/>
                <a:ext cx="276954" cy="724953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月 230">
                <a:extLst>
                  <a:ext uri="{FF2B5EF4-FFF2-40B4-BE49-F238E27FC236}">
                    <a16:creationId xmlns:a16="http://schemas.microsoft.com/office/drawing/2014/main" id="{B0EB5D61-C51A-4772-BC58-B4DE8BA5DD4B}"/>
                  </a:ext>
                </a:extLst>
              </p:cNvPr>
              <p:cNvSpPr/>
              <p:nvPr/>
            </p:nvSpPr>
            <p:spPr>
              <a:xfrm rot="15596781">
                <a:off x="7278863" y="3237841"/>
                <a:ext cx="206576" cy="707562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月 231">
                <a:extLst>
                  <a:ext uri="{FF2B5EF4-FFF2-40B4-BE49-F238E27FC236}">
                    <a16:creationId xmlns:a16="http://schemas.microsoft.com/office/drawing/2014/main" id="{490043F7-0276-4B85-AF07-30FDCE9991DE}"/>
                  </a:ext>
                </a:extLst>
              </p:cNvPr>
              <p:cNvSpPr/>
              <p:nvPr/>
            </p:nvSpPr>
            <p:spPr>
              <a:xfrm rot="10081858">
                <a:off x="7543356" y="2148013"/>
                <a:ext cx="276955" cy="724952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月 232">
                <a:extLst>
                  <a:ext uri="{FF2B5EF4-FFF2-40B4-BE49-F238E27FC236}">
                    <a16:creationId xmlns:a16="http://schemas.microsoft.com/office/drawing/2014/main" id="{5458E761-9A0C-4D7E-B068-39E1C71525FB}"/>
                  </a:ext>
                </a:extLst>
              </p:cNvPr>
              <p:cNvSpPr/>
              <p:nvPr/>
            </p:nvSpPr>
            <p:spPr>
              <a:xfrm rot="19435990">
                <a:off x="6760093" y="2447834"/>
                <a:ext cx="276955" cy="724952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03" name="グループ化 302">
            <a:extLst>
              <a:ext uri="{FF2B5EF4-FFF2-40B4-BE49-F238E27FC236}">
                <a16:creationId xmlns:a16="http://schemas.microsoft.com/office/drawing/2014/main" id="{F01BFBCD-374A-41C0-BA69-32740B69760C}"/>
              </a:ext>
            </a:extLst>
          </p:cNvPr>
          <p:cNvGrpSpPr/>
          <p:nvPr/>
        </p:nvGrpSpPr>
        <p:grpSpPr>
          <a:xfrm>
            <a:off x="6717940" y="1205345"/>
            <a:ext cx="2395880" cy="2033188"/>
            <a:chOff x="5865478" y="786851"/>
            <a:chExt cx="2272005" cy="1928066"/>
          </a:xfrm>
        </p:grpSpPr>
        <p:grpSp>
          <p:nvGrpSpPr>
            <p:cNvPr id="304" name="グループ化 303">
              <a:extLst>
                <a:ext uri="{FF2B5EF4-FFF2-40B4-BE49-F238E27FC236}">
                  <a16:creationId xmlns:a16="http://schemas.microsoft.com/office/drawing/2014/main" id="{46B82370-1654-48F7-9156-A2A4ED4752B6}"/>
                </a:ext>
              </a:extLst>
            </p:cNvPr>
            <p:cNvGrpSpPr/>
            <p:nvPr/>
          </p:nvGrpSpPr>
          <p:grpSpPr>
            <a:xfrm>
              <a:off x="5865478" y="786851"/>
              <a:ext cx="2272005" cy="1928066"/>
              <a:chOff x="2182478" y="2996651"/>
              <a:chExt cx="2272005" cy="1928066"/>
            </a:xfrm>
          </p:grpSpPr>
          <p:grpSp>
            <p:nvGrpSpPr>
              <p:cNvPr id="500" name="グループ化 499">
                <a:extLst>
                  <a:ext uri="{FF2B5EF4-FFF2-40B4-BE49-F238E27FC236}">
                    <a16:creationId xmlns:a16="http://schemas.microsoft.com/office/drawing/2014/main" id="{AF797BD2-E5F4-4C38-8133-9D8C8720CC34}"/>
                  </a:ext>
                </a:extLst>
              </p:cNvPr>
              <p:cNvGrpSpPr/>
              <p:nvPr/>
            </p:nvGrpSpPr>
            <p:grpSpPr>
              <a:xfrm>
                <a:off x="2182478" y="2996651"/>
                <a:ext cx="2272005" cy="1928066"/>
                <a:chOff x="6765421" y="4225481"/>
                <a:chExt cx="2272005" cy="1928066"/>
              </a:xfrm>
            </p:grpSpPr>
            <p:sp>
              <p:nvSpPr>
                <p:cNvPr id="502" name="楕円 3">
                  <a:extLst>
                    <a:ext uri="{FF2B5EF4-FFF2-40B4-BE49-F238E27FC236}">
                      <a16:creationId xmlns:a16="http://schemas.microsoft.com/office/drawing/2014/main" id="{9FBBB0D6-408D-4EE6-8909-643AD1E66509}"/>
                    </a:ext>
                  </a:extLst>
                </p:cNvPr>
                <p:cNvSpPr/>
                <p:nvPr/>
              </p:nvSpPr>
              <p:spPr>
                <a:xfrm flipV="1">
                  <a:off x="7383518" y="5384462"/>
                  <a:ext cx="991708" cy="769085"/>
                </a:xfrm>
                <a:custGeom>
                  <a:avLst/>
                  <a:gdLst>
                    <a:gd name="connsiteX0" fmla="*/ 0 w 3321170"/>
                    <a:gd name="connsiteY0" fmla="*/ 948906 h 1897811"/>
                    <a:gd name="connsiteX1" fmla="*/ 1660585 w 3321170"/>
                    <a:gd name="connsiteY1" fmla="*/ 0 h 1897811"/>
                    <a:gd name="connsiteX2" fmla="*/ 3321170 w 3321170"/>
                    <a:gd name="connsiteY2" fmla="*/ 948906 h 1897811"/>
                    <a:gd name="connsiteX3" fmla="*/ 1660585 w 3321170"/>
                    <a:gd name="connsiteY3" fmla="*/ 1897812 h 1897811"/>
                    <a:gd name="connsiteX4" fmla="*/ 0 w 3321170"/>
                    <a:gd name="connsiteY4" fmla="*/ 948906 h 1897811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536167"/>
                    <a:gd name="connsiteX1" fmla="*/ 1660585 w 3321170"/>
                    <a:gd name="connsiteY1" fmla="*/ 0 h 2536167"/>
                    <a:gd name="connsiteX2" fmla="*/ 3321170 w 3321170"/>
                    <a:gd name="connsiteY2" fmla="*/ 948906 h 2536167"/>
                    <a:gd name="connsiteX3" fmla="*/ 1651958 w 3321170"/>
                    <a:gd name="connsiteY3" fmla="*/ 2536167 h 2536167"/>
                    <a:gd name="connsiteX4" fmla="*/ 0 w 3321170"/>
                    <a:gd name="connsiteY4" fmla="*/ 948906 h 2536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21170" h="2536167">
                      <a:moveTo>
                        <a:pt x="0" y="948906"/>
                      </a:moveTo>
                      <a:cubicBezTo>
                        <a:pt x="0" y="424840"/>
                        <a:pt x="743469" y="0"/>
                        <a:pt x="1660585" y="0"/>
                      </a:cubicBezTo>
                      <a:cubicBezTo>
                        <a:pt x="2577701" y="0"/>
                        <a:pt x="3321170" y="424840"/>
                        <a:pt x="3321170" y="948906"/>
                      </a:cubicBezTo>
                      <a:cubicBezTo>
                        <a:pt x="3321170" y="1472972"/>
                        <a:pt x="2569074" y="2536167"/>
                        <a:pt x="1651958" y="2536167"/>
                      </a:cubicBezTo>
                      <a:cubicBezTo>
                        <a:pt x="734842" y="2536167"/>
                        <a:pt x="0" y="1472972"/>
                        <a:pt x="0" y="94890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3" name="楕円 502">
                  <a:extLst>
                    <a:ext uri="{FF2B5EF4-FFF2-40B4-BE49-F238E27FC236}">
                      <a16:creationId xmlns:a16="http://schemas.microsoft.com/office/drawing/2014/main" id="{ACC712C6-FF06-4E2C-B21B-5434FCF10001}"/>
                    </a:ext>
                  </a:extLst>
                </p:cNvPr>
                <p:cNvSpPr/>
                <p:nvPr/>
              </p:nvSpPr>
              <p:spPr>
                <a:xfrm>
                  <a:off x="6765421" y="4225481"/>
                  <a:ext cx="2272005" cy="184247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4" name="楕円 503">
                  <a:extLst>
                    <a:ext uri="{FF2B5EF4-FFF2-40B4-BE49-F238E27FC236}">
                      <a16:creationId xmlns:a16="http://schemas.microsoft.com/office/drawing/2014/main" id="{D3BA3724-3B85-4343-9CC1-AB9569057513}"/>
                    </a:ext>
                  </a:extLst>
                </p:cNvPr>
                <p:cNvSpPr/>
                <p:nvPr/>
              </p:nvSpPr>
              <p:spPr>
                <a:xfrm>
                  <a:off x="7001148" y="4416643"/>
                  <a:ext cx="1800552" cy="14601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1"/>
                  <a:tileRect/>
                </a:gradFill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01" name="フリーフォーム: 図形 500">
                <a:extLst>
                  <a:ext uri="{FF2B5EF4-FFF2-40B4-BE49-F238E27FC236}">
                    <a16:creationId xmlns:a16="http://schemas.microsoft.com/office/drawing/2014/main" id="{8286525B-3900-4E21-9F50-8E9A04BB3136}"/>
                  </a:ext>
                </a:extLst>
              </p:cNvPr>
              <p:cNvSpPr/>
              <p:nvPr/>
            </p:nvSpPr>
            <p:spPr>
              <a:xfrm>
                <a:off x="2232025" y="3063961"/>
                <a:ext cx="2178050" cy="1704889"/>
              </a:xfrm>
              <a:custGeom>
                <a:avLst/>
                <a:gdLst>
                  <a:gd name="connsiteX0" fmla="*/ 955373 w 2907569"/>
                  <a:gd name="connsiteY0" fmla="*/ 2159967 h 2325428"/>
                  <a:gd name="connsiteX1" fmla="*/ 1044054 w 2907569"/>
                  <a:gd name="connsiteY1" fmla="*/ 2185516 h 2325428"/>
                  <a:gd name="connsiteX2" fmla="*/ 1312907 w 2907569"/>
                  <a:gd name="connsiteY2" fmla="*/ 2228677 h 2325428"/>
                  <a:gd name="connsiteX3" fmla="*/ 1430924 w 2907569"/>
                  <a:gd name="connsiteY3" fmla="*/ 2233367 h 2325428"/>
                  <a:gd name="connsiteX4" fmla="*/ 1430924 w 2907569"/>
                  <a:gd name="connsiteY4" fmla="*/ 2325428 h 2325428"/>
                  <a:gd name="connsiteX5" fmla="*/ 1305116 w 2907569"/>
                  <a:gd name="connsiteY5" fmla="*/ 2320344 h 2325428"/>
                  <a:gd name="connsiteX6" fmla="*/ 1021394 w 2907569"/>
                  <a:gd name="connsiteY6" fmla="*/ 2274037 h 2325428"/>
                  <a:gd name="connsiteX7" fmla="*/ 912059 w 2907569"/>
                  <a:gd name="connsiteY7" fmla="*/ 2242013 h 2325428"/>
                  <a:gd name="connsiteX8" fmla="*/ 1968641 w 2907569"/>
                  <a:gd name="connsiteY8" fmla="*/ 2155229 h 2325428"/>
                  <a:gd name="connsiteX9" fmla="*/ 2013289 w 2907569"/>
                  <a:gd name="connsiteY9" fmla="*/ 2236805 h 2325428"/>
                  <a:gd name="connsiteX10" fmla="*/ 1886174 w 2907569"/>
                  <a:gd name="connsiteY10" fmla="*/ 2274037 h 2325428"/>
                  <a:gd name="connsiteX11" fmla="*/ 1602452 w 2907569"/>
                  <a:gd name="connsiteY11" fmla="*/ 2320344 h 2325428"/>
                  <a:gd name="connsiteX12" fmla="*/ 1476643 w 2907569"/>
                  <a:gd name="connsiteY12" fmla="*/ 2325428 h 2325428"/>
                  <a:gd name="connsiteX13" fmla="*/ 1476643 w 2907569"/>
                  <a:gd name="connsiteY13" fmla="*/ 2233368 h 2325428"/>
                  <a:gd name="connsiteX14" fmla="*/ 1594661 w 2907569"/>
                  <a:gd name="connsiteY14" fmla="*/ 2228677 h 2325428"/>
                  <a:gd name="connsiteX15" fmla="*/ 1863515 w 2907569"/>
                  <a:gd name="connsiteY15" fmla="*/ 2185516 h 2325428"/>
                  <a:gd name="connsiteX16" fmla="*/ 2452397 w 2907569"/>
                  <a:gd name="connsiteY16" fmla="*/ 1895545 h 2325428"/>
                  <a:gd name="connsiteX17" fmla="*/ 2525719 w 2907569"/>
                  <a:gd name="connsiteY17" fmla="*/ 1946993 h 2325428"/>
                  <a:gd name="connsiteX18" fmla="*/ 2481953 w 2907569"/>
                  <a:gd name="connsiteY18" fmla="*/ 1985531 h 2325428"/>
                  <a:gd name="connsiteX19" fmla="*/ 2146871 w 2907569"/>
                  <a:gd name="connsiteY19" fmla="*/ 2185907 h 2325428"/>
                  <a:gd name="connsiteX20" fmla="*/ 2056598 w 2907569"/>
                  <a:gd name="connsiteY20" fmla="*/ 2220709 h 2325428"/>
                  <a:gd name="connsiteX21" fmla="*/ 2012689 w 2907569"/>
                  <a:gd name="connsiteY21" fmla="*/ 2140482 h 2325428"/>
                  <a:gd name="connsiteX22" fmla="*/ 2110550 w 2907569"/>
                  <a:gd name="connsiteY22" fmla="*/ 2103375 h 2325428"/>
                  <a:gd name="connsiteX23" fmla="*/ 2428072 w 2907569"/>
                  <a:gd name="connsiteY23" fmla="*/ 1916613 h 2325428"/>
                  <a:gd name="connsiteX24" fmla="*/ 455171 w 2907569"/>
                  <a:gd name="connsiteY24" fmla="*/ 1895545 h 2325428"/>
                  <a:gd name="connsiteX25" fmla="*/ 479497 w 2907569"/>
                  <a:gd name="connsiteY25" fmla="*/ 1916613 h 2325428"/>
                  <a:gd name="connsiteX26" fmla="*/ 797019 w 2907569"/>
                  <a:gd name="connsiteY26" fmla="*/ 2103375 h 2325428"/>
                  <a:gd name="connsiteX27" fmla="*/ 910778 w 2907569"/>
                  <a:gd name="connsiteY27" fmla="*/ 2146511 h 2325428"/>
                  <a:gd name="connsiteX28" fmla="*/ 868117 w 2907569"/>
                  <a:gd name="connsiteY28" fmla="*/ 2227319 h 2325428"/>
                  <a:gd name="connsiteX29" fmla="*/ 760698 w 2907569"/>
                  <a:gd name="connsiteY29" fmla="*/ 2185907 h 2325428"/>
                  <a:gd name="connsiteX30" fmla="*/ 425616 w 2907569"/>
                  <a:gd name="connsiteY30" fmla="*/ 1985531 h 2325428"/>
                  <a:gd name="connsiteX31" fmla="*/ 381848 w 2907569"/>
                  <a:gd name="connsiteY31" fmla="*/ 1946993 h 2325428"/>
                  <a:gd name="connsiteX32" fmla="*/ 204028 w 2907569"/>
                  <a:gd name="connsiteY32" fmla="*/ 1604249 h 2325428"/>
                  <a:gd name="connsiteX33" fmla="*/ 242233 w 2907569"/>
                  <a:gd name="connsiteY33" fmla="*/ 1666677 h 2325428"/>
                  <a:gd name="connsiteX34" fmla="*/ 390568 w 2907569"/>
                  <a:gd name="connsiteY34" fmla="*/ 1839594 h 2325428"/>
                  <a:gd name="connsiteX35" fmla="*/ 419546 w 2907569"/>
                  <a:gd name="connsiteY35" fmla="*/ 1864691 h 2325428"/>
                  <a:gd name="connsiteX36" fmla="*/ 346549 w 2907569"/>
                  <a:gd name="connsiteY36" fmla="*/ 1915911 h 2325428"/>
                  <a:gd name="connsiteX37" fmla="*/ 331769 w 2907569"/>
                  <a:gd name="connsiteY37" fmla="*/ 1902896 h 2325428"/>
                  <a:gd name="connsiteX38" fmla="*/ 175230 w 2907569"/>
                  <a:gd name="connsiteY38" fmla="*/ 1717373 h 2325428"/>
                  <a:gd name="connsiteX39" fmla="*/ 123219 w 2907569"/>
                  <a:gd name="connsiteY39" fmla="*/ 1630970 h 2325428"/>
                  <a:gd name="connsiteX40" fmla="*/ 2703541 w 2907569"/>
                  <a:gd name="connsiteY40" fmla="*/ 1604249 h 2325428"/>
                  <a:gd name="connsiteX41" fmla="*/ 2784349 w 2907569"/>
                  <a:gd name="connsiteY41" fmla="*/ 1630969 h 2325428"/>
                  <a:gd name="connsiteX42" fmla="*/ 2732338 w 2907569"/>
                  <a:gd name="connsiteY42" fmla="*/ 1717373 h 2325428"/>
                  <a:gd name="connsiteX43" fmla="*/ 2575800 w 2907569"/>
                  <a:gd name="connsiteY43" fmla="*/ 1902896 h 2325428"/>
                  <a:gd name="connsiteX44" fmla="*/ 2561019 w 2907569"/>
                  <a:gd name="connsiteY44" fmla="*/ 1915911 h 2325428"/>
                  <a:gd name="connsiteX45" fmla="*/ 2488022 w 2907569"/>
                  <a:gd name="connsiteY45" fmla="*/ 1864691 h 2325428"/>
                  <a:gd name="connsiteX46" fmla="*/ 2517000 w 2907569"/>
                  <a:gd name="connsiteY46" fmla="*/ 1839594 h 2325428"/>
                  <a:gd name="connsiteX47" fmla="*/ 2665335 w 2907569"/>
                  <a:gd name="connsiteY47" fmla="*/ 1666677 h 2325428"/>
                  <a:gd name="connsiteX48" fmla="*/ 2907569 w 2907569"/>
                  <a:gd name="connsiteY48" fmla="*/ 1166920 h 2325428"/>
                  <a:gd name="connsiteX49" fmla="*/ 2900327 w 2907569"/>
                  <a:gd name="connsiteY49" fmla="*/ 1281689 h 2325428"/>
                  <a:gd name="connsiteX50" fmla="*/ 2842463 w 2907569"/>
                  <a:gd name="connsiteY50" fmla="*/ 1508745 h 2325428"/>
                  <a:gd name="connsiteX51" fmla="*/ 2805403 w 2907569"/>
                  <a:gd name="connsiteY51" fmla="*/ 1589777 h 2325428"/>
                  <a:gd name="connsiteX52" fmla="*/ 2727073 w 2907569"/>
                  <a:gd name="connsiteY52" fmla="*/ 1563877 h 2325428"/>
                  <a:gd name="connsiteX53" fmla="*/ 2769689 w 2907569"/>
                  <a:gd name="connsiteY53" fmla="*/ 1472225 h 2325428"/>
                  <a:gd name="connsiteX54" fmla="*/ 2824521 w 2907569"/>
                  <a:gd name="connsiteY54" fmla="*/ 1260599 h 2325428"/>
                  <a:gd name="connsiteX55" fmla="*/ 2830530 w 2907569"/>
                  <a:gd name="connsiteY55" fmla="*/ 1166920 h 2325428"/>
                  <a:gd name="connsiteX56" fmla="*/ 0 w 2907569"/>
                  <a:gd name="connsiteY56" fmla="*/ 1166920 h 2325428"/>
                  <a:gd name="connsiteX57" fmla="*/ 77038 w 2907569"/>
                  <a:gd name="connsiteY57" fmla="*/ 1166920 h 2325428"/>
                  <a:gd name="connsiteX58" fmla="*/ 83048 w 2907569"/>
                  <a:gd name="connsiteY58" fmla="*/ 1260599 h 2325428"/>
                  <a:gd name="connsiteX59" fmla="*/ 137880 w 2907569"/>
                  <a:gd name="connsiteY59" fmla="*/ 1472225 h 2325428"/>
                  <a:gd name="connsiteX60" fmla="*/ 180495 w 2907569"/>
                  <a:gd name="connsiteY60" fmla="*/ 1563876 h 2325428"/>
                  <a:gd name="connsiteX61" fmla="*/ 102166 w 2907569"/>
                  <a:gd name="connsiteY61" fmla="*/ 1589777 h 2325428"/>
                  <a:gd name="connsiteX62" fmla="*/ 65105 w 2907569"/>
                  <a:gd name="connsiteY62" fmla="*/ 1508745 h 2325428"/>
                  <a:gd name="connsiteX63" fmla="*/ 7241 w 2907569"/>
                  <a:gd name="connsiteY63" fmla="*/ 1281689 h 2325428"/>
                  <a:gd name="connsiteX64" fmla="*/ 98821 w 2907569"/>
                  <a:gd name="connsiteY64" fmla="*/ 742965 h 2325428"/>
                  <a:gd name="connsiteX65" fmla="*/ 166619 w 2907569"/>
                  <a:gd name="connsiteY65" fmla="*/ 765383 h 2325428"/>
                  <a:gd name="connsiteX66" fmla="*/ 137880 w 2907569"/>
                  <a:gd name="connsiteY66" fmla="*/ 827191 h 2325428"/>
                  <a:gd name="connsiteX67" fmla="*/ 83048 w 2907569"/>
                  <a:gd name="connsiteY67" fmla="*/ 1038817 h 2325428"/>
                  <a:gd name="connsiteX68" fmla="*/ 77763 w 2907569"/>
                  <a:gd name="connsiteY68" fmla="*/ 1121201 h 2325428"/>
                  <a:gd name="connsiteX69" fmla="*/ 2354 w 2907569"/>
                  <a:gd name="connsiteY69" fmla="*/ 1121201 h 2325428"/>
                  <a:gd name="connsiteX70" fmla="*/ 7241 w 2907569"/>
                  <a:gd name="connsiteY70" fmla="*/ 1043739 h 2325428"/>
                  <a:gd name="connsiteX71" fmla="*/ 65105 w 2907569"/>
                  <a:gd name="connsiteY71" fmla="*/ 816684 h 2325428"/>
                  <a:gd name="connsiteX72" fmla="*/ 2808747 w 2907569"/>
                  <a:gd name="connsiteY72" fmla="*/ 742964 h 2325428"/>
                  <a:gd name="connsiteX73" fmla="*/ 2842463 w 2907569"/>
                  <a:gd name="connsiteY73" fmla="*/ 816684 h 2325428"/>
                  <a:gd name="connsiteX74" fmla="*/ 2900327 w 2907569"/>
                  <a:gd name="connsiteY74" fmla="*/ 1043739 h 2325428"/>
                  <a:gd name="connsiteX75" fmla="*/ 2905215 w 2907569"/>
                  <a:gd name="connsiteY75" fmla="*/ 1121201 h 2325428"/>
                  <a:gd name="connsiteX76" fmla="*/ 2829806 w 2907569"/>
                  <a:gd name="connsiteY76" fmla="*/ 1121201 h 2325428"/>
                  <a:gd name="connsiteX77" fmla="*/ 2824521 w 2907569"/>
                  <a:gd name="connsiteY77" fmla="*/ 1038817 h 2325428"/>
                  <a:gd name="connsiteX78" fmla="*/ 2769689 w 2907569"/>
                  <a:gd name="connsiteY78" fmla="*/ 827191 h 2325428"/>
                  <a:gd name="connsiteX79" fmla="*/ 2740949 w 2907569"/>
                  <a:gd name="connsiteY79" fmla="*/ 765382 h 2325428"/>
                  <a:gd name="connsiteX80" fmla="*/ 341227 w 2907569"/>
                  <a:gd name="connsiteY80" fmla="*/ 414203 h 2325428"/>
                  <a:gd name="connsiteX81" fmla="*/ 397583 w 2907569"/>
                  <a:gd name="connsiteY81" fmla="*/ 453747 h 2325428"/>
                  <a:gd name="connsiteX82" fmla="*/ 390568 w 2907569"/>
                  <a:gd name="connsiteY82" fmla="*/ 459822 h 2325428"/>
                  <a:gd name="connsiteX83" fmla="*/ 242233 w 2907569"/>
                  <a:gd name="connsiteY83" fmla="*/ 632739 h 2325428"/>
                  <a:gd name="connsiteX84" fmla="*/ 186502 w 2907569"/>
                  <a:gd name="connsiteY84" fmla="*/ 723804 h 2325428"/>
                  <a:gd name="connsiteX85" fmla="*/ 118992 w 2907569"/>
                  <a:gd name="connsiteY85" fmla="*/ 701481 h 2325428"/>
                  <a:gd name="connsiteX86" fmla="*/ 175230 w 2907569"/>
                  <a:gd name="connsiteY86" fmla="*/ 608055 h 2325428"/>
                  <a:gd name="connsiteX87" fmla="*/ 331769 w 2907569"/>
                  <a:gd name="connsiteY87" fmla="*/ 422532 h 2325428"/>
                  <a:gd name="connsiteX88" fmla="*/ 2566341 w 2907569"/>
                  <a:gd name="connsiteY88" fmla="*/ 414203 h 2325428"/>
                  <a:gd name="connsiteX89" fmla="*/ 2575800 w 2907569"/>
                  <a:gd name="connsiteY89" fmla="*/ 422532 h 2325428"/>
                  <a:gd name="connsiteX90" fmla="*/ 2732338 w 2907569"/>
                  <a:gd name="connsiteY90" fmla="*/ 608055 h 2325428"/>
                  <a:gd name="connsiteX91" fmla="*/ 2788576 w 2907569"/>
                  <a:gd name="connsiteY91" fmla="*/ 701481 h 2325428"/>
                  <a:gd name="connsiteX92" fmla="*/ 2721066 w 2907569"/>
                  <a:gd name="connsiteY92" fmla="*/ 723804 h 2325428"/>
                  <a:gd name="connsiteX93" fmla="*/ 2665335 w 2907569"/>
                  <a:gd name="connsiteY93" fmla="*/ 632739 h 2325428"/>
                  <a:gd name="connsiteX94" fmla="*/ 2517000 w 2907569"/>
                  <a:gd name="connsiteY94" fmla="*/ 459822 h 2325428"/>
                  <a:gd name="connsiteX95" fmla="*/ 2509985 w 2907569"/>
                  <a:gd name="connsiteY95" fmla="*/ 453746 h 2325428"/>
                  <a:gd name="connsiteX96" fmla="*/ 847165 w 2907569"/>
                  <a:gd name="connsiteY96" fmla="*/ 106187 h 2325428"/>
                  <a:gd name="connsiteX97" fmla="*/ 879274 w 2907569"/>
                  <a:gd name="connsiteY97" fmla="*/ 164852 h 2325428"/>
                  <a:gd name="connsiteX98" fmla="*/ 797019 w 2907569"/>
                  <a:gd name="connsiteY98" fmla="*/ 196042 h 2325428"/>
                  <a:gd name="connsiteX99" fmla="*/ 479497 w 2907569"/>
                  <a:gd name="connsiteY99" fmla="*/ 382803 h 2325428"/>
                  <a:gd name="connsiteX100" fmla="*/ 433208 w 2907569"/>
                  <a:gd name="connsiteY100" fmla="*/ 422893 h 2325428"/>
                  <a:gd name="connsiteX101" fmla="*/ 376527 w 2907569"/>
                  <a:gd name="connsiteY101" fmla="*/ 383121 h 2325428"/>
                  <a:gd name="connsiteX102" fmla="*/ 425616 w 2907569"/>
                  <a:gd name="connsiteY102" fmla="*/ 339898 h 2325428"/>
                  <a:gd name="connsiteX103" fmla="*/ 760698 w 2907569"/>
                  <a:gd name="connsiteY103" fmla="*/ 139521 h 2325428"/>
                  <a:gd name="connsiteX104" fmla="*/ 2043143 w 2907569"/>
                  <a:gd name="connsiteY104" fmla="*/ 99533 h 2325428"/>
                  <a:gd name="connsiteX105" fmla="*/ 2146871 w 2907569"/>
                  <a:gd name="connsiteY105" fmla="*/ 139521 h 2325428"/>
                  <a:gd name="connsiteX106" fmla="*/ 2481953 w 2907569"/>
                  <a:gd name="connsiteY106" fmla="*/ 339898 h 2325428"/>
                  <a:gd name="connsiteX107" fmla="*/ 2531041 w 2907569"/>
                  <a:gd name="connsiteY107" fmla="*/ 383121 h 2325428"/>
                  <a:gd name="connsiteX108" fmla="*/ 2474360 w 2907569"/>
                  <a:gd name="connsiteY108" fmla="*/ 422892 h 2325428"/>
                  <a:gd name="connsiteX109" fmla="*/ 2428072 w 2907569"/>
                  <a:gd name="connsiteY109" fmla="*/ 382803 h 2325428"/>
                  <a:gd name="connsiteX110" fmla="*/ 2110550 w 2907569"/>
                  <a:gd name="connsiteY110" fmla="*/ 196042 h 2325428"/>
                  <a:gd name="connsiteX111" fmla="*/ 2011934 w 2907569"/>
                  <a:gd name="connsiteY111" fmla="*/ 158648 h 2325428"/>
                  <a:gd name="connsiteX112" fmla="*/ 1430924 w 2907569"/>
                  <a:gd name="connsiteY112" fmla="*/ 0 h 2325428"/>
                  <a:gd name="connsiteX113" fmla="*/ 1430924 w 2907569"/>
                  <a:gd name="connsiteY113" fmla="*/ 66049 h 2325428"/>
                  <a:gd name="connsiteX114" fmla="*/ 1312907 w 2907569"/>
                  <a:gd name="connsiteY114" fmla="*/ 70740 h 2325428"/>
                  <a:gd name="connsiteX115" fmla="*/ 1044054 w 2907569"/>
                  <a:gd name="connsiteY115" fmla="*/ 113900 h 2325428"/>
                  <a:gd name="connsiteX116" fmla="*/ 922649 w 2907569"/>
                  <a:gd name="connsiteY116" fmla="*/ 148877 h 2325428"/>
                  <a:gd name="connsiteX117" fmla="*/ 890308 w 2907569"/>
                  <a:gd name="connsiteY117" fmla="*/ 89787 h 2325428"/>
                  <a:gd name="connsiteX118" fmla="*/ 1021394 w 2907569"/>
                  <a:gd name="connsiteY118" fmla="*/ 51391 h 2325428"/>
                  <a:gd name="connsiteX119" fmla="*/ 1305116 w 2907569"/>
                  <a:gd name="connsiteY119" fmla="*/ 5084 h 2325428"/>
                  <a:gd name="connsiteX120" fmla="*/ 1476643 w 2907569"/>
                  <a:gd name="connsiteY120" fmla="*/ 0 h 2325428"/>
                  <a:gd name="connsiteX121" fmla="*/ 1602452 w 2907569"/>
                  <a:gd name="connsiteY121" fmla="*/ 5084 h 2325428"/>
                  <a:gd name="connsiteX122" fmla="*/ 1886174 w 2907569"/>
                  <a:gd name="connsiteY122" fmla="*/ 51391 h 2325428"/>
                  <a:gd name="connsiteX123" fmla="*/ 1999358 w 2907569"/>
                  <a:gd name="connsiteY123" fmla="*/ 84543 h 2325428"/>
                  <a:gd name="connsiteX124" fmla="*/ 1967971 w 2907569"/>
                  <a:gd name="connsiteY124" fmla="*/ 143994 h 2325428"/>
                  <a:gd name="connsiteX125" fmla="*/ 1863515 w 2907569"/>
                  <a:gd name="connsiteY125" fmla="*/ 113900 h 2325428"/>
                  <a:gd name="connsiteX126" fmla="*/ 1594661 w 2907569"/>
                  <a:gd name="connsiteY126" fmla="*/ 70740 h 2325428"/>
                  <a:gd name="connsiteX127" fmla="*/ 1476643 w 2907569"/>
                  <a:gd name="connsiteY127" fmla="*/ 66049 h 2325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2907569" h="2325428">
                    <a:moveTo>
                      <a:pt x="955373" y="2159967"/>
                    </a:moveTo>
                    <a:lnTo>
                      <a:pt x="1044054" y="2185516"/>
                    </a:lnTo>
                    <a:cubicBezTo>
                      <a:pt x="1130343" y="2206642"/>
                      <a:pt x="1220268" y="2221271"/>
                      <a:pt x="1312907" y="2228677"/>
                    </a:cubicBezTo>
                    <a:lnTo>
                      <a:pt x="1430924" y="2233367"/>
                    </a:lnTo>
                    <a:lnTo>
                      <a:pt x="1430924" y="2325428"/>
                    </a:lnTo>
                    <a:lnTo>
                      <a:pt x="1305116" y="2320344"/>
                    </a:lnTo>
                    <a:cubicBezTo>
                      <a:pt x="1207354" y="2312399"/>
                      <a:pt x="1112455" y="2296703"/>
                      <a:pt x="1021394" y="2274037"/>
                    </a:cubicBezTo>
                    <a:lnTo>
                      <a:pt x="912059" y="2242013"/>
                    </a:lnTo>
                    <a:close/>
                    <a:moveTo>
                      <a:pt x="1968641" y="2155229"/>
                    </a:moveTo>
                    <a:lnTo>
                      <a:pt x="2013289" y="2236805"/>
                    </a:lnTo>
                    <a:lnTo>
                      <a:pt x="1886174" y="2274037"/>
                    </a:lnTo>
                    <a:cubicBezTo>
                      <a:pt x="1795113" y="2296703"/>
                      <a:pt x="1700214" y="2312399"/>
                      <a:pt x="1602452" y="2320344"/>
                    </a:cubicBezTo>
                    <a:lnTo>
                      <a:pt x="1476643" y="2325428"/>
                    </a:lnTo>
                    <a:lnTo>
                      <a:pt x="1476643" y="2233368"/>
                    </a:lnTo>
                    <a:lnTo>
                      <a:pt x="1594661" y="2228677"/>
                    </a:lnTo>
                    <a:cubicBezTo>
                      <a:pt x="1687300" y="2221271"/>
                      <a:pt x="1777226" y="2206642"/>
                      <a:pt x="1863515" y="2185516"/>
                    </a:cubicBezTo>
                    <a:close/>
                    <a:moveTo>
                      <a:pt x="2452397" y="1895545"/>
                    </a:moveTo>
                    <a:lnTo>
                      <a:pt x="2525719" y="1946993"/>
                    </a:lnTo>
                    <a:lnTo>
                      <a:pt x="2481953" y="1985531"/>
                    </a:lnTo>
                    <a:cubicBezTo>
                      <a:pt x="2383279" y="2064497"/>
                      <a:pt x="2270488" y="2132167"/>
                      <a:pt x="2146871" y="2185907"/>
                    </a:cubicBezTo>
                    <a:lnTo>
                      <a:pt x="2056598" y="2220709"/>
                    </a:lnTo>
                    <a:lnTo>
                      <a:pt x="2012689" y="2140482"/>
                    </a:lnTo>
                    <a:lnTo>
                      <a:pt x="2110550" y="2103375"/>
                    </a:lnTo>
                    <a:cubicBezTo>
                      <a:pt x="2227689" y="2053285"/>
                      <a:pt x="2334568" y="1990214"/>
                      <a:pt x="2428072" y="1916613"/>
                    </a:cubicBezTo>
                    <a:close/>
                    <a:moveTo>
                      <a:pt x="455171" y="1895545"/>
                    </a:moveTo>
                    <a:lnTo>
                      <a:pt x="479497" y="1916613"/>
                    </a:lnTo>
                    <a:cubicBezTo>
                      <a:pt x="573000" y="1990214"/>
                      <a:pt x="679880" y="2053285"/>
                      <a:pt x="797019" y="2103375"/>
                    </a:cubicBezTo>
                    <a:lnTo>
                      <a:pt x="910778" y="2146511"/>
                    </a:lnTo>
                    <a:lnTo>
                      <a:pt x="868117" y="2227319"/>
                    </a:lnTo>
                    <a:lnTo>
                      <a:pt x="760698" y="2185907"/>
                    </a:lnTo>
                    <a:cubicBezTo>
                      <a:pt x="637080" y="2132167"/>
                      <a:pt x="524290" y="2064497"/>
                      <a:pt x="425616" y="1985531"/>
                    </a:cubicBezTo>
                    <a:lnTo>
                      <a:pt x="381848" y="1946993"/>
                    </a:lnTo>
                    <a:close/>
                    <a:moveTo>
                      <a:pt x="204028" y="1604249"/>
                    </a:moveTo>
                    <a:lnTo>
                      <a:pt x="242233" y="1666677"/>
                    </a:lnTo>
                    <a:cubicBezTo>
                      <a:pt x="284656" y="1728148"/>
                      <a:pt x="334409" y="1786029"/>
                      <a:pt x="390568" y="1839594"/>
                    </a:cubicBezTo>
                    <a:lnTo>
                      <a:pt x="419546" y="1864691"/>
                    </a:lnTo>
                    <a:lnTo>
                      <a:pt x="346549" y="1915911"/>
                    </a:lnTo>
                    <a:lnTo>
                      <a:pt x="331769" y="1902896"/>
                    </a:lnTo>
                    <a:cubicBezTo>
                      <a:pt x="272503" y="1845426"/>
                      <a:pt x="219999" y="1783325"/>
                      <a:pt x="175230" y="1717373"/>
                    </a:cubicBezTo>
                    <a:lnTo>
                      <a:pt x="123219" y="1630970"/>
                    </a:lnTo>
                    <a:close/>
                    <a:moveTo>
                      <a:pt x="2703541" y="1604249"/>
                    </a:moveTo>
                    <a:lnTo>
                      <a:pt x="2784349" y="1630969"/>
                    </a:lnTo>
                    <a:lnTo>
                      <a:pt x="2732338" y="1717373"/>
                    </a:lnTo>
                    <a:cubicBezTo>
                      <a:pt x="2687570" y="1783325"/>
                      <a:pt x="2635065" y="1845426"/>
                      <a:pt x="2575800" y="1902896"/>
                    </a:cubicBezTo>
                    <a:lnTo>
                      <a:pt x="2561019" y="1915911"/>
                    </a:lnTo>
                    <a:lnTo>
                      <a:pt x="2488022" y="1864691"/>
                    </a:lnTo>
                    <a:lnTo>
                      <a:pt x="2517000" y="1839594"/>
                    </a:lnTo>
                    <a:cubicBezTo>
                      <a:pt x="2573160" y="1786029"/>
                      <a:pt x="2622913" y="1728148"/>
                      <a:pt x="2665335" y="1666677"/>
                    </a:cubicBezTo>
                    <a:close/>
                    <a:moveTo>
                      <a:pt x="2907569" y="1166920"/>
                    </a:moveTo>
                    <a:lnTo>
                      <a:pt x="2900327" y="1281689"/>
                    </a:lnTo>
                    <a:cubicBezTo>
                      <a:pt x="2890399" y="1359926"/>
                      <a:pt x="2870786" y="1435871"/>
                      <a:pt x="2842463" y="1508745"/>
                    </a:cubicBezTo>
                    <a:lnTo>
                      <a:pt x="2805403" y="1589777"/>
                    </a:lnTo>
                    <a:lnTo>
                      <a:pt x="2727073" y="1563877"/>
                    </a:lnTo>
                    <a:lnTo>
                      <a:pt x="2769689" y="1472225"/>
                    </a:lnTo>
                    <a:cubicBezTo>
                      <a:pt x="2796528" y="1404303"/>
                      <a:pt x="2815113" y="1333519"/>
                      <a:pt x="2824521" y="1260599"/>
                    </a:cubicBezTo>
                    <a:lnTo>
                      <a:pt x="2830530" y="1166920"/>
                    </a:lnTo>
                    <a:close/>
                    <a:moveTo>
                      <a:pt x="0" y="1166920"/>
                    </a:moveTo>
                    <a:lnTo>
                      <a:pt x="77038" y="1166920"/>
                    </a:lnTo>
                    <a:lnTo>
                      <a:pt x="83048" y="1260599"/>
                    </a:lnTo>
                    <a:cubicBezTo>
                      <a:pt x="92456" y="1333519"/>
                      <a:pt x="111041" y="1404303"/>
                      <a:pt x="137880" y="1472225"/>
                    </a:cubicBezTo>
                    <a:lnTo>
                      <a:pt x="180495" y="1563876"/>
                    </a:lnTo>
                    <a:lnTo>
                      <a:pt x="102166" y="1589777"/>
                    </a:lnTo>
                    <a:lnTo>
                      <a:pt x="65105" y="1508745"/>
                    </a:lnTo>
                    <a:cubicBezTo>
                      <a:pt x="36783" y="1435871"/>
                      <a:pt x="17170" y="1359926"/>
                      <a:pt x="7241" y="1281689"/>
                    </a:cubicBezTo>
                    <a:close/>
                    <a:moveTo>
                      <a:pt x="98821" y="742965"/>
                    </a:moveTo>
                    <a:lnTo>
                      <a:pt x="166619" y="765383"/>
                    </a:lnTo>
                    <a:lnTo>
                      <a:pt x="137880" y="827191"/>
                    </a:lnTo>
                    <a:cubicBezTo>
                      <a:pt x="111041" y="895113"/>
                      <a:pt x="92456" y="965897"/>
                      <a:pt x="83048" y="1038817"/>
                    </a:cubicBezTo>
                    <a:lnTo>
                      <a:pt x="77763" y="1121201"/>
                    </a:lnTo>
                    <a:lnTo>
                      <a:pt x="2354" y="1121201"/>
                    </a:lnTo>
                    <a:lnTo>
                      <a:pt x="7241" y="1043739"/>
                    </a:lnTo>
                    <a:cubicBezTo>
                      <a:pt x="17170" y="965503"/>
                      <a:pt x="36783" y="889558"/>
                      <a:pt x="65105" y="816684"/>
                    </a:cubicBezTo>
                    <a:close/>
                    <a:moveTo>
                      <a:pt x="2808747" y="742964"/>
                    </a:moveTo>
                    <a:lnTo>
                      <a:pt x="2842463" y="816684"/>
                    </a:lnTo>
                    <a:cubicBezTo>
                      <a:pt x="2870786" y="889558"/>
                      <a:pt x="2890399" y="965503"/>
                      <a:pt x="2900327" y="1043739"/>
                    </a:cubicBezTo>
                    <a:lnTo>
                      <a:pt x="2905215" y="1121201"/>
                    </a:lnTo>
                    <a:lnTo>
                      <a:pt x="2829806" y="1121201"/>
                    </a:lnTo>
                    <a:lnTo>
                      <a:pt x="2824521" y="1038817"/>
                    </a:lnTo>
                    <a:cubicBezTo>
                      <a:pt x="2815113" y="965897"/>
                      <a:pt x="2796528" y="895113"/>
                      <a:pt x="2769689" y="827191"/>
                    </a:cubicBezTo>
                    <a:lnTo>
                      <a:pt x="2740949" y="765382"/>
                    </a:lnTo>
                    <a:close/>
                    <a:moveTo>
                      <a:pt x="341227" y="414203"/>
                    </a:moveTo>
                    <a:lnTo>
                      <a:pt x="397583" y="453747"/>
                    </a:lnTo>
                    <a:lnTo>
                      <a:pt x="390568" y="459822"/>
                    </a:lnTo>
                    <a:cubicBezTo>
                      <a:pt x="334409" y="513387"/>
                      <a:pt x="284656" y="571268"/>
                      <a:pt x="242233" y="632739"/>
                    </a:cubicBezTo>
                    <a:lnTo>
                      <a:pt x="186502" y="723804"/>
                    </a:lnTo>
                    <a:lnTo>
                      <a:pt x="118992" y="701481"/>
                    </a:lnTo>
                    <a:lnTo>
                      <a:pt x="175230" y="608055"/>
                    </a:lnTo>
                    <a:cubicBezTo>
                      <a:pt x="219999" y="542103"/>
                      <a:pt x="272503" y="480002"/>
                      <a:pt x="331769" y="422532"/>
                    </a:cubicBezTo>
                    <a:close/>
                    <a:moveTo>
                      <a:pt x="2566341" y="414203"/>
                    </a:moveTo>
                    <a:lnTo>
                      <a:pt x="2575800" y="422532"/>
                    </a:lnTo>
                    <a:cubicBezTo>
                      <a:pt x="2635065" y="480002"/>
                      <a:pt x="2687570" y="542103"/>
                      <a:pt x="2732338" y="608055"/>
                    </a:cubicBezTo>
                    <a:lnTo>
                      <a:pt x="2788576" y="701481"/>
                    </a:lnTo>
                    <a:lnTo>
                      <a:pt x="2721066" y="723804"/>
                    </a:lnTo>
                    <a:lnTo>
                      <a:pt x="2665335" y="632739"/>
                    </a:lnTo>
                    <a:cubicBezTo>
                      <a:pt x="2622913" y="571268"/>
                      <a:pt x="2573160" y="513387"/>
                      <a:pt x="2517000" y="459822"/>
                    </a:cubicBezTo>
                    <a:lnTo>
                      <a:pt x="2509985" y="453746"/>
                    </a:lnTo>
                    <a:close/>
                    <a:moveTo>
                      <a:pt x="847165" y="106187"/>
                    </a:moveTo>
                    <a:lnTo>
                      <a:pt x="879274" y="164852"/>
                    </a:lnTo>
                    <a:lnTo>
                      <a:pt x="797019" y="196042"/>
                    </a:lnTo>
                    <a:cubicBezTo>
                      <a:pt x="679880" y="246131"/>
                      <a:pt x="573000" y="309202"/>
                      <a:pt x="479497" y="382803"/>
                    </a:cubicBezTo>
                    <a:lnTo>
                      <a:pt x="433208" y="422893"/>
                    </a:lnTo>
                    <a:lnTo>
                      <a:pt x="376527" y="383121"/>
                    </a:lnTo>
                    <a:lnTo>
                      <a:pt x="425616" y="339898"/>
                    </a:lnTo>
                    <a:cubicBezTo>
                      <a:pt x="524290" y="260931"/>
                      <a:pt x="637080" y="193262"/>
                      <a:pt x="760698" y="139521"/>
                    </a:cubicBezTo>
                    <a:close/>
                    <a:moveTo>
                      <a:pt x="2043143" y="99533"/>
                    </a:moveTo>
                    <a:lnTo>
                      <a:pt x="2146871" y="139521"/>
                    </a:lnTo>
                    <a:cubicBezTo>
                      <a:pt x="2270488" y="193262"/>
                      <a:pt x="2383279" y="260931"/>
                      <a:pt x="2481953" y="339898"/>
                    </a:cubicBezTo>
                    <a:lnTo>
                      <a:pt x="2531041" y="383121"/>
                    </a:lnTo>
                    <a:lnTo>
                      <a:pt x="2474360" y="422892"/>
                    </a:lnTo>
                    <a:lnTo>
                      <a:pt x="2428072" y="382803"/>
                    </a:lnTo>
                    <a:cubicBezTo>
                      <a:pt x="2334568" y="309202"/>
                      <a:pt x="2227689" y="246131"/>
                      <a:pt x="2110550" y="196042"/>
                    </a:cubicBezTo>
                    <a:lnTo>
                      <a:pt x="2011934" y="158648"/>
                    </a:lnTo>
                    <a:close/>
                    <a:moveTo>
                      <a:pt x="1430924" y="0"/>
                    </a:moveTo>
                    <a:lnTo>
                      <a:pt x="1430924" y="66049"/>
                    </a:lnTo>
                    <a:lnTo>
                      <a:pt x="1312907" y="70740"/>
                    </a:lnTo>
                    <a:cubicBezTo>
                      <a:pt x="1220268" y="78145"/>
                      <a:pt x="1130343" y="92774"/>
                      <a:pt x="1044054" y="113900"/>
                    </a:cubicBezTo>
                    <a:lnTo>
                      <a:pt x="922649" y="148877"/>
                    </a:lnTo>
                    <a:lnTo>
                      <a:pt x="890308" y="89787"/>
                    </a:lnTo>
                    <a:lnTo>
                      <a:pt x="1021394" y="51391"/>
                    </a:lnTo>
                    <a:cubicBezTo>
                      <a:pt x="1112455" y="28725"/>
                      <a:pt x="1207354" y="13029"/>
                      <a:pt x="1305116" y="5084"/>
                    </a:cubicBezTo>
                    <a:close/>
                    <a:moveTo>
                      <a:pt x="1476643" y="0"/>
                    </a:moveTo>
                    <a:lnTo>
                      <a:pt x="1602452" y="5084"/>
                    </a:lnTo>
                    <a:cubicBezTo>
                      <a:pt x="1700214" y="13029"/>
                      <a:pt x="1795113" y="28725"/>
                      <a:pt x="1886174" y="51391"/>
                    </a:cubicBezTo>
                    <a:lnTo>
                      <a:pt x="1999358" y="84543"/>
                    </a:lnTo>
                    <a:lnTo>
                      <a:pt x="1967971" y="143994"/>
                    </a:lnTo>
                    <a:lnTo>
                      <a:pt x="1863515" y="113900"/>
                    </a:lnTo>
                    <a:cubicBezTo>
                      <a:pt x="1777226" y="92774"/>
                      <a:pt x="1687300" y="78145"/>
                      <a:pt x="1594661" y="70740"/>
                    </a:cubicBezTo>
                    <a:lnTo>
                      <a:pt x="1476643" y="66049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5" name="グループ化 304">
              <a:extLst>
                <a:ext uri="{FF2B5EF4-FFF2-40B4-BE49-F238E27FC236}">
                  <a16:creationId xmlns:a16="http://schemas.microsoft.com/office/drawing/2014/main" id="{B74B1CE1-416D-4841-B741-E2E1DDBFBD80}"/>
                </a:ext>
              </a:extLst>
            </p:cNvPr>
            <p:cNvGrpSpPr/>
            <p:nvPr/>
          </p:nvGrpSpPr>
          <p:grpSpPr>
            <a:xfrm rot="1800000">
              <a:off x="6187136" y="1083771"/>
              <a:ext cx="1551710" cy="1200881"/>
              <a:chOff x="4173107" y="1269643"/>
              <a:chExt cx="2176325" cy="1627380"/>
            </a:xfrm>
          </p:grpSpPr>
          <p:grpSp>
            <p:nvGrpSpPr>
              <p:cNvPr id="436" name="グループ化 435">
                <a:extLst>
                  <a:ext uri="{FF2B5EF4-FFF2-40B4-BE49-F238E27FC236}">
                    <a16:creationId xmlns:a16="http://schemas.microsoft.com/office/drawing/2014/main" id="{97418FDC-4768-4450-8D4A-752555C40C17}"/>
                  </a:ext>
                </a:extLst>
              </p:cNvPr>
              <p:cNvGrpSpPr/>
              <p:nvPr/>
            </p:nvGrpSpPr>
            <p:grpSpPr>
              <a:xfrm rot="900000">
                <a:off x="5631959" y="1384417"/>
                <a:ext cx="495939" cy="193864"/>
                <a:chOff x="3413760" y="655321"/>
                <a:chExt cx="716280" cy="329118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498" name="フリーフォーム: 図形 497">
                  <a:extLst>
                    <a:ext uri="{FF2B5EF4-FFF2-40B4-BE49-F238E27FC236}">
                      <a16:creationId xmlns:a16="http://schemas.microsoft.com/office/drawing/2014/main" id="{442190B8-64AF-4871-A409-FE4684C3C926}"/>
                    </a:ext>
                  </a:extLst>
                </p:cNvPr>
                <p:cNvSpPr/>
                <p:nvPr/>
              </p:nvSpPr>
              <p:spPr>
                <a:xfrm>
                  <a:off x="3416689" y="829946"/>
                  <a:ext cx="708020" cy="154493"/>
                </a:xfrm>
                <a:custGeom>
                  <a:avLst/>
                  <a:gdLst>
                    <a:gd name="connsiteX0" fmla="*/ 338998 w 708020"/>
                    <a:gd name="connsiteY0" fmla="*/ 0 h 154493"/>
                    <a:gd name="connsiteX1" fmla="*/ 684961 w 708020"/>
                    <a:gd name="connsiteY1" fmla="*/ 54509 h 154493"/>
                    <a:gd name="connsiteX2" fmla="*/ 708020 w 708020"/>
                    <a:gd name="connsiteY2" fmla="*/ 62946 h 154493"/>
                    <a:gd name="connsiteX3" fmla="*/ 706075 w 708020"/>
                    <a:gd name="connsiteY3" fmla="*/ 68731 h 154493"/>
                    <a:gd name="connsiteX4" fmla="*/ 355211 w 708020"/>
                    <a:gd name="connsiteY4" fmla="*/ 154493 h 154493"/>
                    <a:gd name="connsiteX5" fmla="*/ 4347 w 708020"/>
                    <a:gd name="connsiteY5" fmla="*/ 68731 h 154493"/>
                    <a:gd name="connsiteX6" fmla="*/ 0 w 708020"/>
                    <a:gd name="connsiteY6" fmla="*/ 55797 h 154493"/>
                    <a:gd name="connsiteX7" fmla="*/ 3295 w 708020"/>
                    <a:gd name="connsiteY7" fmla="*/ 54509 h 154493"/>
                    <a:gd name="connsiteX8" fmla="*/ 338998 w 708020"/>
                    <a:gd name="connsiteY8" fmla="*/ 0 h 154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8020" h="154493">
                      <a:moveTo>
                        <a:pt x="338998" y="0"/>
                      </a:moveTo>
                      <a:cubicBezTo>
                        <a:pt x="465251" y="0"/>
                        <a:pt x="584819" y="22836"/>
                        <a:pt x="684961" y="54509"/>
                      </a:cubicBezTo>
                      <a:lnTo>
                        <a:pt x="708020" y="62946"/>
                      </a:lnTo>
                      <a:lnTo>
                        <a:pt x="706075" y="68731"/>
                      </a:lnTo>
                      <a:cubicBezTo>
                        <a:pt x="672680" y="117675"/>
                        <a:pt x="528282" y="154493"/>
                        <a:pt x="355211" y="154493"/>
                      </a:cubicBezTo>
                      <a:cubicBezTo>
                        <a:pt x="182141" y="154493"/>
                        <a:pt x="37743" y="117675"/>
                        <a:pt x="4347" y="68731"/>
                      </a:cubicBezTo>
                      <a:lnTo>
                        <a:pt x="0" y="55797"/>
                      </a:lnTo>
                      <a:lnTo>
                        <a:pt x="3295" y="54509"/>
                      </a:lnTo>
                      <a:cubicBezTo>
                        <a:pt x="97738" y="22836"/>
                        <a:pt x="212746" y="0"/>
                        <a:pt x="33899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9" name="フリーフォーム: 図形 498">
                  <a:extLst>
                    <a:ext uri="{FF2B5EF4-FFF2-40B4-BE49-F238E27FC236}">
                      <a16:creationId xmlns:a16="http://schemas.microsoft.com/office/drawing/2014/main" id="{BB47FF50-D148-4D74-934D-7891EAC01620}"/>
                    </a:ext>
                  </a:extLst>
                </p:cNvPr>
                <p:cNvSpPr/>
                <p:nvPr/>
              </p:nvSpPr>
              <p:spPr>
                <a:xfrm>
                  <a:off x="3413760" y="655321"/>
                  <a:ext cx="716280" cy="237571"/>
                </a:xfrm>
                <a:custGeom>
                  <a:avLst/>
                  <a:gdLst>
                    <a:gd name="connsiteX0" fmla="*/ 348615 w 716280"/>
                    <a:gd name="connsiteY0" fmla="*/ 0 h 237571"/>
                    <a:gd name="connsiteX1" fmla="*/ 716280 w 716280"/>
                    <a:gd name="connsiteY1" fmla="*/ 221709 h 237571"/>
                    <a:gd name="connsiteX2" fmla="*/ 710949 w 716280"/>
                    <a:gd name="connsiteY2" fmla="*/ 237571 h 237571"/>
                    <a:gd name="connsiteX3" fmla="*/ 687890 w 716280"/>
                    <a:gd name="connsiteY3" fmla="*/ 229134 h 237571"/>
                    <a:gd name="connsiteX4" fmla="*/ 341927 w 716280"/>
                    <a:gd name="connsiteY4" fmla="*/ 174625 h 237571"/>
                    <a:gd name="connsiteX5" fmla="*/ 6224 w 716280"/>
                    <a:gd name="connsiteY5" fmla="*/ 229134 h 237571"/>
                    <a:gd name="connsiteX6" fmla="*/ 2929 w 716280"/>
                    <a:gd name="connsiteY6" fmla="*/ 230422 h 237571"/>
                    <a:gd name="connsiteX7" fmla="*/ 0 w 716280"/>
                    <a:gd name="connsiteY7" fmla="*/ 221709 h 237571"/>
                    <a:gd name="connsiteX8" fmla="*/ 348615 w 716280"/>
                    <a:gd name="connsiteY8" fmla="*/ 0 h 237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6280" h="237571">
                      <a:moveTo>
                        <a:pt x="348615" y="0"/>
                      </a:moveTo>
                      <a:cubicBezTo>
                        <a:pt x="546410" y="0"/>
                        <a:pt x="716280" y="162389"/>
                        <a:pt x="716280" y="221709"/>
                      </a:cubicBezTo>
                      <a:lnTo>
                        <a:pt x="710949" y="237571"/>
                      </a:lnTo>
                      <a:lnTo>
                        <a:pt x="687890" y="229134"/>
                      </a:lnTo>
                      <a:cubicBezTo>
                        <a:pt x="587748" y="197461"/>
                        <a:pt x="468180" y="174625"/>
                        <a:pt x="341927" y="174625"/>
                      </a:cubicBezTo>
                      <a:cubicBezTo>
                        <a:pt x="215675" y="174625"/>
                        <a:pt x="100667" y="197461"/>
                        <a:pt x="6224" y="229134"/>
                      </a:cubicBezTo>
                      <a:lnTo>
                        <a:pt x="2929" y="230422"/>
                      </a:lnTo>
                      <a:lnTo>
                        <a:pt x="0" y="221709"/>
                      </a:lnTo>
                      <a:cubicBezTo>
                        <a:pt x="0" y="162389"/>
                        <a:pt x="150820" y="0"/>
                        <a:pt x="348615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7" name="グループ化 436">
                <a:extLst>
                  <a:ext uri="{FF2B5EF4-FFF2-40B4-BE49-F238E27FC236}">
                    <a16:creationId xmlns:a16="http://schemas.microsoft.com/office/drawing/2014/main" id="{08F10CF1-0641-4824-95D8-A63BA55344C9}"/>
                  </a:ext>
                </a:extLst>
              </p:cNvPr>
              <p:cNvGrpSpPr/>
              <p:nvPr/>
            </p:nvGrpSpPr>
            <p:grpSpPr>
              <a:xfrm rot="12600000">
                <a:off x="4186613" y="2303531"/>
                <a:ext cx="495939" cy="193864"/>
                <a:chOff x="3413760" y="655321"/>
                <a:chExt cx="716280" cy="329118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496" name="フリーフォーム: 図形 495">
                  <a:extLst>
                    <a:ext uri="{FF2B5EF4-FFF2-40B4-BE49-F238E27FC236}">
                      <a16:creationId xmlns:a16="http://schemas.microsoft.com/office/drawing/2014/main" id="{9B029039-6208-4A9F-8A74-28FB8FA64155}"/>
                    </a:ext>
                  </a:extLst>
                </p:cNvPr>
                <p:cNvSpPr/>
                <p:nvPr/>
              </p:nvSpPr>
              <p:spPr>
                <a:xfrm>
                  <a:off x="3416689" y="829946"/>
                  <a:ext cx="708020" cy="154493"/>
                </a:xfrm>
                <a:custGeom>
                  <a:avLst/>
                  <a:gdLst>
                    <a:gd name="connsiteX0" fmla="*/ 338998 w 708020"/>
                    <a:gd name="connsiteY0" fmla="*/ 0 h 154493"/>
                    <a:gd name="connsiteX1" fmla="*/ 684961 w 708020"/>
                    <a:gd name="connsiteY1" fmla="*/ 54509 h 154493"/>
                    <a:gd name="connsiteX2" fmla="*/ 708020 w 708020"/>
                    <a:gd name="connsiteY2" fmla="*/ 62946 h 154493"/>
                    <a:gd name="connsiteX3" fmla="*/ 706075 w 708020"/>
                    <a:gd name="connsiteY3" fmla="*/ 68731 h 154493"/>
                    <a:gd name="connsiteX4" fmla="*/ 355211 w 708020"/>
                    <a:gd name="connsiteY4" fmla="*/ 154493 h 154493"/>
                    <a:gd name="connsiteX5" fmla="*/ 4347 w 708020"/>
                    <a:gd name="connsiteY5" fmla="*/ 68731 h 154493"/>
                    <a:gd name="connsiteX6" fmla="*/ 0 w 708020"/>
                    <a:gd name="connsiteY6" fmla="*/ 55797 h 154493"/>
                    <a:gd name="connsiteX7" fmla="*/ 3295 w 708020"/>
                    <a:gd name="connsiteY7" fmla="*/ 54509 h 154493"/>
                    <a:gd name="connsiteX8" fmla="*/ 338998 w 708020"/>
                    <a:gd name="connsiteY8" fmla="*/ 0 h 154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8020" h="154493">
                      <a:moveTo>
                        <a:pt x="338998" y="0"/>
                      </a:moveTo>
                      <a:cubicBezTo>
                        <a:pt x="465251" y="0"/>
                        <a:pt x="584819" y="22836"/>
                        <a:pt x="684961" y="54509"/>
                      </a:cubicBezTo>
                      <a:lnTo>
                        <a:pt x="708020" y="62946"/>
                      </a:lnTo>
                      <a:lnTo>
                        <a:pt x="706075" y="68731"/>
                      </a:lnTo>
                      <a:cubicBezTo>
                        <a:pt x="672680" y="117675"/>
                        <a:pt x="528282" y="154493"/>
                        <a:pt x="355211" y="154493"/>
                      </a:cubicBezTo>
                      <a:cubicBezTo>
                        <a:pt x="182141" y="154493"/>
                        <a:pt x="37743" y="117675"/>
                        <a:pt x="4347" y="68731"/>
                      </a:cubicBezTo>
                      <a:lnTo>
                        <a:pt x="0" y="55797"/>
                      </a:lnTo>
                      <a:lnTo>
                        <a:pt x="3295" y="54509"/>
                      </a:lnTo>
                      <a:cubicBezTo>
                        <a:pt x="97738" y="22836"/>
                        <a:pt x="212746" y="0"/>
                        <a:pt x="33899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7" name="フリーフォーム: 図形 496">
                  <a:extLst>
                    <a:ext uri="{FF2B5EF4-FFF2-40B4-BE49-F238E27FC236}">
                      <a16:creationId xmlns:a16="http://schemas.microsoft.com/office/drawing/2014/main" id="{03F61F6D-2A56-4E8D-8143-3F29710ED42B}"/>
                    </a:ext>
                  </a:extLst>
                </p:cNvPr>
                <p:cNvSpPr/>
                <p:nvPr/>
              </p:nvSpPr>
              <p:spPr>
                <a:xfrm>
                  <a:off x="3413760" y="655321"/>
                  <a:ext cx="716280" cy="237571"/>
                </a:xfrm>
                <a:custGeom>
                  <a:avLst/>
                  <a:gdLst>
                    <a:gd name="connsiteX0" fmla="*/ 348615 w 716280"/>
                    <a:gd name="connsiteY0" fmla="*/ 0 h 237571"/>
                    <a:gd name="connsiteX1" fmla="*/ 716280 w 716280"/>
                    <a:gd name="connsiteY1" fmla="*/ 221709 h 237571"/>
                    <a:gd name="connsiteX2" fmla="*/ 710949 w 716280"/>
                    <a:gd name="connsiteY2" fmla="*/ 237571 h 237571"/>
                    <a:gd name="connsiteX3" fmla="*/ 687890 w 716280"/>
                    <a:gd name="connsiteY3" fmla="*/ 229134 h 237571"/>
                    <a:gd name="connsiteX4" fmla="*/ 341927 w 716280"/>
                    <a:gd name="connsiteY4" fmla="*/ 174625 h 237571"/>
                    <a:gd name="connsiteX5" fmla="*/ 6224 w 716280"/>
                    <a:gd name="connsiteY5" fmla="*/ 229134 h 237571"/>
                    <a:gd name="connsiteX6" fmla="*/ 2929 w 716280"/>
                    <a:gd name="connsiteY6" fmla="*/ 230422 h 237571"/>
                    <a:gd name="connsiteX7" fmla="*/ 0 w 716280"/>
                    <a:gd name="connsiteY7" fmla="*/ 221709 h 237571"/>
                    <a:gd name="connsiteX8" fmla="*/ 348615 w 716280"/>
                    <a:gd name="connsiteY8" fmla="*/ 0 h 237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6280" h="237571">
                      <a:moveTo>
                        <a:pt x="348615" y="0"/>
                      </a:moveTo>
                      <a:cubicBezTo>
                        <a:pt x="546410" y="0"/>
                        <a:pt x="716280" y="162389"/>
                        <a:pt x="716280" y="221709"/>
                      </a:cubicBezTo>
                      <a:lnTo>
                        <a:pt x="710949" y="237571"/>
                      </a:lnTo>
                      <a:lnTo>
                        <a:pt x="687890" y="229134"/>
                      </a:lnTo>
                      <a:cubicBezTo>
                        <a:pt x="587748" y="197461"/>
                        <a:pt x="468180" y="174625"/>
                        <a:pt x="341927" y="174625"/>
                      </a:cubicBezTo>
                      <a:cubicBezTo>
                        <a:pt x="215675" y="174625"/>
                        <a:pt x="100667" y="197461"/>
                        <a:pt x="6224" y="229134"/>
                      </a:cubicBezTo>
                      <a:lnTo>
                        <a:pt x="2929" y="230422"/>
                      </a:lnTo>
                      <a:lnTo>
                        <a:pt x="0" y="221709"/>
                      </a:lnTo>
                      <a:cubicBezTo>
                        <a:pt x="0" y="162389"/>
                        <a:pt x="150820" y="0"/>
                        <a:pt x="348615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8" name="グループ化 437">
                <a:extLst>
                  <a:ext uri="{FF2B5EF4-FFF2-40B4-BE49-F238E27FC236}">
                    <a16:creationId xmlns:a16="http://schemas.microsoft.com/office/drawing/2014/main" id="{8773AE21-B3A9-4FE6-95EA-8810B00D2848}"/>
                  </a:ext>
                </a:extLst>
              </p:cNvPr>
              <p:cNvGrpSpPr/>
              <p:nvPr/>
            </p:nvGrpSpPr>
            <p:grpSpPr>
              <a:xfrm rot="9000000">
                <a:off x="5596313" y="2541657"/>
                <a:ext cx="495939" cy="193864"/>
                <a:chOff x="3413760" y="655321"/>
                <a:chExt cx="716280" cy="329118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494" name="フリーフォーム: 図形 493">
                  <a:extLst>
                    <a:ext uri="{FF2B5EF4-FFF2-40B4-BE49-F238E27FC236}">
                      <a16:creationId xmlns:a16="http://schemas.microsoft.com/office/drawing/2014/main" id="{893BB00B-F24B-41F7-BADA-E53B73929022}"/>
                    </a:ext>
                  </a:extLst>
                </p:cNvPr>
                <p:cNvSpPr/>
                <p:nvPr/>
              </p:nvSpPr>
              <p:spPr>
                <a:xfrm>
                  <a:off x="3416689" y="829946"/>
                  <a:ext cx="708020" cy="154493"/>
                </a:xfrm>
                <a:custGeom>
                  <a:avLst/>
                  <a:gdLst>
                    <a:gd name="connsiteX0" fmla="*/ 338998 w 708020"/>
                    <a:gd name="connsiteY0" fmla="*/ 0 h 154493"/>
                    <a:gd name="connsiteX1" fmla="*/ 684961 w 708020"/>
                    <a:gd name="connsiteY1" fmla="*/ 54509 h 154493"/>
                    <a:gd name="connsiteX2" fmla="*/ 708020 w 708020"/>
                    <a:gd name="connsiteY2" fmla="*/ 62946 h 154493"/>
                    <a:gd name="connsiteX3" fmla="*/ 706075 w 708020"/>
                    <a:gd name="connsiteY3" fmla="*/ 68731 h 154493"/>
                    <a:gd name="connsiteX4" fmla="*/ 355211 w 708020"/>
                    <a:gd name="connsiteY4" fmla="*/ 154493 h 154493"/>
                    <a:gd name="connsiteX5" fmla="*/ 4347 w 708020"/>
                    <a:gd name="connsiteY5" fmla="*/ 68731 h 154493"/>
                    <a:gd name="connsiteX6" fmla="*/ 0 w 708020"/>
                    <a:gd name="connsiteY6" fmla="*/ 55797 h 154493"/>
                    <a:gd name="connsiteX7" fmla="*/ 3295 w 708020"/>
                    <a:gd name="connsiteY7" fmla="*/ 54509 h 154493"/>
                    <a:gd name="connsiteX8" fmla="*/ 338998 w 708020"/>
                    <a:gd name="connsiteY8" fmla="*/ 0 h 154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8020" h="154493">
                      <a:moveTo>
                        <a:pt x="338998" y="0"/>
                      </a:moveTo>
                      <a:cubicBezTo>
                        <a:pt x="465251" y="0"/>
                        <a:pt x="584819" y="22836"/>
                        <a:pt x="684961" y="54509"/>
                      </a:cubicBezTo>
                      <a:lnTo>
                        <a:pt x="708020" y="62946"/>
                      </a:lnTo>
                      <a:lnTo>
                        <a:pt x="706075" y="68731"/>
                      </a:lnTo>
                      <a:cubicBezTo>
                        <a:pt x="672680" y="117675"/>
                        <a:pt x="528282" y="154493"/>
                        <a:pt x="355211" y="154493"/>
                      </a:cubicBezTo>
                      <a:cubicBezTo>
                        <a:pt x="182141" y="154493"/>
                        <a:pt x="37743" y="117675"/>
                        <a:pt x="4347" y="68731"/>
                      </a:cubicBezTo>
                      <a:lnTo>
                        <a:pt x="0" y="55797"/>
                      </a:lnTo>
                      <a:lnTo>
                        <a:pt x="3295" y="54509"/>
                      </a:lnTo>
                      <a:cubicBezTo>
                        <a:pt x="97738" y="22836"/>
                        <a:pt x="212746" y="0"/>
                        <a:pt x="33899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5" name="フリーフォーム: 図形 494">
                  <a:extLst>
                    <a:ext uri="{FF2B5EF4-FFF2-40B4-BE49-F238E27FC236}">
                      <a16:creationId xmlns:a16="http://schemas.microsoft.com/office/drawing/2014/main" id="{53FB56A6-A7DB-413C-A5AD-06A834B7CDE1}"/>
                    </a:ext>
                  </a:extLst>
                </p:cNvPr>
                <p:cNvSpPr/>
                <p:nvPr/>
              </p:nvSpPr>
              <p:spPr>
                <a:xfrm>
                  <a:off x="3413760" y="655321"/>
                  <a:ext cx="716280" cy="237571"/>
                </a:xfrm>
                <a:custGeom>
                  <a:avLst/>
                  <a:gdLst>
                    <a:gd name="connsiteX0" fmla="*/ 348615 w 716280"/>
                    <a:gd name="connsiteY0" fmla="*/ 0 h 237571"/>
                    <a:gd name="connsiteX1" fmla="*/ 716280 w 716280"/>
                    <a:gd name="connsiteY1" fmla="*/ 221709 h 237571"/>
                    <a:gd name="connsiteX2" fmla="*/ 710949 w 716280"/>
                    <a:gd name="connsiteY2" fmla="*/ 237571 h 237571"/>
                    <a:gd name="connsiteX3" fmla="*/ 687890 w 716280"/>
                    <a:gd name="connsiteY3" fmla="*/ 229134 h 237571"/>
                    <a:gd name="connsiteX4" fmla="*/ 341927 w 716280"/>
                    <a:gd name="connsiteY4" fmla="*/ 174625 h 237571"/>
                    <a:gd name="connsiteX5" fmla="*/ 6224 w 716280"/>
                    <a:gd name="connsiteY5" fmla="*/ 229134 h 237571"/>
                    <a:gd name="connsiteX6" fmla="*/ 2929 w 716280"/>
                    <a:gd name="connsiteY6" fmla="*/ 230422 h 237571"/>
                    <a:gd name="connsiteX7" fmla="*/ 0 w 716280"/>
                    <a:gd name="connsiteY7" fmla="*/ 221709 h 237571"/>
                    <a:gd name="connsiteX8" fmla="*/ 348615 w 716280"/>
                    <a:gd name="connsiteY8" fmla="*/ 0 h 237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6280" h="237571">
                      <a:moveTo>
                        <a:pt x="348615" y="0"/>
                      </a:moveTo>
                      <a:cubicBezTo>
                        <a:pt x="546410" y="0"/>
                        <a:pt x="716280" y="162389"/>
                        <a:pt x="716280" y="221709"/>
                      </a:cubicBezTo>
                      <a:lnTo>
                        <a:pt x="710949" y="237571"/>
                      </a:lnTo>
                      <a:lnTo>
                        <a:pt x="687890" y="229134"/>
                      </a:lnTo>
                      <a:cubicBezTo>
                        <a:pt x="587748" y="197461"/>
                        <a:pt x="468180" y="174625"/>
                        <a:pt x="341927" y="174625"/>
                      </a:cubicBezTo>
                      <a:cubicBezTo>
                        <a:pt x="215675" y="174625"/>
                        <a:pt x="100667" y="197461"/>
                        <a:pt x="6224" y="229134"/>
                      </a:cubicBezTo>
                      <a:lnTo>
                        <a:pt x="2929" y="230422"/>
                      </a:lnTo>
                      <a:lnTo>
                        <a:pt x="0" y="221709"/>
                      </a:lnTo>
                      <a:cubicBezTo>
                        <a:pt x="0" y="162389"/>
                        <a:pt x="150820" y="0"/>
                        <a:pt x="348615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8521282F-584D-43B0-A525-4396C943652E}"/>
                  </a:ext>
                </a:extLst>
              </p:cNvPr>
              <p:cNvSpPr/>
              <p:nvPr/>
            </p:nvSpPr>
            <p:spPr>
              <a:xfrm rot="20834015">
                <a:off x="4305772" y="1691414"/>
                <a:ext cx="533906" cy="147228"/>
              </a:xfrm>
              <a:custGeom>
                <a:avLst/>
                <a:gdLst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47625 w 779106"/>
                  <a:gd name="connsiteY9" fmla="*/ 407075 h 501295"/>
                  <a:gd name="connsiteX10" fmla="*/ 45718 w 779106"/>
                  <a:gd name="connsiteY10" fmla="*/ 407189 h 501295"/>
                  <a:gd name="connsiteX11" fmla="*/ 0 w 779106"/>
                  <a:gd name="connsiteY11" fmla="*/ 426387 h 501295"/>
                  <a:gd name="connsiteX12" fmla="*/ 0 w 779106"/>
                  <a:gd name="connsiteY12" fmla="*/ 22520 h 501295"/>
                  <a:gd name="connsiteX13" fmla="*/ 91435 w 779106"/>
                  <a:gd name="connsiteY13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47625 w 779106"/>
                  <a:gd name="connsiteY9" fmla="*/ 407075 h 501295"/>
                  <a:gd name="connsiteX10" fmla="*/ 0 w 779106"/>
                  <a:gd name="connsiteY10" fmla="*/ 426387 h 501295"/>
                  <a:gd name="connsiteX11" fmla="*/ 0 w 779106"/>
                  <a:gd name="connsiteY11" fmla="*/ 22520 h 501295"/>
                  <a:gd name="connsiteX12" fmla="*/ 91435 w 779106"/>
                  <a:gd name="connsiteY12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0 w 779106"/>
                  <a:gd name="connsiteY9" fmla="*/ 426387 h 501295"/>
                  <a:gd name="connsiteX10" fmla="*/ 0 w 779106"/>
                  <a:gd name="connsiteY10" fmla="*/ 22520 h 501295"/>
                  <a:gd name="connsiteX11" fmla="*/ 91435 w 779106"/>
                  <a:gd name="connsiteY11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79106 w 779106"/>
                  <a:gd name="connsiteY4" fmla="*/ 74908 h 501295"/>
                  <a:gd name="connsiteX5" fmla="*/ 779106 w 779106"/>
                  <a:gd name="connsiteY5" fmla="*/ 478775 h 501295"/>
                  <a:gd name="connsiteX6" fmla="*/ 413366 w 779106"/>
                  <a:gd name="connsiteY6" fmla="*/ 478775 h 501295"/>
                  <a:gd name="connsiteX7" fmla="*/ 47625 w 779106"/>
                  <a:gd name="connsiteY7" fmla="*/ 478775 h 501295"/>
                  <a:gd name="connsiteX8" fmla="*/ 0 w 779106"/>
                  <a:gd name="connsiteY8" fmla="*/ 426387 h 501295"/>
                  <a:gd name="connsiteX9" fmla="*/ 0 w 779106"/>
                  <a:gd name="connsiteY9" fmla="*/ 22520 h 501295"/>
                  <a:gd name="connsiteX10" fmla="*/ 91435 w 779106"/>
                  <a:gd name="connsiteY10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79106 w 779106"/>
                  <a:gd name="connsiteY3" fmla="*/ 74908 h 501295"/>
                  <a:gd name="connsiteX4" fmla="*/ 779106 w 779106"/>
                  <a:gd name="connsiteY4" fmla="*/ 478775 h 501295"/>
                  <a:gd name="connsiteX5" fmla="*/ 413366 w 779106"/>
                  <a:gd name="connsiteY5" fmla="*/ 478775 h 501295"/>
                  <a:gd name="connsiteX6" fmla="*/ 47625 w 779106"/>
                  <a:gd name="connsiteY6" fmla="*/ 478775 h 501295"/>
                  <a:gd name="connsiteX7" fmla="*/ 0 w 779106"/>
                  <a:gd name="connsiteY7" fmla="*/ 426387 h 501295"/>
                  <a:gd name="connsiteX8" fmla="*/ 0 w 779106"/>
                  <a:gd name="connsiteY8" fmla="*/ 22520 h 501295"/>
                  <a:gd name="connsiteX9" fmla="*/ 91435 w 779106"/>
                  <a:gd name="connsiteY9" fmla="*/ 579 h 501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9106" h="501295">
                    <a:moveTo>
                      <a:pt x="91435" y="579"/>
                    </a:moveTo>
                    <a:cubicBezTo>
                      <a:pt x="182871" y="7892"/>
                      <a:pt x="274306" y="81028"/>
                      <a:pt x="365741" y="22520"/>
                    </a:cubicBezTo>
                    <a:cubicBezTo>
                      <a:pt x="487654" y="-55492"/>
                      <a:pt x="609568" y="100531"/>
                      <a:pt x="731481" y="22520"/>
                    </a:cubicBezTo>
                    <a:lnTo>
                      <a:pt x="779106" y="74908"/>
                    </a:lnTo>
                    <a:lnTo>
                      <a:pt x="779106" y="478775"/>
                    </a:lnTo>
                    <a:cubicBezTo>
                      <a:pt x="657193" y="556787"/>
                      <a:pt x="535279" y="400764"/>
                      <a:pt x="413366" y="478775"/>
                    </a:cubicBezTo>
                    <a:cubicBezTo>
                      <a:pt x="291452" y="556787"/>
                      <a:pt x="169539" y="400764"/>
                      <a:pt x="47625" y="478775"/>
                    </a:cubicBezTo>
                    <a:lnTo>
                      <a:pt x="0" y="426387"/>
                    </a:lnTo>
                    <a:lnTo>
                      <a:pt x="0" y="22520"/>
                    </a:lnTo>
                    <a:cubicBezTo>
                      <a:pt x="30478" y="3017"/>
                      <a:pt x="60957" y="-1859"/>
                      <a:pt x="91435" y="579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0" name="フリーフォーム: 図形 439">
                <a:extLst>
                  <a:ext uri="{FF2B5EF4-FFF2-40B4-BE49-F238E27FC236}">
                    <a16:creationId xmlns:a16="http://schemas.microsoft.com/office/drawing/2014/main" id="{346EAF67-3800-4816-B03A-EAFDFF77AD78}"/>
                  </a:ext>
                </a:extLst>
              </p:cNvPr>
              <p:cNvSpPr/>
              <p:nvPr/>
            </p:nvSpPr>
            <p:spPr>
              <a:xfrm rot="11700000">
                <a:off x="5713029" y="1996442"/>
                <a:ext cx="533906" cy="147228"/>
              </a:xfrm>
              <a:custGeom>
                <a:avLst/>
                <a:gdLst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47625 w 779106"/>
                  <a:gd name="connsiteY9" fmla="*/ 407075 h 501295"/>
                  <a:gd name="connsiteX10" fmla="*/ 45718 w 779106"/>
                  <a:gd name="connsiteY10" fmla="*/ 407189 h 501295"/>
                  <a:gd name="connsiteX11" fmla="*/ 0 w 779106"/>
                  <a:gd name="connsiteY11" fmla="*/ 426387 h 501295"/>
                  <a:gd name="connsiteX12" fmla="*/ 0 w 779106"/>
                  <a:gd name="connsiteY12" fmla="*/ 22520 h 501295"/>
                  <a:gd name="connsiteX13" fmla="*/ 91435 w 779106"/>
                  <a:gd name="connsiteY13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47625 w 779106"/>
                  <a:gd name="connsiteY9" fmla="*/ 407075 h 501295"/>
                  <a:gd name="connsiteX10" fmla="*/ 0 w 779106"/>
                  <a:gd name="connsiteY10" fmla="*/ 426387 h 501295"/>
                  <a:gd name="connsiteX11" fmla="*/ 0 w 779106"/>
                  <a:gd name="connsiteY11" fmla="*/ 22520 h 501295"/>
                  <a:gd name="connsiteX12" fmla="*/ 91435 w 779106"/>
                  <a:gd name="connsiteY12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0 w 779106"/>
                  <a:gd name="connsiteY9" fmla="*/ 426387 h 501295"/>
                  <a:gd name="connsiteX10" fmla="*/ 0 w 779106"/>
                  <a:gd name="connsiteY10" fmla="*/ 22520 h 501295"/>
                  <a:gd name="connsiteX11" fmla="*/ 91435 w 779106"/>
                  <a:gd name="connsiteY11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79106 w 779106"/>
                  <a:gd name="connsiteY4" fmla="*/ 74908 h 501295"/>
                  <a:gd name="connsiteX5" fmla="*/ 779106 w 779106"/>
                  <a:gd name="connsiteY5" fmla="*/ 478775 h 501295"/>
                  <a:gd name="connsiteX6" fmla="*/ 413366 w 779106"/>
                  <a:gd name="connsiteY6" fmla="*/ 478775 h 501295"/>
                  <a:gd name="connsiteX7" fmla="*/ 47625 w 779106"/>
                  <a:gd name="connsiteY7" fmla="*/ 478775 h 501295"/>
                  <a:gd name="connsiteX8" fmla="*/ 0 w 779106"/>
                  <a:gd name="connsiteY8" fmla="*/ 426387 h 501295"/>
                  <a:gd name="connsiteX9" fmla="*/ 0 w 779106"/>
                  <a:gd name="connsiteY9" fmla="*/ 22520 h 501295"/>
                  <a:gd name="connsiteX10" fmla="*/ 91435 w 779106"/>
                  <a:gd name="connsiteY10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79106 w 779106"/>
                  <a:gd name="connsiteY3" fmla="*/ 74908 h 501295"/>
                  <a:gd name="connsiteX4" fmla="*/ 779106 w 779106"/>
                  <a:gd name="connsiteY4" fmla="*/ 478775 h 501295"/>
                  <a:gd name="connsiteX5" fmla="*/ 413366 w 779106"/>
                  <a:gd name="connsiteY5" fmla="*/ 478775 h 501295"/>
                  <a:gd name="connsiteX6" fmla="*/ 47625 w 779106"/>
                  <a:gd name="connsiteY6" fmla="*/ 478775 h 501295"/>
                  <a:gd name="connsiteX7" fmla="*/ 0 w 779106"/>
                  <a:gd name="connsiteY7" fmla="*/ 426387 h 501295"/>
                  <a:gd name="connsiteX8" fmla="*/ 0 w 779106"/>
                  <a:gd name="connsiteY8" fmla="*/ 22520 h 501295"/>
                  <a:gd name="connsiteX9" fmla="*/ 91435 w 779106"/>
                  <a:gd name="connsiteY9" fmla="*/ 579 h 501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9106" h="501295">
                    <a:moveTo>
                      <a:pt x="91435" y="579"/>
                    </a:moveTo>
                    <a:cubicBezTo>
                      <a:pt x="182871" y="7892"/>
                      <a:pt x="274306" y="81028"/>
                      <a:pt x="365741" y="22520"/>
                    </a:cubicBezTo>
                    <a:cubicBezTo>
                      <a:pt x="487654" y="-55492"/>
                      <a:pt x="609568" y="100531"/>
                      <a:pt x="731481" y="22520"/>
                    </a:cubicBezTo>
                    <a:lnTo>
                      <a:pt x="779106" y="74908"/>
                    </a:lnTo>
                    <a:lnTo>
                      <a:pt x="779106" y="478775"/>
                    </a:lnTo>
                    <a:cubicBezTo>
                      <a:pt x="657193" y="556787"/>
                      <a:pt x="535279" y="400764"/>
                      <a:pt x="413366" y="478775"/>
                    </a:cubicBezTo>
                    <a:cubicBezTo>
                      <a:pt x="291452" y="556787"/>
                      <a:pt x="169539" y="400764"/>
                      <a:pt x="47625" y="478775"/>
                    </a:cubicBezTo>
                    <a:lnTo>
                      <a:pt x="0" y="426387"/>
                    </a:lnTo>
                    <a:lnTo>
                      <a:pt x="0" y="22520"/>
                    </a:lnTo>
                    <a:cubicBezTo>
                      <a:pt x="30478" y="3017"/>
                      <a:pt x="60957" y="-1859"/>
                      <a:pt x="91435" y="579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1" name="フリーフォーム: 図形 440">
                <a:extLst>
                  <a:ext uri="{FF2B5EF4-FFF2-40B4-BE49-F238E27FC236}">
                    <a16:creationId xmlns:a16="http://schemas.microsoft.com/office/drawing/2014/main" id="{1AD05E66-249D-46BA-ADCE-841B9042E2C8}"/>
                  </a:ext>
                </a:extLst>
              </p:cNvPr>
              <p:cNvSpPr/>
              <p:nvPr/>
            </p:nvSpPr>
            <p:spPr>
              <a:xfrm rot="20834015">
                <a:off x="4899822" y="2282994"/>
                <a:ext cx="706791" cy="175611"/>
              </a:xfrm>
              <a:custGeom>
                <a:avLst/>
                <a:gdLst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47625 w 779106"/>
                  <a:gd name="connsiteY9" fmla="*/ 407075 h 501295"/>
                  <a:gd name="connsiteX10" fmla="*/ 45718 w 779106"/>
                  <a:gd name="connsiteY10" fmla="*/ 407189 h 501295"/>
                  <a:gd name="connsiteX11" fmla="*/ 0 w 779106"/>
                  <a:gd name="connsiteY11" fmla="*/ 426387 h 501295"/>
                  <a:gd name="connsiteX12" fmla="*/ 0 w 779106"/>
                  <a:gd name="connsiteY12" fmla="*/ 22520 h 501295"/>
                  <a:gd name="connsiteX13" fmla="*/ 91435 w 779106"/>
                  <a:gd name="connsiteY13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47625 w 779106"/>
                  <a:gd name="connsiteY9" fmla="*/ 407075 h 501295"/>
                  <a:gd name="connsiteX10" fmla="*/ 0 w 779106"/>
                  <a:gd name="connsiteY10" fmla="*/ 426387 h 501295"/>
                  <a:gd name="connsiteX11" fmla="*/ 0 w 779106"/>
                  <a:gd name="connsiteY11" fmla="*/ 22520 h 501295"/>
                  <a:gd name="connsiteX12" fmla="*/ 91435 w 779106"/>
                  <a:gd name="connsiteY12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0 w 779106"/>
                  <a:gd name="connsiteY9" fmla="*/ 426387 h 501295"/>
                  <a:gd name="connsiteX10" fmla="*/ 0 w 779106"/>
                  <a:gd name="connsiteY10" fmla="*/ 22520 h 501295"/>
                  <a:gd name="connsiteX11" fmla="*/ 91435 w 779106"/>
                  <a:gd name="connsiteY11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79106 w 779106"/>
                  <a:gd name="connsiteY4" fmla="*/ 74908 h 501295"/>
                  <a:gd name="connsiteX5" fmla="*/ 779106 w 779106"/>
                  <a:gd name="connsiteY5" fmla="*/ 478775 h 501295"/>
                  <a:gd name="connsiteX6" fmla="*/ 413366 w 779106"/>
                  <a:gd name="connsiteY6" fmla="*/ 478775 h 501295"/>
                  <a:gd name="connsiteX7" fmla="*/ 47625 w 779106"/>
                  <a:gd name="connsiteY7" fmla="*/ 478775 h 501295"/>
                  <a:gd name="connsiteX8" fmla="*/ 0 w 779106"/>
                  <a:gd name="connsiteY8" fmla="*/ 426387 h 501295"/>
                  <a:gd name="connsiteX9" fmla="*/ 0 w 779106"/>
                  <a:gd name="connsiteY9" fmla="*/ 22520 h 501295"/>
                  <a:gd name="connsiteX10" fmla="*/ 91435 w 779106"/>
                  <a:gd name="connsiteY10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79106 w 779106"/>
                  <a:gd name="connsiteY3" fmla="*/ 74908 h 501295"/>
                  <a:gd name="connsiteX4" fmla="*/ 779106 w 779106"/>
                  <a:gd name="connsiteY4" fmla="*/ 478775 h 501295"/>
                  <a:gd name="connsiteX5" fmla="*/ 413366 w 779106"/>
                  <a:gd name="connsiteY5" fmla="*/ 478775 h 501295"/>
                  <a:gd name="connsiteX6" fmla="*/ 47625 w 779106"/>
                  <a:gd name="connsiteY6" fmla="*/ 478775 h 501295"/>
                  <a:gd name="connsiteX7" fmla="*/ 0 w 779106"/>
                  <a:gd name="connsiteY7" fmla="*/ 426387 h 501295"/>
                  <a:gd name="connsiteX8" fmla="*/ 0 w 779106"/>
                  <a:gd name="connsiteY8" fmla="*/ 22520 h 501295"/>
                  <a:gd name="connsiteX9" fmla="*/ 91435 w 779106"/>
                  <a:gd name="connsiteY9" fmla="*/ 579 h 501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9106" h="501295">
                    <a:moveTo>
                      <a:pt x="91435" y="579"/>
                    </a:moveTo>
                    <a:cubicBezTo>
                      <a:pt x="182871" y="7892"/>
                      <a:pt x="274306" y="81028"/>
                      <a:pt x="365741" y="22520"/>
                    </a:cubicBezTo>
                    <a:cubicBezTo>
                      <a:pt x="487654" y="-55492"/>
                      <a:pt x="609568" y="100531"/>
                      <a:pt x="731481" y="22520"/>
                    </a:cubicBezTo>
                    <a:lnTo>
                      <a:pt x="779106" y="74908"/>
                    </a:lnTo>
                    <a:lnTo>
                      <a:pt x="779106" y="478775"/>
                    </a:lnTo>
                    <a:cubicBezTo>
                      <a:pt x="657193" y="556787"/>
                      <a:pt x="535279" y="400764"/>
                      <a:pt x="413366" y="478775"/>
                    </a:cubicBezTo>
                    <a:cubicBezTo>
                      <a:pt x="291452" y="556787"/>
                      <a:pt x="169539" y="400764"/>
                      <a:pt x="47625" y="478775"/>
                    </a:cubicBezTo>
                    <a:lnTo>
                      <a:pt x="0" y="426387"/>
                    </a:lnTo>
                    <a:lnTo>
                      <a:pt x="0" y="22520"/>
                    </a:lnTo>
                    <a:cubicBezTo>
                      <a:pt x="30478" y="3017"/>
                      <a:pt x="60957" y="-1859"/>
                      <a:pt x="91435" y="579"/>
                    </a:cubicBezTo>
                    <a:close/>
                  </a:path>
                </a:pathLst>
              </a:custGeom>
              <a:solidFill>
                <a:srgbClr val="CC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フリーフォーム: 図形 441">
                <a:extLst>
                  <a:ext uri="{FF2B5EF4-FFF2-40B4-BE49-F238E27FC236}">
                    <a16:creationId xmlns:a16="http://schemas.microsoft.com/office/drawing/2014/main" id="{28F4D289-7885-4842-A47C-1C1A8A6C3A8B}"/>
                  </a:ext>
                </a:extLst>
              </p:cNvPr>
              <p:cNvSpPr/>
              <p:nvPr/>
            </p:nvSpPr>
            <p:spPr>
              <a:xfrm>
                <a:off x="5136511" y="2067469"/>
                <a:ext cx="533906" cy="147228"/>
              </a:xfrm>
              <a:custGeom>
                <a:avLst/>
                <a:gdLst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47625 w 779106"/>
                  <a:gd name="connsiteY9" fmla="*/ 407075 h 501295"/>
                  <a:gd name="connsiteX10" fmla="*/ 45718 w 779106"/>
                  <a:gd name="connsiteY10" fmla="*/ 407189 h 501295"/>
                  <a:gd name="connsiteX11" fmla="*/ 0 w 779106"/>
                  <a:gd name="connsiteY11" fmla="*/ 426387 h 501295"/>
                  <a:gd name="connsiteX12" fmla="*/ 0 w 779106"/>
                  <a:gd name="connsiteY12" fmla="*/ 22520 h 501295"/>
                  <a:gd name="connsiteX13" fmla="*/ 91435 w 779106"/>
                  <a:gd name="connsiteY13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47625 w 779106"/>
                  <a:gd name="connsiteY9" fmla="*/ 407075 h 501295"/>
                  <a:gd name="connsiteX10" fmla="*/ 0 w 779106"/>
                  <a:gd name="connsiteY10" fmla="*/ 426387 h 501295"/>
                  <a:gd name="connsiteX11" fmla="*/ 0 w 779106"/>
                  <a:gd name="connsiteY11" fmla="*/ 22520 h 501295"/>
                  <a:gd name="connsiteX12" fmla="*/ 91435 w 779106"/>
                  <a:gd name="connsiteY12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0 w 779106"/>
                  <a:gd name="connsiteY9" fmla="*/ 426387 h 501295"/>
                  <a:gd name="connsiteX10" fmla="*/ 0 w 779106"/>
                  <a:gd name="connsiteY10" fmla="*/ 22520 h 501295"/>
                  <a:gd name="connsiteX11" fmla="*/ 91435 w 779106"/>
                  <a:gd name="connsiteY11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79106 w 779106"/>
                  <a:gd name="connsiteY4" fmla="*/ 74908 h 501295"/>
                  <a:gd name="connsiteX5" fmla="*/ 779106 w 779106"/>
                  <a:gd name="connsiteY5" fmla="*/ 478775 h 501295"/>
                  <a:gd name="connsiteX6" fmla="*/ 413366 w 779106"/>
                  <a:gd name="connsiteY6" fmla="*/ 478775 h 501295"/>
                  <a:gd name="connsiteX7" fmla="*/ 47625 w 779106"/>
                  <a:gd name="connsiteY7" fmla="*/ 478775 h 501295"/>
                  <a:gd name="connsiteX8" fmla="*/ 0 w 779106"/>
                  <a:gd name="connsiteY8" fmla="*/ 426387 h 501295"/>
                  <a:gd name="connsiteX9" fmla="*/ 0 w 779106"/>
                  <a:gd name="connsiteY9" fmla="*/ 22520 h 501295"/>
                  <a:gd name="connsiteX10" fmla="*/ 91435 w 779106"/>
                  <a:gd name="connsiteY10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79106 w 779106"/>
                  <a:gd name="connsiteY3" fmla="*/ 74908 h 501295"/>
                  <a:gd name="connsiteX4" fmla="*/ 779106 w 779106"/>
                  <a:gd name="connsiteY4" fmla="*/ 478775 h 501295"/>
                  <a:gd name="connsiteX5" fmla="*/ 413366 w 779106"/>
                  <a:gd name="connsiteY5" fmla="*/ 478775 h 501295"/>
                  <a:gd name="connsiteX6" fmla="*/ 47625 w 779106"/>
                  <a:gd name="connsiteY6" fmla="*/ 478775 h 501295"/>
                  <a:gd name="connsiteX7" fmla="*/ 0 w 779106"/>
                  <a:gd name="connsiteY7" fmla="*/ 426387 h 501295"/>
                  <a:gd name="connsiteX8" fmla="*/ 0 w 779106"/>
                  <a:gd name="connsiteY8" fmla="*/ 22520 h 501295"/>
                  <a:gd name="connsiteX9" fmla="*/ 91435 w 779106"/>
                  <a:gd name="connsiteY9" fmla="*/ 579 h 501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9106" h="501295">
                    <a:moveTo>
                      <a:pt x="91435" y="579"/>
                    </a:moveTo>
                    <a:cubicBezTo>
                      <a:pt x="182871" y="7892"/>
                      <a:pt x="274306" y="81028"/>
                      <a:pt x="365741" y="22520"/>
                    </a:cubicBezTo>
                    <a:cubicBezTo>
                      <a:pt x="487654" y="-55492"/>
                      <a:pt x="609568" y="100531"/>
                      <a:pt x="731481" y="22520"/>
                    </a:cubicBezTo>
                    <a:lnTo>
                      <a:pt x="779106" y="74908"/>
                    </a:lnTo>
                    <a:lnTo>
                      <a:pt x="779106" y="478775"/>
                    </a:lnTo>
                    <a:cubicBezTo>
                      <a:pt x="657193" y="556787"/>
                      <a:pt x="535279" y="400764"/>
                      <a:pt x="413366" y="478775"/>
                    </a:cubicBezTo>
                    <a:cubicBezTo>
                      <a:pt x="291452" y="556787"/>
                      <a:pt x="169539" y="400764"/>
                      <a:pt x="47625" y="478775"/>
                    </a:cubicBezTo>
                    <a:lnTo>
                      <a:pt x="0" y="426387"/>
                    </a:lnTo>
                    <a:lnTo>
                      <a:pt x="0" y="22520"/>
                    </a:lnTo>
                    <a:cubicBezTo>
                      <a:pt x="30478" y="3017"/>
                      <a:pt x="60957" y="-1859"/>
                      <a:pt x="91435" y="579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3" name="フリーフォーム: 図形 442">
                <a:extLst>
                  <a:ext uri="{FF2B5EF4-FFF2-40B4-BE49-F238E27FC236}">
                    <a16:creationId xmlns:a16="http://schemas.microsoft.com/office/drawing/2014/main" id="{CF8C76C3-F412-4367-8DB4-08C77C1A7058}"/>
                  </a:ext>
                </a:extLst>
              </p:cNvPr>
              <p:cNvSpPr/>
              <p:nvPr/>
            </p:nvSpPr>
            <p:spPr>
              <a:xfrm>
                <a:off x="4592852" y="2666627"/>
                <a:ext cx="588931" cy="187889"/>
              </a:xfrm>
              <a:custGeom>
                <a:avLst/>
                <a:gdLst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47625 w 779106"/>
                  <a:gd name="connsiteY9" fmla="*/ 407075 h 501295"/>
                  <a:gd name="connsiteX10" fmla="*/ 45718 w 779106"/>
                  <a:gd name="connsiteY10" fmla="*/ 407189 h 501295"/>
                  <a:gd name="connsiteX11" fmla="*/ 0 w 779106"/>
                  <a:gd name="connsiteY11" fmla="*/ 426387 h 501295"/>
                  <a:gd name="connsiteX12" fmla="*/ 0 w 779106"/>
                  <a:gd name="connsiteY12" fmla="*/ 22520 h 501295"/>
                  <a:gd name="connsiteX13" fmla="*/ 91435 w 779106"/>
                  <a:gd name="connsiteY13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47625 w 779106"/>
                  <a:gd name="connsiteY9" fmla="*/ 407075 h 501295"/>
                  <a:gd name="connsiteX10" fmla="*/ 0 w 779106"/>
                  <a:gd name="connsiteY10" fmla="*/ 426387 h 501295"/>
                  <a:gd name="connsiteX11" fmla="*/ 0 w 779106"/>
                  <a:gd name="connsiteY11" fmla="*/ 22520 h 501295"/>
                  <a:gd name="connsiteX12" fmla="*/ 91435 w 779106"/>
                  <a:gd name="connsiteY12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0 w 779106"/>
                  <a:gd name="connsiteY9" fmla="*/ 426387 h 501295"/>
                  <a:gd name="connsiteX10" fmla="*/ 0 w 779106"/>
                  <a:gd name="connsiteY10" fmla="*/ 22520 h 501295"/>
                  <a:gd name="connsiteX11" fmla="*/ 91435 w 779106"/>
                  <a:gd name="connsiteY11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79106 w 779106"/>
                  <a:gd name="connsiteY4" fmla="*/ 74908 h 501295"/>
                  <a:gd name="connsiteX5" fmla="*/ 779106 w 779106"/>
                  <a:gd name="connsiteY5" fmla="*/ 478775 h 501295"/>
                  <a:gd name="connsiteX6" fmla="*/ 413366 w 779106"/>
                  <a:gd name="connsiteY6" fmla="*/ 478775 h 501295"/>
                  <a:gd name="connsiteX7" fmla="*/ 47625 w 779106"/>
                  <a:gd name="connsiteY7" fmla="*/ 478775 h 501295"/>
                  <a:gd name="connsiteX8" fmla="*/ 0 w 779106"/>
                  <a:gd name="connsiteY8" fmla="*/ 426387 h 501295"/>
                  <a:gd name="connsiteX9" fmla="*/ 0 w 779106"/>
                  <a:gd name="connsiteY9" fmla="*/ 22520 h 501295"/>
                  <a:gd name="connsiteX10" fmla="*/ 91435 w 779106"/>
                  <a:gd name="connsiteY10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79106 w 779106"/>
                  <a:gd name="connsiteY3" fmla="*/ 74908 h 501295"/>
                  <a:gd name="connsiteX4" fmla="*/ 779106 w 779106"/>
                  <a:gd name="connsiteY4" fmla="*/ 478775 h 501295"/>
                  <a:gd name="connsiteX5" fmla="*/ 413366 w 779106"/>
                  <a:gd name="connsiteY5" fmla="*/ 478775 h 501295"/>
                  <a:gd name="connsiteX6" fmla="*/ 47625 w 779106"/>
                  <a:gd name="connsiteY6" fmla="*/ 478775 h 501295"/>
                  <a:gd name="connsiteX7" fmla="*/ 0 w 779106"/>
                  <a:gd name="connsiteY7" fmla="*/ 426387 h 501295"/>
                  <a:gd name="connsiteX8" fmla="*/ 0 w 779106"/>
                  <a:gd name="connsiteY8" fmla="*/ 22520 h 501295"/>
                  <a:gd name="connsiteX9" fmla="*/ 91435 w 779106"/>
                  <a:gd name="connsiteY9" fmla="*/ 579 h 501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9106" h="501295">
                    <a:moveTo>
                      <a:pt x="91435" y="579"/>
                    </a:moveTo>
                    <a:cubicBezTo>
                      <a:pt x="182871" y="7892"/>
                      <a:pt x="274306" y="81028"/>
                      <a:pt x="365741" y="22520"/>
                    </a:cubicBezTo>
                    <a:cubicBezTo>
                      <a:pt x="487654" y="-55492"/>
                      <a:pt x="609568" y="100531"/>
                      <a:pt x="731481" y="22520"/>
                    </a:cubicBezTo>
                    <a:lnTo>
                      <a:pt x="779106" y="74908"/>
                    </a:lnTo>
                    <a:lnTo>
                      <a:pt x="779106" y="478775"/>
                    </a:lnTo>
                    <a:cubicBezTo>
                      <a:pt x="657193" y="556787"/>
                      <a:pt x="535279" y="400764"/>
                      <a:pt x="413366" y="478775"/>
                    </a:cubicBezTo>
                    <a:cubicBezTo>
                      <a:pt x="291452" y="556787"/>
                      <a:pt x="169539" y="400764"/>
                      <a:pt x="47625" y="478775"/>
                    </a:cubicBezTo>
                    <a:lnTo>
                      <a:pt x="0" y="426387"/>
                    </a:lnTo>
                    <a:lnTo>
                      <a:pt x="0" y="22520"/>
                    </a:lnTo>
                    <a:cubicBezTo>
                      <a:pt x="30478" y="3017"/>
                      <a:pt x="60957" y="-1859"/>
                      <a:pt x="91435" y="579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44" name="グループ化 443">
                <a:extLst>
                  <a:ext uri="{FF2B5EF4-FFF2-40B4-BE49-F238E27FC236}">
                    <a16:creationId xmlns:a16="http://schemas.microsoft.com/office/drawing/2014/main" id="{3D435484-78AA-46AF-B672-430509E5676B}"/>
                  </a:ext>
                </a:extLst>
              </p:cNvPr>
              <p:cNvGrpSpPr/>
              <p:nvPr/>
            </p:nvGrpSpPr>
            <p:grpSpPr>
              <a:xfrm rot="20700000">
                <a:off x="4768559" y="1269643"/>
                <a:ext cx="495939" cy="193864"/>
                <a:chOff x="3413760" y="655321"/>
                <a:chExt cx="716280" cy="329118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492" name="フリーフォーム: 図形 491">
                  <a:extLst>
                    <a:ext uri="{FF2B5EF4-FFF2-40B4-BE49-F238E27FC236}">
                      <a16:creationId xmlns:a16="http://schemas.microsoft.com/office/drawing/2014/main" id="{2491D8A9-458D-4BBE-84EB-C5561BA4B1DB}"/>
                    </a:ext>
                  </a:extLst>
                </p:cNvPr>
                <p:cNvSpPr/>
                <p:nvPr/>
              </p:nvSpPr>
              <p:spPr>
                <a:xfrm>
                  <a:off x="3416689" y="829946"/>
                  <a:ext cx="708020" cy="154493"/>
                </a:xfrm>
                <a:custGeom>
                  <a:avLst/>
                  <a:gdLst>
                    <a:gd name="connsiteX0" fmla="*/ 338998 w 708020"/>
                    <a:gd name="connsiteY0" fmla="*/ 0 h 154493"/>
                    <a:gd name="connsiteX1" fmla="*/ 684961 w 708020"/>
                    <a:gd name="connsiteY1" fmla="*/ 54509 h 154493"/>
                    <a:gd name="connsiteX2" fmla="*/ 708020 w 708020"/>
                    <a:gd name="connsiteY2" fmla="*/ 62946 h 154493"/>
                    <a:gd name="connsiteX3" fmla="*/ 706075 w 708020"/>
                    <a:gd name="connsiteY3" fmla="*/ 68731 h 154493"/>
                    <a:gd name="connsiteX4" fmla="*/ 355211 w 708020"/>
                    <a:gd name="connsiteY4" fmla="*/ 154493 h 154493"/>
                    <a:gd name="connsiteX5" fmla="*/ 4347 w 708020"/>
                    <a:gd name="connsiteY5" fmla="*/ 68731 h 154493"/>
                    <a:gd name="connsiteX6" fmla="*/ 0 w 708020"/>
                    <a:gd name="connsiteY6" fmla="*/ 55797 h 154493"/>
                    <a:gd name="connsiteX7" fmla="*/ 3295 w 708020"/>
                    <a:gd name="connsiteY7" fmla="*/ 54509 h 154493"/>
                    <a:gd name="connsiteX8" fmla="*/ 338998 w 708020"/>
                    <a:gd name="connsiteY8" fmla="*/ 0 h 154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8020" h="154493">
                      <a:moveTo>
                        <a:pt x="338998" y="0"/>
                      </a:moveTo>
                      <a:cubicBezTo>
                        <a:pt x="465251" y="0"/>
                        <a:pt x="584819" y="22836"/>
                        <a:pt x="684961" y="54509"/>
                      </a:cubicBezTo>
                      <a:lnTo>
                        <a:pt x="708020" y="62946"/>
                      </a:lnTo>
                      <a:lnTo>
                        <a:pt x="706075" y="68731"/>
                      </a:lnTo>
                      <a:cubicBezTo>
                        <a:pt x="672680" y="117675"/>
                        <a:pt x="528282" y="154493"/>
                        <a:pt x="355211" y="154493"/>
                      </a:cubicBezTo>
                      <a:cubicBezTo>
                        <a:pt x="182141" y="154493"/>
                        <a:pt x="37743" y="117675"/>
                        <a:pt x="4347" y="68731"/>
                      </a:cubicBezTo>
                      <a:lnTo>
                        <a:pt x="0" y="55797"/>
                      </a:lnTo>
                      <a:lnTo>
                        <a:pt x="3295" y="54509"/>
                      </a:lnTo>
                      <a:cubicBezTo>
                        <a:pt x="97738" y="22836"/>
                        <a:pt x="212746" y="0"/>
                        <a:pt x="33899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3" name="フリーフォーム: 図形 492">
                  <a:extLst>
                    <a:ext uri="{FF2B5EF4-FFF2-40B4-BE49-F238E27FC236}">
                      <a16:creationId xmlns:a16="http://schemas.microsoft.com/office/drawing/2014/main" id="{D47492F1-FBB7-4A55-9BFD-BE0B92A0CE58}"/>
                    </a:ext>
                  </a:extLst>
                </p:cNvPr>
                <p:cNvSpPr/>
                <p:nvPr/>
              </p:nvSpPr>
              <p:spPr>
                <a:xfrm>
                  <a:off x="3413760" y="655321"/>
                  <a:ext cx="716280" cy="237571"/>
                </a:xfrm>
                <a:custGeom>
                  <a:avLst/>
                  <a:gdLst>
                    <a:gd name="connsiteX0" fmla="*/ 348615 w 716280"/>
                    <a:gd name="connsiteY0" fmla="*/ 0 h 237571"/>
                    <a:gd name="connsiteX1" fmla="*/ 716280 w 716280"/>
                    <a:gd name="connsiteY1" fmla="*/ 221709 h 237571"/>
                    <a:gd name="connsiteX2" fmla="*/ 710949 w 716280"/>
                    <a:gd name="connsiteY2" fmla="*/ 237571 h 237571"/>
                    <a:gd name="connsiteX3" fmla="*/ 687890 w 716280"/>
                    <a:gd name="connsiteY3" fmla="*/ 229134 h 237571"/>
                    <a:gd name="connsiteX4" fmla="*/ 341927 w 716280"/>
                    <a:gd name="connsiteY4" fmla="*/ 174625 h 237571"/>
                    <a:gd name="connsiteX5" fmla="*/ 6224 w 716280"/>
                    <a:gd name="connsiteY5" fmla="*/ 229134 h 237571"/>
                    <a:gd name="connsiteX6" fmla="*/ 2929 w 716280"/>
                    <a:gd name="connsiteY6" fmla="*/ 230422 h 237571"/>
                    <a:gd name="connsiteX7" fmla="*/ 0 w 716280"/>
                    <a:gd name="connsiteY7" fmla="*/ 221709 h 237571"/>
                    <a:gd name="connsiteX8" fmla="*/ 348615 w 716280"/>
                    <a:gd name="connsiteY8" fmla="*/ 0 h 237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6280" h="237571">
                      <a:moveTo>
                        <a:pt x="348615" y="0"/>
                      </a:moveTo>
                      <a:cubicBezTo>
                        <a:pt x="546410" y="0"/>
                        <a:pt x="716280" y="162389"/>
                        <a:pt x="716280" y="221709"/>
                      </a:cubicBezTo>
                      <a:lnTo>
                        <a:pt x="710949" y="237571"/>
                      </a:lnTo>
                      <a:lnTo>
                        <a:pt x="687890" y="229134"/>
                      </a:lnTo>
                      <a:cubicBezTo>
                        <a:pt x="587748" y="197461"/>
                        <a:pt x="468180" y="174625"/>
                        <a:pt x="341927" y="174625"/>
                      </a:cubicBezTo>
                      <a:cubicBezTo>
                        <a:pt x="215675" y="174625"/>
                        <a:pt x="100667" y="197461"/>
                        <a:pt x="6224" y="229134"/>
                      </a:cubicBezTo>
                      <a:lnTo>
                        <a:pt x="2929" y="230422"/>
                      </a:lnTo>
                      <a:lnTo>
                        <a:pt x="0" y="221709"/>
                      </a:lnTo>
                      <a:cubicBezTo>
                        <a:pt x="0" y="162389"/>
                        <a:pt x="150820" y="0"/>
                        <a:pt x="348615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5" name="グループ化 444">
                <a:extLst>
                  <a:ext uri="{FF2B5EF4-FFF2-40B4-BE49-F238E27FC236}">
                    <a16:creationId xmlns:a16="http://schemas.microsoft.com/office/drawing/2014/main" id="{B26E2278-9552-445D-80E4-68CD7D92D7DD}"/>
                  </a:ext>
                </a:extLst>
              </p:cNvPr>
              <p:cNvGrpSpPr/>
              <p:nvPr/>
            </p:nvGrpSpPr>
            <p:grpSpPr>
              <a:xfrm rot="9900000">
                <a:off x="4698596" y="1976910"/>
                <a:ext cx="431637" cy="147007"/>
                <a:chOff x="3413760" y="655321"/>
                <a:chExt cx="716280" cy="329118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490" name="フリーフォーム: 図形 489">
                  <a:extLst>
                    <a:ext uri="{FF2B5EF4-FFF2-40B4-BE49-F238E27FC236}">
                      <a16:creationId xmlns:a16="http://schemas.microsoft.com/office/drawing/2014/main" id="{9AF35690-5C6A-4EBD-85EF-7E686A6B0346}"/>
                    </a:ext>
                  </a:extLst>
                </p:cNvPr>
                <p:cNvSpPr/>
                <p:nvPr/>
              </p:nvSpPr>
              <p:spPr>
                <a:xfrm>
                  <a:off x="3416689" y="829946"/>
                  <a:ext cx="708020" cy="154493"/>
                </a:xfrm>
                <a:custGeom>
                  <a:avLst/>
                  <a:gdLst>
                    <a:gd name="connsiteX0" fmla="*/ 338998 w 708020"/>
                    <a:gd name="connsiteY0" fmla="*/ 0 h 154493"/>
                    <a:gd name="connsiteX1" fmla="*/ 684961 w 708020"/>
                    <a:gd name="connsiteY1" fmla="*/ 54509 h 154493"/>
                    <a:gd name="connsiteX2" fmla="*/ 708020 w 708020"/>
                    <a:gd name="connsiteY2" fmla="*/ 62946 h 154493"/>
                    <a:gd name="connsiteX3" fmla="*/ 706075 w 708020"/>
                    <a:gd name="connsiteY3" fmla="*/ 68731 h 154493"/>
                    <a:gd name="connsiteX4" fmla="*/ 355211 w 708020"/>
                    <a:gd name="connsiteY4" fmla="*/ 154493 h 154493"/>
                    <a:gd name="connsiteX5" fmla="*/ 4347 w 708020"/>
                    <a:gd name="connsiteY5" fmla="*/ 68731 h 154493"/>
                    <a:gd name="connsiteX6" fmla="*/ 0 w 708020"/>
                    <a:gd name="connsiteY6" fmla="*/ 55797 h 154493"/>
                    <a:gd name="connsiteX7" fmla="*/ 3295 w 708020"/>
                    <a:gd name="connsiteY7" fmla="*/ 54509 h 154493"/>
                    <a:gd name="connsiteX8" fmla="*/ 338998 w 708020"/>
                    <a:gd name="connsiteY8" fmla="*/ 0 h 154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8020" h="154493">
                      <a:moveTo>
                        <a:pt x="338998" y="0"/>
                      </a:moveTo>
                      <a:cubicBezTo>
                        <a:pt x="465251" y="0"/>
                        <a:pt x="584819" y="22836"/>
                        <a:pt x="684961" y="54509"/>
                      </a:cubicBezTo>
                      <a:lnTo>
                        <a:pt x="708020" y="62946"/>
                      </a:lnTo>
                      <a:lnTo>
                        <a:pt x="706075" y="68731"/>
                      </a:lnTo>
                      <a:cubicBezTo>
                        <a:pt x="672680" y="117675"/>
                        <a:pt x="528282" y="154493"/>
                        <a:pt x="355211" y="154493"/>
                      </a:cubicBezTo>
                      <a:cubicBezTo>
                        <a:pt x="182141" y="154493"/>
                        <a:pt x="37743" y="117675"/>
                        <a:pt x="4347" y="68731"/>
                      </a:cubicBezTo>
                      <a:lnTo>
                        <a:pt x="0" y="55797"/>
                      </a:lnTo>
                      <a:lnTo>
                        <a:pt x="3295" y="54509"/>
                      </a:lnTo>
                      <a:cubicBezTo>
                        <a:pt x="97738" y="22836"/>
                        <a:pt x="212746" y="0"/>
                        <a:pt x="33899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1" name="フリーフォーム: 図形 490">
                  <a:extLst>
                    <a:ext uri="{FF2B5EF4-FFF2-40B4-BE49-F238E27FC236}">
                      <a16:creationId xmlns:a16="http://schemas.microsoft.com/office/drawing/2014/main" id="{DCCC239F-0C18-45AF-82E1-3C9E763BB3C3}"/>
                    </a:ext>
                  </a:extLst>
                </p:cNvPr>
                <p:cNvSpPr/>
                <p:nvPr/>
              </p:nvSpPr>
              <p:spPr>
                <a:xfrm>
                  <a:off x="3413760" y="655321"/>
                  <a:ext cx="716280" cy="237571"/>
                </a:xfrm>
                <a:custGeom>
                  <a:avLst/>
                  <a:gdLst>
                    <a:gd name="connsiteX0" fmla="*/ 348615 w 716280"/>
                    <a:gd name="connsiteY0" fmla="*/ 0 h 237571"/>
                    <a:gd name="connsiteX1" fmla="*/ 716280 w 716280"/>
                    <a:gd name="connsiteY1" fmla="*/ 221709 h 237571"/>
                    <a:gd name="connsiteX2" fmla="*/ 710949 w 716280"/>
                    <a:gd name="connsiteY2" fmla="*/ 237571 h 237571"/>
                    <a:gd name="connsiteX3" fmla="*/ 687890 w 716280"/>
                    <a:gd name="connsiteY3" fmla="*/ 229134 h 237571"/>
                    <a:gd name="connsiteX4" fmla="*/ 341927 w 716280"/>
                    <a:gd name="connsiteY4" fmla="*/ 174625 h 237571"/>
                    <a:gd name="connsiteX5" fmla="*/ 6224 w 716280"/>
                    <a:gd name="connsiteY5" fmla="*/ 229134 h 237571"/>
                    <a:gd name="connsiteX6" fmla="*/ 2929 w 716280"/>
                    <a:gd name="connsiteY6" fmla="*/ 230422 h 237571"/>
                    <a:gd name="connsiteX7" fmla="*/ 0 w 716280"/>
                    <a:gd name="connsiteY7" fmla="*/ 221709 h 237571"/>
                    <a:gd name="connsiteX8" fmla="*/ 348615 w 716280"/>
                    <a:gd name="connsiteY8" fmla="*/ 0 h 237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6280" h="237571">
                      <a:moveTo>
                        <a:pt x="348615" y="0"/>
                      </a:moveTo>
                      <a:cubicBezTo>
                        <a:pt x="546410" y="0"/>
                        <a:pt x="716280" y="162389"/>
                        <a:pt x="716280" y="221709"/>
                      </a:cubicBezTo>
                      <a:lnTo>
                        <a:pt x="710949" y="237571"/>
                      </a:lnTo>
                      <a:lnTo>
                        <a:pt x="687890" y="229134"/>
                      </a:lnTo>
                      <a:cubicBezTo>
                        <a:pt x="587748" y="197461"/>
                        <a:pt x="468180" y="174625"/>
                        <a:pt x="341927" y="174625"/>
                      </a:cubicBezTo>
                      <a:cubicBezTo>
                        <a:pt x="215675" y="174625"/>
                        <a:pt x="100667" y="197461"/>
                        <a:pt x="6224" y="229134"/>
                      </a:cubicBezTo>
                      <a:lnTo>
                        <a:pt x="2929" y="230422"/>
                      </a:lnTo>
                      <a:lnTo>
                        <a:pt x="0" y="221709"/>
                      </a:lnTo>
                      <a:cubicBezTo>
                        <a:pt x="0" y="162389"/>
                        <a:pt x="150820" y="0"/>
                        <a:pt x="348615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6" name="グループ化 445">
                <a:extLst>
                  <a:ext uri="{FF2B5EF4-FFF2-40B4-BE49-F238E27FC236}">
                    <a16:creationId xmlns:a16="http://schemas.microsoft.com/office/drawing/2014/main" id="{759D7430-32DB-4A7C-AED9-B967056B930C}"/>
                  </a:ext>
                </a:extLst>
              </p:cNvPr>
              <p:cNvGrpSpPr/>
              <p:nvPr/>
            </p:nvGrpSpPr>
            <p:grpSpPr>
              <a:xfrm rot="10800000">
                <a:off x="5917795" y="1810222"/>
                <a:ext cx="431637" cy="147007"/>
                <a:chOff x="3413760" y="655321"/>
                <a:chExt cx="716280" cy="329118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488" name="フリーフォーム: 図形 487">
                  <a:extLst>
                    <a:ext uri="{FF2B5EF4-FFF2-40B4-BE49-F238E27FC236}">
                      <a16:creationId xmlns:a16="http://schemas.microsoft.com/office/drawing/2014/main" id="{B8972097-933D-4F2B-8193-39132AEE3B87}"/>
                    </a:ext>
                  </a:extLst>
                </p:cNvPr>
                <p:cNvSpPr/>
                <p:nvPr/>
              </p:nvSpPr>
              <p:spPr>
                <a:xfrm>
                  <a:off x="3416689" y="829946"/>
                  <a:ext cx="708020" cy="154493"/>
                </a:xfrm>
                <a:custGeom>
                  <a:avLst/>
                  <a:gdLst>
                    <a:gd name="connsiteX0" fmla="*/ 338998 w 708020"/>
                    <a:gd name="connsiteY0" fmla="*/ 0 h 154493"/>
                    <a:gd name="connsiteX1" fmla="*/ 684961 w 708020"/>
                    <a:gd name="connsiteY1" fmla="*/ 54509 h 154493"/>
                    <a:gd name="connsiteX2" fmla="*/ 708020 w 708020"/>
                    <a:gd name="connsiteY2" fmla="*/ 62946 h 154493"/>
                    <a:gd name="connsiteX3" fmla="*/ 706075 w 708020"/>
                    <a:gd name="connsiteY3" fmla="*/ 68731 h 154493"/>
                    <a:gd name="connsiteX4" fmla="*/ 355211 w 708020"/>
                    <a:gd name="connsiteY4" fmla="*/ 154493 h 154493"/>
                    <a:gd name="connsiteX5" fmla="*/ 4347 w 708020"/>
                    <a:gd name="connsiteY5" fmla="*/ 68731 h 154493"/>
                    <a:gd name="connsiteX6" fmla="*/ 0 w 708020"/>
                    <a:gd name="connsiteY6" fmla="*/ 55797 h 154493"/>
                    <a:gd name="connsiteX7" fmla="*/ 3295 w 708020"/>
                    <a:gd name="connsiteY7" fmla="*/ 54509 h 154493"/>
                    <a:gd name="connsiteX8" fmla="*/ 338998 w 708020"/>
                    <a:gd name="connsiteY8" fmla="*/ 0 h 154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8020" h="154493">
                      <a:moveTo>
                        <a:pt x="338998" y="0"/>
                      </a:moveTo>
                      <a:cubicBezTo>
                        <a:pt x="465251" y="0"/>
                        <a:pt x="584819" y="22836"/>
                        <a:pt x="684961" y="54509"/>
                      </a:cubicBezTo>
                      <a:lnTo>
                        <a:pt x="708020" y="62946"/>
                      </a:lnTo>
                      <a:lnTo>
                        <a:pt x="706075" y="68731"/>
                      </a:lnTo>
                      <a:cubicBezTo>
                        <a:pt x="672680" y="117675"/>
                        <a:pt x="528282" y="154493"/>
                        <a:pt x="355211" y="154493"/>
                      </a:cubicBezTo>
                      <a:cubicBezTo>
                        <a:pt x="182141" y="154493"/>
                        <a:pt x="37743" y="117675"/>
                        <a:pt x="4347" y="68731"/>
                      </a:cubicBezTo>
                      <a:lnTo>
                        <a:pt x="0" y="55797"/>
                      </a:lnTo>
                      <a:lnTo>
                        <a:pt x="3295" y="54509"/>
                      </a:lnTo>
                      <a:cubicBezTo>
                        <a:pt x="97738" y="22836"/>
                        <a:pt x="212746" y="0"/>
                        <a:pt x="33899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9" name="フリーフォーム: 図形 488">
                  <a:extLst>
                    <a:ext uri="{FF2B5EF4-FFF2-40B4-BE49-F238E27FC236}">
                      <a16:creationId xmlns:a16="http://schemas.microsoft.com/office/drawing/2014/main" id="{B05F25E4-2BA0-4F76-8766-D1C8DC0D9148}"/>
                    </a:ext>
                  </a:extLst>
                </p:cNvPr>
                <p:cNvSpPr/>
                <p:nvPr/>
              </p:nvSpPr>
              <p:spPr>
                <a:xfrm>
                  <a:off x="3413760" y="655321"/>
                  <a:ext cx="716280" cy="237571"/>
                </a:xfrm>
                <a:custGeom>
                  <a:avLst/>
                  <a:gdLst>
                    <a:gd name="connsiteX0" fmla="*/ 348615 w 716280"/>
                    <a:gd name="connsiteY0" fmla="*/ 0 h 237571"/>
                    <a:gd name="connsiteX1" fmla="*/ 716280 w 716280"/>
                    <a:gd name="connsiteY1" fmla="*/ 221709 h 237571"/>
                    <a:gd name="connsiteX2" fmla="*/ 710949 w 716280"/>
                    <a:gd name="connsiteY2" fmla="*/ 237571 h 237571"/>
                    <a:gd name="connsiteX3" fmla="*/ 687890 w 716280"/>
                    <a:gd name="connsiteY3" fmla="*/ 229134 h 237571"/>
                    <a:gd name="connsiteX4" fmla="*/ 341927 w 716280"/>
                    <a:gd name="connsiteY4" fmla="*/ 174625 h 237571"/>
                    <a:gd name="connsiteX5" fmla="*/ 6224 w 716280"/>
                    <a:gd name="connsiteY5" fmla="*/ 229134 h 237571"/>
                    <a:gd name="connsiteX6" fmla="*/ 2929 w 716280"/>
                    <a:gd name="connsiteY6" fmla="*/ 230422 h 237571"/>
                    <a:gd name="connsiteX7" fmla="*/ 0 w 716280"/>
                    <a:gd name="connsiteY7" fmla="*/ 221709 h 237571"/>
                    <a:gd name="connsiteX8" fmla="*/ 348615 w 716280"/>
                    <a:gd name="connsiteY8" fmla="*/ 0 h 237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6280" h="237571">
                      <a:moveTo>
                        <a:pt x="348615" y="0"/>
                      </a:moveTo>
                      <a:cubicBezTo>
                        <a:pt x="546410" y="0"/>
                        <a:pt x="716280" y="162389"/>
                        <a:pt x="716280" y="221709"/>
                      </a:cubicBezTo>
                      <a:lnTo>
                        <a:pt x="710949" y="237571"/>
                      </a:lnTo>
                      <a:lnTo>
                        <a:pt x="687890" y="229134"/>
                      </a:lnTo>
                      <a:cubicBezTo>
                        <a:pt x="587748" y="197461"/>
                        <a:pt x="468180" y="174625"/>
                        <a:pt x="341927" y="174625"/>
                      </a:cubicBezTo>
                      <a:cubicBezTo>
                        <a:pt x="215675" y="174625"/>
                        <a:pt x="100667" y="197461"/>
                        <a:pt x="6224" y="229134"/>
                      </a:cubicBezTo>
                      <a:lnTo>
                        <a:pt x="2929" y="230422"/>
                      </a:lnTo>
                      <a:lnTo>
                        <a:pt x="0" y="221709"/>
                      </a:lnTo>
                      <a:cubicBezTo>
                        <a:pt x="0" y="162389"/>
                        <a:pt x="150820" y="0"/>
                        <a:pt x="348615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7" name="四角形: 角を丸くする 207">
                <a:extLst>
                  <a:ext uri="{FF2B5EF4-FFF2-40B4-BE49-F238E27FC236}">
                    <a16:creationId xmlns:a16="http://schemas.microsoft.com/office/drawing/2014/main" id="{F130D1C0-B590-4577-943F-B4DF986ABE83}"/>
                  </a:ext>
                </a:extLst>
              </p:cNvPr>
              <p:cNvSpPr/>
              <p:nvPr/>
            </p:nvSpPr>
            <p:spPr>
              <a:xfrm rot="10800000">
                <a:off x="4365695" y="2134796"/>
                <a:ext cx="542823" cy="83465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CC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8" name="四角形: 角を丸くする 207">
                <a:extLst>
                  <a:ext uri="{FF2B5EF4-FFF2-40B4-BE49-F238E27FC236}">
                    <a16:creationId xmlns:a16="http://schemas.microsoft.com/office/drawing/2014/main" id="{B76B91C8-AAAC-428D-B9CB-8E9900780B7D}"/>
                  </a:ext>
                </a:extLst>
              </p:cNvPr>
              <p:cNvSpPr/>
              <p:nvPr/>
            </p:nvSpPr>
            <p:spPr>
              <a:xfrm>
                <a:off x="5022456" y="1370323"/>
                <a:ext cx="559907" cy="98992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9" name="四角形: 角を丸くする 207">
                <a:extLst>
                  <a:ext uri="{FF2B5EF4-FFF2-40B4-BE49-F238E27FC236}">
                    <a16:creationId xmlns:a16="http://schemas.microsoft.com/office/drawing/2014/main" id="{59203C58-E562-402B-9833-A0074040F928}"/>
                  </a:ext>
                </a:extLst>
              </p:cNvPr>
              <p:cNvSpPr/>
              <p:nvPr/>
            </p:nvSpPr>
            <p:spPr>
              <a:xfrm>
                <a:off x="5479656" y="1840223"/>
                <a:ext cx="559907" cy="98992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四角形: 角を丸くする 207">
                <a:extLst>
                  <a:ext uri="{FF2B5EF4-FFF2-40B4-BE49-F238E27FC236}">
                    <a16:creationId xmlns:a16="http://schemas.microsoft.com/office/drawing/2014/main" id="{4BAF784D-901B-4A74-A178-6EF935FC2D6C}"/>
                  </a:ext>
                </a:extLst>
              </p:cNvPr>
              <p:cNvSpPr/>
              <p:nvPr/>
            </p:nvSpPr>
            <p:spPr>
              <a:xfrm>
                <a:off x="5695710" y="2329677"/>
                <a:ext cx="559907" cy="98992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四角形: 角を丸くする 207">
                <a:extLst>
                  <a:ext uri="{FF2B5EF4-FFF2-40B4-BE49-F238E27FC236}">
                    <a16:creationId xmlns:a16="http://schemas.microsoft.com/office/drawing/2014/main" id="{AE3D2893-F083-478B-98BF-9E6AFC209627}"/>
                  </a:ext>
                </a:extLst>
              </p:cNvPr>
              <p:cNvSpPr/>
              <p:nvPr/>
            </p:nvSpPr>
            <p:spPr>
              <a:xfrm>
                <a:off x="4990860" y="2659877"/>
                <a:ext cx="559907" cy="98992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2" name="四角形: 角を丸くする 207">
                <a:extLst>
                  <a:ext uri="{FF2B5EF4-FFF2-40B4-BE49-F238E27FC236}">
                    <a16:creationId xmlns:a16="http://schemas.microsoft.com/office/drawing/2014/main" id="{A8DA43AA-505F-4C5D-8DE1-72D325C66149}"/>
                  </a:ext>
                </a:extLst>
              </p:cNvPr>
              <p:cNvSpPr/>
              <p:nvPr/>
            </p:nvSpPr>
            <p:spPr>
              <a:xfrm rot="10800000">
                <a:off x="5235645" y="2452296"/>
                <a:ext cx="542823" cy="83465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CC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3" name="四角形: 角を丸くする 207">
                <a:extLst>
                  <a:ext uri="{FF2B5EF4-FFF2-40B4-BE49-F238E27FC236}">
                    <a16:creationId xmlns:a16="http://schemas.microsoft.com/office/drawing/2014/main" id="{1CB5C22C-7623-437F-A506-256632307D78}"/>
                  </a:ext>
                </a:extLst>
              </p:cNvPr>
              <p:cNvSpPr/>
              <p:nvPr/>
            </p:nvSpPr>
            <p:spPr>
              <a:xfrm>
                <a:off x="4654156" y="1783073"/>
                <a:ext cx="559907" cy="98992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四角形: 角を丸くする 207">
                <a:extLst>
                  <a:ext uri="{FF2B5EF4-FFF2-40B4-BE49-F238E27FC236}">
                    <a16:creationId xmlns:a16="http://schemas.microsoft.com/office/drawing/2014/main" id="{031F1A4E-958A-437B-979B-9C87A33798E3}"/>
                  </a:ext>
                </a:extLst>
              </p:cNvPr>
              <p:cNvSpPr/>
              <p:nvPr/>
            </p:nvSpPr>
            <p:spPr>
              <a:xfrm>
                <a:off x="5460606" y="1662423"/>
                <a:ext cx="559907" cy="98992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四角形: 角を丸くする 207">
                <a:extLst>
                  <a:ext uri="{FF2B5EF4-FFF2-40B4-BE49-F238E27FC236}">
                    <a16:creationId xmlns:a16="http://schemas.microsoft.com/office/drawing/2014/main" id="{A303C2ED-7CE5-4E23-B1F2-ADB450CB03C6}"/>
                  </a:ext>
                </a:extLst>
              </p:cNvPr>
              <p:cNvSpPr/>
              <p:nvPr/>
            </p:nvSpPr>
            <p:spPr>
              <a:xfrm rot="9900000">
                <a:off x="4520806" y="2221223"/>
                <a:ext cx="559907" cy="98992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6" name="四角形: 角を丸くする 207">
                <a:extLst>
                  <a:ext uri="{FF2B5EF4-FFF2-40B4-BE49-F238E27FC236}">
                    <a16:creationId xmlns:a16="http://schemas.microsoft.com/office/drawing/2014/main" id="{29060D2B-E0C7-4D16-BD44-9DEC2B19710C}"/>
                  </a:ext>
                </a:extLst>
              </p:cNvPr>
              <p:cNvSpPr/>
              <p:nvPr/>
            </p:nvSpPr>
            <p:spPr>
              <a:xfrm rot="9900000">
                <a:off x="5651106" y="2132323"/>
                <a:ext cx="559907" cy="98992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四角形: 角を丸くする 207">
                <a:extLst>
                  <a:ext uri="{FF2B5EF4-FFF2-40B4-BE49-F238E27FC236}">
                    <a16:creationId xmlns:a16="http://schemas.microsoft.com/office/drawing/2014/main" id="{17069D5C-3A99-4B35-AB04-ECDC57062DC4}"/>
                  </a:ext>
                </a:extLst>
              </p:cNvPr>
              <p:cNvSpPr/>
              <p:nvPr/>
            </p:nvSpPr>
            <p:spPr>
              <a:xfrm rot="9900000">
                <a:off x="4393806" y="2506973"/>
                <a:ext cx="559907" cy="98992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8" name="四角形: 角を丸くする 207">
                <a:extLst>
                  <a:ext uri="{FF2B5EF4-FFF2-40B4-BE49-F238E27FC236}">
                    <a16:creationId xmlns:a16="http://schemas.microsoft.com/office/drawing/2014/main" id="{1E83FE87-121E-480B-A0A2-3F8DDAACB9E8}"/>
                  </a:ext>
                </a:extLst>
              </p:cNvPr>
              <p:cNvSpPr/>
              <p:nvPr/>
            </p:nvSpPr>
            <p:spPr>
              <a:xfrm rot="10800000">
                <a:off x="4683195" y="1525196"/>
                <a:ext cx="542823" cy="83465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CC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四角形: 角を丸くする 207">
                <a:extLst>
                  <a:ext uri="{FF2B5EF4-FFF2-40B4-BE49-F238E27FC236}">
                    <a16:creationId xmlns:a16="http://schemas.microsoft.com/office/drawing/2014/main" id="{828CF146-6632-4E9D-B48A-79BEBE027488}"/>
                  </a:ext>
                </a:extLst>
              </p:cNvPr>
              <p:cNvSpPr/>
              <p:nvPr/>
            </p:nvSpPr>
            <p:spPr>
              <a:xfrm rot="10800000">
                <a:off x="5254695" y="1753796"/>
                <a:ext cx="542823" cy="83465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CC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0" name="四角形: 角を丸くする 207">
                <a:extLst>
                  <a:ext uri="{FF2B5EF4-FFF2-40B4-BE49-F238E27FC236}">
                    <a16:creationId xmlns:a16="http://schemas.microsoft.com/office/drawing/2014/main" id="{53C7B2DE-5047-4438-A9E4-424545AE545B}"/>
                  </a:ext>
                </a:extLst>
              </p:cNvPr>
              <p:cNvSpPr/>
              <p:nvPr/>
            </p:nvSpPr>
            <p:spPr>
              <a:xfrm rot="10800000">
                <a:off x="4873695" y="1874446"/>
                <a:ext cx="542823" cy="83465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CC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61" name="グループ化 460">
                <a:extLst>
                  <a:ext uri="{FF2B5EF4-FFF2-40B4-BE49-F238E27FC236}">
                    <a16:creationId xmlns:a16="http://schemas.microsoft.com/office/drawing/2014/main" id="{144BA9D4-1722-4697-9C8E-CC308EE49EF3}"/>
                  </a:ext>
                </a:extLst>
              </p:cNvPr>
              <p:cNvGrpSpPr/>
              <p:nvPr/>
            </p:nvGrpSpPr>
            <p:grpSpPr>
              <a:xfrm rot="10800000">
                <a:off x="4965296" y="2503960"/>
                <a:ext cx="431637" cy="147007"/>
                <a:chOff x="3413760" y="655321"/>
                <a:chExt cx="716280" cy="329118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486" name="フリーフォーム: 図形 485">
                  <a:extLst>
                    <a:ext uri="{FF2B5EF4-FFF2-40B4-BE49-F238E27FC236}">
                      <a16:creationId xmlns:a16="http://schemas.microsoft.com/office/drawing/2014/main" id="{6CC719E5-1404-44D2-99D1-C09BB51A2825}"/>
                    </a:ext>
                  </a:extLst>
                </p:cNvPr>
                <p:cNvSpPr/>
                <p:nvPr/>
              </p:nvSpPr>
              <p:spPr>
                <a:xfrm>
                  <a:off x="3416689" y="829946"/>
                  <a:ext cx="708020" cy="154493"/>
                </a:xfrm>
                <a:custGeom>
                  <a:avLst/>
                  <a:gdLst>
                    <a:gd name="connsiteX0" fmla="*/ 338998 w 708020"/>
                    <a:gd name="connsiteY0" fmla="*/ 0 h 154493"/>
                    <a:gd name="connsiteX1" fmla="*/ 684961 w 708020"/>
                    <a:gd name="connsiteY1" fmla="*/ 54509 h 154493"/>
                    <a:gd name="connsiteX2" fmla="*/ 708020 w 708020"/>
                    <a:gd name="connsiteY2" fmla="*/ 62946 h 154493"/>
                    <a:gd name="connsiteX3" fmla="*/ 706075 w 708020"/>
                    <a:gd name="connsiteY3" fmla="*/ 68731 h 154493"/>
                    <a:gd name="connsiteX4" fmla="*/ 355211 w 708020"/>
                    <a:gd name="connsiteY4" fmla="*/ 154493 h 154493"/>
                    <a:gd name="connsiteX5" fmla="*/ 4347 w 708020"/>
                    <a:gd name="connsiteY5" fmla="*/ 68731 h 154493"/>
                    <a:gd name="connsiteX6" fmla="*/ 0 w 708020"/>
                    <a:gd name="connsiteY6" fmla="*/ 55797 h 154493"/>
                    <a:gd name="connsiteX7" fmla="*/ 3295 w 708020"/>
                    <a:gd name="connsiteY7" fmla="*/ 54509 h 154493"/>
                    <a:gd name="connsiteX8" fmla="*/ 338998 w 708020"/>
                    <a:gd name="connsiteY8" fmla="*/ 0 h 154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8020" h="154493">
                      <a:moveTo>
                        <a:pt x="338998" y="0"/>
                      </a:moveTo>
                      <a:cubicBezTo>
                        <a:pt x="465251" y="0"/>
                        <a:pt x="584819" y="22836"/>
                        <a:pt x="684961" y="54509"/>
                      </a:cubicBezTo>
                      <a:lnTo>
                        <a:pt x="708020" y="62946"/>
                      </a:lnTo>
                      <a:lnTo>
                        <a:pt x="706075" y="68731"/>
                      </a:lnTo>
                      <a:cubicBezTo>
                        <a:pt x="672680" y="117675"/>
                        <a:pt x="528282" y="154493"/>
                        <a:pt x="355211" y="154493"/>
                      </a:cubicBezTo>
                      <a:cubicBezTo>
                        <a:pt x="182141" y="154493"/>
                        <a:pt x="37743" y="117675"/>
                        <a:pt x="4347" y="68731"/>
                      </a:cubicBezTo>
                      <a:lnTo>
                        <a:pt x="0" y="55797"/>
                      </a:lnTo>
                      <a:lnTo>
                        <a:pt x="3295" y="54509"/>
                      </a:lnTo>
                      <a:cubicBezTo>
                        <a:pt x="97738" y="22836"/>
                        <a:pt x="212746" y="0"/>
                        <a:pt x="33899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7" name="フリーフォーム: 図形 486">
                  <a:extLst>
                    <a:ext uri="{FF2B5EF4-FFF2-40B4-BE49-F238E27FC236}">
                      <a16:creationId xmlns:a16="http://schemas.microsoft.com/office/drawing/2014/main" id="{10DFE0F6-B427-4CF2-8532-FB892A6C2245}"/>
                    </a:ext>
                  </a:extLst>
                </p:cNvPr>
                <p:cNvSpPr/>
                <p:nvPr/>
              </p:nvSpPr>
              <p:spPr>
                <a:xfrm>
                  <a:off x="3413760" y="655321"/>
                  <a:ext cx="716280" cy="237571"/>
                </a:xfrm>
                <a:custGeom>
                  <a:avLst/>
                  <a:gdLst>
                    <a:gd name="connsiteX0" fmla="*/ 348615 w 716280"/>
                    <a:gd name="connsiteY0" fmla="*/ 0 h 237571"/>
                    <a:gd name="connsiteX1" fmla="*/ 716280 w 716280"/>
                    <a:gd name="connsiteY1" fmla="*/ 221709 h 237571"/>
                    <a:gd name="connsiteX2" fmla="*/ 710949 w 716280"/>
                    <a:gd name="connsiteY2" fmla="*/ 237571 h 237571"/>
                    <a:gd name="connsiteX3" fmla="*/ 687890 w 716280"/>
                    <a:gd name="connsiteY3" fmla="*/ 229134 h 237571"/>
                    <a:gd name="connsiteX4" fmla="*/ 341927 w 716280"/>
                    <a:gd name="connsiteY4" fmla="*/ 174625 h 237571"/>
                    <a:gd name="connsiteX5" fmla="*/ 6224 w 716280"/>
                    <a:gd name="connsiteY5" fmla="*/ 229134 h 237571"/>
                    <a:gd name="connsiteX6" fmla="*/ 2929 w 716280"/>
                    <a:gd name="connsiteY6" fmla="*/ 230422 h 237571"/>
                    <a:gd name="connsiteX7" fmla="*/ 0 w 716280"/>
                    <a:gd name="connsiteY7" fmla="*/ 221709 h 237571"/>
                    <a:gd name="connsiteX8" fmla="*/ 348615 w 716280"/>
                    <a:gd name="connsiteY8" fmla="*/ 0 h 237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6280" h="237571">
                      <a:moveTo>
                        <a:pt x="348615" y="0"/>
                      </a:moveTo>
                      <a:cubicBezTo>
                        <a:pt x="546410" y="0"/>
                        <a:pt x="716280" y="162389"/>
                        <a:pt x="716280" y="221709"/>
                      </a:cubicBezTo>
                      <a:lnTo>
                        <a:pt x="710949" y="237571"/>
                      </a:lnTo>
                      <a:lnTo>
                        <a:pt x="687890" y="229134"/>
                      </a:lnTo>
                      <a:cubicBezTo>
                        <a:pt x="587748" y="197461"/>
                        <a:pt x="468180" y="174625"/>
                        <a:pt x="341927" y="174625"/>
                      </a:cubicBezTo>
                      <a:cubicBezTo>
                        <a:pt x="215675" y="174625"/>
                        <a:pt x="100667" y="197461"/>
                        <a:pt x="6224" y="229134"/>
                      </a:cubicBezTo>
                      <a:lnTo>
                        <a:pt x="2929" y="230422"/>
                      </a:lnTo>
                      <a:lnTo>
                        <a:pt x="0" y="221709"/>
                      </a:lnTo>
                      <a:cubicBezTo>
                        <a:pt x="0" y="162389"/>
                        <a:pt x="150820" y="0"/>
                        <a:pt x="348615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2" name="グループ化 461">
                <a:extLst>
                  <a:ext uri="{FF2B5EF4-FFF2-40B4-BE49-F238E27FC236}">
                    <a16:creationId xmlns:a16="http://schemas.microsoft.com/office/drawing/2014/main" id="{00FD5755-25D5-4CD4-82C7-9586854F71F0}"/>
                  </a:ext>
                </a:extLst>
              </p:cNvPr>
              <p:cNvGrpSpPr/>
              <p:nvPr/>
            </p:nvGrpSpPr>
            <p:grpSpPr>
              <a:xfrm rot="5400000">
                <a:off x="5733574" y="2069133"/>
                <a:ext cx="197881" cy="549964"/>
                <a:chOff x="4417655" y="3129610"/>
                <a:chExt cx="340827" cy="829960"/>
              </a:xfrm>
              <a:solidFill>
                <a:srgbClr val="FFFFCC"/>
              </a:solidFill>
            </p:grpSpPr>
            <p:sp>
              <p:nvSpPr>
                <p:cNvPr id="481" name="フリーフォーム: 図形 480">
                  <a:extLst>
                    <a:ext uri="{FF2B5EF4-FFF2-40B4-BE49-F238E27FC236}">
                      <a16:creationId xmlns:a16="http://schemas.microsoft.com/office/drawing/2014/main" id="{32097246-20EA-4440-A43C-0073E0CD7ED6}"/>
                    </a:ext>
                  </a:extLst>
                </p:cNvPr>
                <p:cNvSpPr/>
                <p:nvPr/>
              </p:nvSpPr>
              <p:spPr>
                <a:xfrm>
                  <a:off x="4566574" y="3129610"/>
                  <a:ext cx="187586" cy="829960"/>
                </a:xfrm>
                <a:custGeom>
                  <a:avLst/>
                  <a:gdLst>
                    <a:gd name="connsiteX0" fmla="*/ 187907 w 255239"/>
                    <a:gd name="connsiteY0" fmla="*/ 0 h 829960"/>
                    <a:gd name="connsiteX1" fmla="*/ 255239 w 255239"/>
                    <a:gd name="connsiteY1" fmla="*/ 0 h 829960"/>
                    <a:gd name="connsiteX2" fmla="*/ 207070 w 255239"/>
                    <a:gd name="connsiteY2" fmla="*/ 45794 h 829960"/>
                    <a:gd name="connsiteX3" fmla="*/ 67332 w 255239"/>
                    <a:gd name="connsiteY3" fmla="*/ 432248 h 829960"/>
                    <a:gd name="connsiteX4" fmla="*/ 207070 w 255239"/>
                    <a:gd name="connsiteY4" fmla="*/ 818703 h 829960"/>
                    <a:gd name="connsiteX5" fmla="*/ 218912 w 255239"/>
                    <a:gd name="connsiteY5" fmla="*/ 829960 h 829960"/>
                    <a:gd name="connsiteX6" fmla="*/ 151580 w 255239"/>
                    <a:gd name="connsiteY6" fmla="*/ 829960 h 829960"/>
                    <a:gd name="connsiteX7" fmla="*/ 139738 w 255239"/>
                    <a:gd name="connsiteY7" fmla="*/ 818703 h 829960"/>
                    <a:gd name="connsiteX8" fmla="*/ 0 w 255239"/>
                    <a:gd name="connsiteY8" fmla="*/ 432248 h 829960"/>
                    <a:gd name="connsiteX9" fmla="*/ 139738 w 255239"/>
                    <a:gd name="connsiteY9" fmla="*/ 45794 h 829960"/>
                    <a:gd name="connsiteX10" fmla="*/ 187907 w 255239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239" h="829960">
                      <a:moveTo>
                        <a:pt x="187907" y="0"/>
                      </a:moveTo>
                      <a:lnTo>
                        <a:pt x="255239" y="0"/>
                      </a:lnTo>
                      <a:lnTo>
                        <a:pt x="207070" y="45794"/>
                      </a:lnTo>
                      <a:cubicBezTo>
                        <a:pt x="117700" y="153216"/>
                        <a:pt x="67332" y="289611"/>
                        <a:pt x="67332" y="432248"/>
                      </a:cubicBezTo>
                      <a:cubicBezTo>
                        <a:pt x="67332" y="574886"/>
                        <a:pt x="117700" y="711280"/>
                        <a:pt x="207070" y="818703"/>
                      </a:cubicBezTo>
                      <a:lnTo>
                        <a:pt x="218912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2" name="フリーフォーム: 図形 481">
                  <a:extLst>
                    <a:ext uri="{FF2B5EF4-FFF2-40B4-BE49-F238E27FC236}">
                      <a16:creationId xmlns:a16="http://schemas.microsoft.com/office/drawing/2014/main" id="{4E702261-2778-43C0-883B-1F013AD4D933}"/>
                    </a:ext>
                  </a:extLst>
                </p:cNvPr>
                <p:cNvSpPr/>
                <p:nvPr/>
              </p:nvSpPr>
              <p:spPr>
                <a:xfrm>
                  <a:off x="4515159" y="3129610"/>
                  <a:ext cx="241618" cy="829960"/>
                </a:xfrm>
                <a:custGeom>
                  <a:avLst/>
                  <a:gdLst>
                    <a:gd name="connsiteX0" fmla="*/ 187907 w 241618"/>
                    <a:gd name="connsiteY0" fmla="*/ 0 h 829960"/>
                    <a:gd name="connsiteX1" fmla="*/ 241618 w 241618"/>
                    <a:gd name="connsiteY1" fmla="*/ 0 h 829960"/>
                    <a:gd name="connsiteX2" fmla="*/ 193449 w 241618"/>
                    <a:gd name="connsiteY2" fmla="*/ 45794 h 829960"/>
                    <a:gd name="connsiteX3" fmla="*/ 53711 w 241618"/>
                    <a:gd name="connsiteY3" fmla="*/ 432248 h 829960"/>
                    <a:gd name="connsiteX4" fmla="*/ 193449 w 241618"/>
                    <a:gd name="connsiteY4" fmla="*/ 818703 h 829960"/>
                    <a:gd name="connsiteX5" fmla="*/ 205291 w 241618"/>
                    <a:gd name="connsiteY5" fmla="*/ 829960 h 829960"/>
                    <a:gd name="connsiteX6" fmla="*/ 151580 w 241618"/>
                    <a:gd name="connsiteY6" fmla="*/ 829960 h 829960"/>
                    <a:gd name="connsiteX7" fmla="*/ 139738 w 241618"/>
                    <a:gd name="connsiteY7" fmla="*/ 818703 h 829960"/>
                    <a:gd name="connsiteX8" fmla="*/ 0 w 241618"/>
                    <a:gd name="connsiteY8" fmla="*/ 432248 h 829960"/>
                    <a:gd name="connsiteX9" fmla="*/ 139738 w 241618"/>
                    <a:gd name="connsiteY9" fmla="*/ 45794 h 829960"/>
                    <a:gd name="connsiteX10" fmla="*/ 187907 w 241618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41618" h="829960">
                      <a:moveTo>
                        <a:pt x="187907" y="0"/>
                      </a:moveTo>
                      <a:lnTo>
                        <a:pt x="241618" y="0"/>
                      </a:lnTo>
                      <a:lnTo>
                        <a:pt x="193449" y="45794"/>
                      </a:lnTo>
                      <a:cubicBezTo>
                        <a:pt x="104079" y="153216"/>
                        <a:pt x="53711" y="289611"/>
                        <a:pt x="53711" y="432248"/>
                      </a:cubicBezTo>
                      <a:cubicBezTo>
                        <a:pt x="53711" y="574886"/>
                        <a:pt x="104079" y="711280"/>
                        <a:pt x="193449" y="818703"/>
                      </a:cubicBezTo>
                      <a:lnTo>
                        <a:pt x="205291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83" name="グループ化 482">
                  <a:extLst>
                    <a:ext uri="{FF2B5EF4-FFF2-40B4-BE49-F238E27FC236}">
                      <a16:creationId xmlns:a16="http://schemas.microsoft.com/office/drawing/2014/main" id="{33CC62C5-0DDE-4AFA-901C-BE9E4B2F16AF}"/>
                    </a:ext>
                  </a:extLst>
                </p:cNvPr>
                <p:cNvGrpSpPr/>
                <p:nvPr/>
              </p:nvGrpSpPr>
              <p:grpSpPr>
                <a:xfrm>
                  <a:off x="4417655" y="3129610"/>
                  <a:ext cx="340827" cy="829960"/>
                  <a:chOff x="4273471" y="3129610"/>
                  <a:chExt cx="389754" cy="829960"/>
                </a:xfrm>
                <a:grpFill/>
              </p:grpSpPr>
              <p:sp>
                <p:nvSpPr>
                  <p:cNvPr id="484" name="フリーフォーム: 図形 483">
                    <a:extLst>
                      <a:ext uri="{FF2B5EF4-FFF2-40B4-BE49-F238E27FC236}">
                        <a16:creationId xmlns:a16="http://schemas.microsoft.com/office/drawing/2014/main" id="{59EABDBC-88C3-467C-897B-72E8424B6728}"/>
                      </a:ext>
                    </a:extLst>
                  </p:cNvPr>
                  <p:cNvSpPr/>
                  <p:nvPr/>
                </p:nvSpPr>
                <p:spPr>
                  <a:xfrm>
                    <a:off x="4273471" y="3129610"/>
                    <a:ext cx="324721" cy="829960"/>
                  </a:xfrm>
                  <a:custGeom>
                    <a:avLst/>
                    <a:gdLst>
                      <a:gd name="connsiteX0" fmla="*/ 271010 w 324721"/>
                      <a:gd name="connsiteY0" fmla="*/ 0 h 829960"/>
                      <a:gd name="connsiteX1" fmla="*/ 324721 w 324721"/>
                      <a:gd name="connsiteY1" fmla="*/ 0 h 829960"/>
                      <a:gd name="connsiteX2" fmla="*/ 266828 w 324721"/>
                      <a:gd name="connsiteY2" fmla="*/ 31424 h 829960"/>
                      <a:gd name="connsiteX3" fmla="*/ 53711 w 324721"/>
                      <a:gd name="connsiteY3" fmla="*/ 432248 h 829960"/>
                      <a:gd name="connsiteX4" fmla="*/ 195290 w 324721"/>
                      <a:gd name="connsiteY4" fmla="*/ 774048 h 829960"/>
                      <a:gd name="connsiteX5" fmla="*/ 263056 w 324721"/>
                      <a:gd name="connsiteY5" fmla="*/ 829960 h 829960"/>
                      <a:gd name="connsiteX6" fmla="*/ 209345 w 324721"/>
                      <a:gd name="connsiteY6" fmla="*/ 829960 h 829960"/>
                      <a:gd name="connsiteX7" fmla="*/ 141579 w 324721"/>
                      <a:gd name="connsiteY7" fmla="*/ 774048 h 829960"/>
                      <a:gd name="connsiteX8" fmla="*/ 0 w 324721"/>
                      <a:gd name="connsiteY8" fmla="*/ 432248 h 829960"/>
                      <a:gd name="connsiteX9" fmla="*/ 213117 w 324721"/>
                      <a:gd name="connsiteY9" fmla="*/ 31424 h 829960"/>
                      <a:gd name="connsiteX10" fmla="*/ 271010 w 324721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24721" h="829960">
                        <a:moveTo>
                          <a:pt x="271010" y="0"/>
                        </a:moveTo>
                        <a:lnTo>
                          <a:pt x="324721" y="0"/>
                        </a:lnTo>
                        <a:lnTo>
                          <a:pt x="266828" y="31424"/>
                        </a:lnTo>
                        <a:cubicBezTo>
                          <a:pt x="138249" y="118290"/>
                          <a:pt x="53711" y="265397"/>
                          <a:pt x="53711" y="432248"/>
                        </a:cubicBezTo>
                        <a:cubicBezTo>
                          <a:pt x="53711" y="565729"/>
                          <a:pt x="107815" y="686574"/>
                          <a:pt x="195290" y="774048"/>
                        </a:cubicBezTo>
                        <a:lnTo>
                          <a:pt x="263056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5" name="フリーフォーム: 図形 484">
                    <a:extLst>
                      <a:ext uri="{FF2B5EF4-FFF2-40B4-BE49-F238E27FC236}">
                        <a16:creationId xmlns:a16="http://schemas.microsoft.com/office/drawing/2014/main" id="{22862703-FB09-48C7-912B-84CBBFF005B3}"/>
                      </a:ext>
                    </a:extLst>
                  </p:cNvPr>
                  <p:cNvSpPr/>
                  <p:nvPr/>
                </p:nvSpPr>
                <p:spPr>
                  <a:xfrm>
                    <a:off x="4324883" y="3129610"/>
                    <a:ext cx="338342" cy="829960"/>
                  </a:xfrm>
                  <a:custGeom>
                    <a:avLst/>
                    <a:gdLst>
                      <a:gd name="connsiteX0" fmla="*/ 271010 w 338342"/>
                      <a:gd name="connsiteY0" fmla="*/ 0 h 829960"/>
                      <a:gd name="connsiteX1" fmla="*/ 338342 w 338342"/>
                      <a:gd name="connsiteY1" fmla="*/ 0 h 829960"/>
                      <a:gd name="connsiteX2" fmla="*/ 280449 w 338342"/>
                      <a:gd name="connsiteY2" fmla="*/ 31424 h 829960"/>
                      <a:gd name="connsiteX3" fmla="*/ 67332 w 338342"/>
                      <a:gd name="connsiteY3" fmla="*/ 432248 h 829960"/>
                      <a:gd name="connsiteX4" fmla="*/ 208911 w 338342"/>
                      <a:gd name="connsiteY4" fmla="*/ 774048 h 829960"/>
                      <a:gd name="connsiteX5" fmla="*/ 276677 w 338342"/>
                      <a:gd name="connsiteY5" fmla="*/ 829960 h 829960"/>
                      <a:gd name="connsiteX6" fmla="*/ 209345 w 338342"/>
                      <a:gd name="connsiteY6" fmla="*/ 829960 h 829960"/>
                      <a:gd name="connsiteX7" fmla="*/ 141579 w 338342"/>
                      <a:gd name="connsiteY7" fmla="*/ 774048 h 829960"/>
                      <a:gd name="connsiteX8" fmla="*/ 0 w 338342"/>
                      <a:gd name="connsiteY8" fmla="*/ 432248 h 829960"/>
                      <a:gd name="connsiteX9" fmla="*/ 213117 w 338342"/>
                      <a:gd name="connsiteY9" fmla="*/ 31424 h 829960"/>
                      <a:gd name="connsiteX10" fmla="*/ 271010 w 338342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38342" h="829960">
                        <a:moveTo>
                          <a:pt x="271010" y="0"/>
                        </a:moveTo>
                        <a:lnTo>
                          <a:pt x="338342" y="0"/>
                        </a:lnTo>
                        <a:lnTo>
                          <a:pt x="280449" y="31424"/>
                        </a:lnTo>
                        <a:cubicBezTo>
                          <a:pt x="151870" y="118290"/>
                          <a:pt x="67332" y="265397"/>
                          <a:pt x="67332" y="432248"/>
                        </a:cubicBezTo>
                        <a:cubicBezTo>
                          <a:pt x="67332" y="565729"/>
                          <a:pt x="121436" y="686574"/>
                          <a:pt x="208911" y="774048"/>
                        </a:cubicBezTo>
                        <a:lnTo>
                          <a:pt x="276677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63" name="グループ化 462">
                <a:extLst>
                  <a:ext uri="{FF2B5EF4-FFF2-40B4-BE49-F238E27FC236}">
                    <a16:creationId xmlns:a16="http://schemas.microsoft.com/office/drawing/2014/main" id="{0B1FEC13-AB11-45EE-8BC4-BEE9CA1743E3}"/>
                  </a:ext>
                </a:extLst>
              </p:cNvPr>
              <p:cNvGrpSpPr/>
              <p:nvPr/>
            </p:nvGrpSpPr>
            <p:grpSpPr>
              <a:xfrm rot="5400000">
                <a:off x="5158899" y="1399209"/>
                <a:ext cx="197881" cy="549964"/>
                <a:chOff x="4417655" y="3129610"/>
                <a:chExt cx="340827" cy="829960"/>
              </a:xfrm>
              <a:solidFill>
                <a:srgbClr val="FFFFCC"/>
              </a:solidFill>
            </p:grpSpPr>
            <p:sp>
              <p:nvSpPr>
                <p:cNvPr id="476" name="フリーフォーム: 図形 475">
                  <a:extLst>
                    <a:ext uri="{FF2B5EF4-FFF2-40B4-BE49-F238E27FC236}">
                      <a16:creationId xmlns:a16="http://schemas.microsoft.com/office/drawing/2014/main" id="{849146C9-0841-4309-ABB6-9A839C1FFC26}"/>
                    </a:ext>
                  </a:extLst>
                </p:cNvPr>
                <p:cNvSpPr/>
                <p:nvPr/>
              </p:nvSpPr>
              <p:spPr>
                <a:xfrm>
                  <a:off x="4566574" y="3129610"/>
                  <a:ext cx="187586" cy="829960"/>
                </a:xfrm>
                <a:custGeom>
                  <a:avLst/>
                  <a:gdLst>
                    <a:gd name="connsiteX0" fmla="*/ 187907 w 255239"/>
                    <a:gd name="connsiteY0" fmla="*/ 0 h 829960"/>
                    <a:gd name="connsiteX1" fmla="*/ 255239 w 255239"/>
                    <a:gd name="connsiteY1" fmla="*/ 0 h 829960"/>
                    <a:gd name="connsiteX2" fmla="*/ 207070 w 255239"/>
                    <a:gd name="connsiteY2" fmla="*/ 45794 h 829960"/>
                    <a:gd name="connsiteX3" fmla="*/ 67332 w 255239"/>
                    <a:gd name="connsiteY3" fmla="*/ 432248 h 829960"/>
                    <a:gd name="connsiteX4" fmla="*/ 207070 w 255239"/>
                    <a:gd name="connsiteY4" fmla="*/ 818703 h 829960"/>
                    <a:gd name="connsiteX5" fmla="*/ 218912 w 255239"/>
                    <a:gd name="connsiteY5" fmla="*/ 829960 h 829960"/>
                    <a:gd name="connsiteX6" fmla="*/ 151580 w 255239"/>
                    <a:gd name="connsiteY6" fmla="*/ 829960 h 829960"/>
                    <a:gd name="connsiteX7" fmla="*/ 139738 w 255239"/>
                    <a:gd name="connsiteY7" fmla="*/ 818703 h 829960"/>
                    <a:gd name="connsiteX8" fmla="*/ 0 w 255239"/>
                    <a:gd name="connsiteY8" fmla="*/ 432248 h 829960"/>
                    <a:gd name="connsiteX9" fmla="*/ 139738 w 255239"/>
                    <a:gd name="connsiteY9" fmla="*/ 45794 h 829960"/>
                    <a:gd name="connsiteX10" fmla="*/ 187907 w 255239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239" h="829960">
                      <a:moveTo>
                        <a:pt x="187907" y="0"/>
                      </a:moveTo>
                      <a:lnTo>
                        <a:pt x="255239" y="0"/>
                      </a:lnTo>
                      <a:lnTo>
                        <a:pt x="207070" y="45794"/>
                      </a:lnTo>
                      <a:cubicBezTo>
                        <a:pt x="117700" y="153216"/>
                        <a:pt x="67332" y="289611"/>
                        <a:pt x="67332" y="432248"/>
                      </a:cubicBezTo>
                      <a:cubicBezTo>
                        <a:pt x="67332" y="574886"/>
                        <a:pt x="117700" y="711280"/>
                        <a:pt x="207070" y="818703"/>
                      </a:cubicBezTo>
                      <a:lnTo>
                        <a:pt x="218912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7" name="フリーフォーム: 図形 476">
                  <a:extLst>
                    <a:ext uri="{FF2B5EF4-FFF2-40B4-BE49-F238E27FC236}">
                      <a16:creationId xmlns:a16="http://schemas.microsoft.com/office/drawing/2014/main" id="{3670A55A-48C3-4267-83AE-22F2A9CF5728}"/>
                    </a:ext>
                  </a:extLst>
                </p:cNvPr>
                <p:cNvSpPr/>
                <p:nvPr/>
              </p:nvSpPr>
              <p:spPr>
                <a:xfrm>
                  <a:off x="4515159" y="3129610"/>
                  <a:ext cx="241618" cy="829960"/>
                </a:xfrm>
                <a:custGeom>
                  <a:avLst/>
                  <a:gdLst>
                    <a:gd name="connsiteX0" fmla="*/ 187907 w 241618"/>
                    <a:gd name="connsiteY0" fmla="*/ 0 h 829960"/>
                    <a:gd name="connsiteX1" fmla="*/ 241618 w 241618"/>
                    <a:gd name="connsiteY1" fmla="*/ 0 h 829960"/>
                    <a:gd name="connsiteX2" fmla="*/ 193449 w 241618"/>
                    <a:gd name="connsiteY2" fmla="*/ 45794 h 829960"/>
                    <a:gd name="connsiteX3" fmla="*/ 53711 w 241618"/>
                    <a:gd name="connsiteY3" fmla="*/ 432248 h 829960"/>
                    <a:gd name="connsiteX4" fmla="*/ 193449 w 241618"/>
                    <a:gd name="connsiteY4" fmla="*/ 818703 h 829960"/>
                    <a:gd name="connsiteX5" fmla="*/ 205291 w 241618"/>
                    <a:gd name="connsiteY5" fmla="*/ 829960 h 829960"/>
                    <a:gd name="connsiteX6" fmla="*/ 151580 w 241618"/>
                    <a:gd name="connsiteY6" fmla="*/ 829960 h 829960"/>
                    <a:gd name="connsiteX7" fmla="*/ 139738 w 241618"/>
                    <a:gd name="connsiteY7" fmla="*/ 818703 h 829960"/>
                    <a:gd name="connsiteX8" fmla="*/ 0 w 241618"/>
                    <a:gd name="connsiteY8" fmla="*/ 432248 h 829960"/>
                    <a:gd name="connsiteX9" fmla="*/ 139738 w 241618"/>
                    <a:gd name="connsiteY9" fmla="*/ 45794 h 829960"/>
                    <a:gd name="connsiteX10" fmla="*/ 187907 w 241618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41618" h="829960">
                      <a:moveTo>
                        <a:pt x="187907" y="0"/>
                      </a:moveTo>
                      <a:lnTo>
                        <a:pt x="241618" y="0"/>
                      </a:lnTo>
                      <a:lnTo>
                        <a:pt x="193449" y="45794"/>
                      </a:lnTo>
                      <a:cubicBezTo>
                        <a:pt x="104079" y="153216"/>
                        <a:pt x="53711" y="289611"/>
                        <a:pt x="53711" y="432248"/>
                      </a:cubicBezTo>
                      <a:cubicBezTo>
                        <a:pt x="53711" y="574886"/>
                        <a:pt x="104079" y="711280"/>
                        <a:pt x="193449" y="818703"/>
                      </a:cubicBezTo>
                      <a:lnTo>
                        <a:pt x="205291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78" name="グループ化 477">
                  <a:extLst>
                    <a:ext uri="{FF2B5EF4-FFF2-40B4-BE49-F238E27FC236}">
                      <a16:creationId xmlns:a16="http://schemas.microsoft.com/office/drawing/2014/main" id="{B5CB2A98-7B8A-4823-BB3B-5D7972B4AE42}"/>
                    </a:ext>
                  </a:extLst>
                </p:cNvPr>
                <p:cNvGrpSpPr/>
                <p:nvPr/>
              </p:nvGrpSpPr>
              <p:grpSpPr>
                <a:xfrm>
                  <a:off x="4417655" y="3129610"/>
                  <a:ext cx="340827" cy="829960"/>
                  <a:chOff x="4273471" y="3129610"/>
                  <a:chExt cx="389754" cy="829960"/>
                </a:xfrm>
                <a:grpFill/>
              </p:grpSpPr>
              <p:sp>
                <p:nvSpPr>
                  <p:cNvPr id="479" name="フリーフォーム: 図形 478">
                    <a:extLst>
                      <a:ext uri="{FF2B5EF4-FFF2-40B4-BE49-F238E27FC236}">
                        <a16:creationId xmlns:a16="http://schemas.microsoft.com/office/drawing/2014/main" id="{62FD19E8-A3B2-40D6-BBB1-F7FBBF402402}"/>
                      </a:ext>
                    </a:extLst>
                  </p:cNvPr>
                  <p:cNvSpPr/>
                  <p:nvPr/>
                </p:nvSpPr>
                <p:spPr>
                  <a:xfrm>
                    <a:off x="4273471" y="3129610"/>
                    <a:ext cx="324721" cy="829960"/>
                  </a:xfrm>
                  <a:custGeom>
                    <a:avLst/>
                    <a:gdLst>
                      <a:gd name="connsiteX0" fmla="*/ 271010 w 324721"/>
                      <a:gd name="connsiteY0" fmla="*/ 0 h 829960"/>
                      <a:gd name="connsiteX1" fmla="*/ 324721 w 324721"/>
                      <a:gd name="connsiteY1" fmla="*/ 0 h 829960"/>
                      <a:gd name="connsiteX2" fmla="*/ 266828 w 324721"/>
                      <a:gd name="connsiteY2" fmla="*/ 31424 h 829960"/>
                      <a:gd name="connsiteX3" fmla="*/ 53711 w 324721"/>
                      <a:gd name="connsiteY3" fmla="*/ 432248 h 829960"/>
                      <a:gd name="connsiteX4" fmla="*/ 195290 w 324721"/>
                      <a:gd name="connsiteY4" fmla="*/ 774048 h 829960"/>
                      <a:gd name="connsiteX5" fmla="*/ 263056 w 324721"/>
                      <a:gd name="connsiteY5" fmla="*/ 829960 h 829960"/>
                      <a:gd name="connsiteX6" fmla="*/ 209345 w 324721"/>
                      <a:gd name="connsiteY6" fmla="*/ 829960 h 829960"/>
                      <a:gd name="connsiteX7" fmla="*/ 141579 w 324721"/>
                      <a:gd name="connsiteY7" fmla="*/ 774048 h 829960"/>
                      <a:gd name="connsiteX8" fmla="*/ 0 w 324721"/>
                      <a:gd name="connsiteY8" fmla="*/ 432248 h 829960"/>
                      <a:gd name="connsiteX9" fmla="*/ 213117 w 324721"/>
                      <a:gd name="connsiteY9" fmla="*/ 31424 h 829960"/>
                      <a:gd name="connsiteX10" fmla="*/ 271010 w 324721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24721" h="829960">
                        <a:moveTo>
                          <a:pt x="271010" y="0"/>
                        </a:moveTo>
                        <a:lnTo>
                          <a:pt x="324721" y="0"/>
                        </a:lnTo>
                        <a:lnTo>
                          <a:pt x="266828" y="31424"/>
                        </a:lnTo>
                        <a:cubicBezTo>
                          <a:pt x="138249" y="118290"/>
                          <a:pt x="53711" y="265397"/>
                          <a:pt x="53711" y="432248"/>
                        </a:cubicBezTo>
                        <a:cubicBezTo>
                          <a:pt x="53711" y="565729"/>
                          <a:pt x="107815" y="686574"/>
                          <a:pt x="195290" y="774048"/>
                        </a:cubicBezTo>
                        <a:lnTo>
                          <a:pt x="263056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0" name="フリーフォーム: 図形 479">
                    <a:extLst>
                      <a:ext uri="{FF2B5EF4-FFF2-40B4-BE49-F238E27FC236}">
                        <a16:creationId xmlns:a16="http://schemas.microsoft.com/office/drawing/2014/main" id="{FFAAB538-9AD0-40FE-8BC2-C6E512F53F14}"/>
                      </a:ext>
                    </a:extLst>
                  </p:cNvPr>
                  <p:cNvSpPr/>
                  <p:nvPr/>
                </p:nvSpPr>
                <p:spPr>
                  <a:xfrm>
                    <a:off x="4324883" y="3129610"/>
                    <a:ext cx="338342" cy="829960"/>
                  </a:xfrm>
                  <a:custGeom>
                    <a:avLst/>
                    <a:gdLst>
                      <a:gd name="connsiteX0" fmla="*/ 271010 w 338342"/>
                      <a:gd name="connsiteY0" fmla="*/ 0 h 829960"/>
                      <a:gd name="connsiteX1" fmla="*/ 338342 w 338342"/>
                      <a:gd name="connsiteY1" fmla="*/ 0 h 829960"/>
                      <a:gd name="connsiteX2" fmla="*/ 280449 w 338342"/>
                      <a:gd name="connsiteY2" fmla="*/ 31424 h 829960"/>
                      <a:gd name="connsiteX3" fmla="*/ 67332 w 338342"/>
                      <a:gd name="connsiteY3" fmla="*/ 432248 h 829960"/>
                      <a:gd name="connsiteX4" fmla="*/ 208911 w 338342"/>
                      <a:gd name="connsiteY4" fmla="*/ 774048 h 829960"/>
                      <a:gd name="connsiteX5" fmla="*/ 276677 w 338342"/>
                      <a:gd name="connsiteY5" fmla="*/ 829960 h 829960"/>
                      <a:gd name="connsiteX6" fmla="*/ 209345 w 338342"/>
                      <a:gd name="connsiteY6" fmla="*/ 829960 h 829960"/>
                      <a:gd name="connsiteX7" fmla="*/ 141579 w 338342"/>
                      <a:gd name="connsiteY7" fmla="*/ 774048 h 829960"/>
                      <a:gd name="connsiteX8" fmla="*/ 0 w 338342"/>
                      <a:gd name="connsiteY8" fmla="*/ 432248 h 829960"/>
                      <a:gd name="connsiteX9" fmla="*/ 213117 w 338342"/>
                      <a:gd name="connsiteY9" fmla="*/ 31424 h 829960"/>
                      <a:gd name="connsiteX10" fmla="*/ 271010 w 338342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38342" h="829960">
                        <a:moveTo>
                          <a:pt x="271010" y="0"/>
                        </a:moveTo>
                        <a:lnTo>
                          <a:pt x="338342" y="0"/>
                        </a:lnTo>
                        <a:lnTo>
                          <a:pt x="280449" y="31424"/>
                        </a:lnTo>
                        <a:cubicBezTo>
                          <a:pt x="151870" y="118290"/>
                          <a:pt x="67332" y="265397"/>
                          <a:pt x="67332" y="432248"/>
                        </a:cubicBezTo>
                        <a:cubicBezTo>
                          <a:pt x="67332" y="565729"/>
                          <a:pt x="121436" y="686574"/>
                          <a:pt x="208911" y="774048"/>
                        </a:cubicBezTo>
                        <a:lnTo>
                          <a:pt x="276677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64" name="グループ化 463">
                <a:extLst>
                  <a:ext uri="{FF2B5EF4-FFF2-40B4-BE49-F238E27FC236}">
                    <a16:creationId xmlns:a16="http://schemas.microsoft.com/office/drawing/2014/main" id="{75F8D233-1185-4246-BE75-4DCEC2FC08A9}"/>
                  </a:ext>
                </a:extLst>
              </p:cNvPr>
              <p:cNvGrpSpPr/>
              <p:nvPr/>
            </p:nvGrpSpPr>
            <p:grpSpPr>
              <a:xfrm rot="16200000">
                <a:off x="4349148" y="1764276"/>
                <a:ext cx="197881" cy="549964"/>
                <a:chOff x="4417655" y="3129610"/>
                <a:chExt cx="340827" cy="829960"/>
              </a:xfrm>
              <a:solidFill>
                <a:srgbClr val="FFFFCC"/>
              </a:solidFill>
            </p:grpSpPr>
            <p:sp>
              <p:nvSpPr>
                <p:cNvPr id="471" name="フリーフォーム: 図形 470">
                  <a:extLst>
                    <a:ext uri="{FF2B5EF4-FFF2-40B4-BE49-F238E27FC236}">
                      <a16:creationId xmlns:a16="http://schemas.microsoft.com/office/drawing/2014/main" id="{8C4EA6E7-4702-4E60-9977-A11A902A8940}"/>
                    </a:ext>
                  </a:extLst>
                </p:cNvPr>
                <p:cNvSpPr/>
                <p:nvPr/>
              </p:nvSpPr>
              <p:spPr>
                <a:xfrm>
                  <a:off x="4566574" y="3129610"/>
                  <a:ext cx="187586" cy="829960"/>
                </a:xfrm>
                <a:custGeom>
                  <a:avLst/>
                  <a:gdLst>
                    <a:gd name="connsiteX0" fmla="*/ 187907 w 255239"/>
                    <a:gd name="connsiteY0" fmla="*/ 0 h 829960"/>
                    <a:gd name="connsiteX1" fmla="*/ 255239 w 255239"/>
                    <a:gd name="connsiteY1" fmla="*/ 0 h 829960"/>
                    <a:gd name="connsiteX2" fmla="*/ 207070 w 255239"/>
                    <a:gd name="connsiteY2" fmla="*/ 45794 h 829960"/>
                    <a:gd name="connsiteX3" fmla="*/ 67332 w 255239"/>
                    <a:gd name="connsiteY3" fmla="*/ 432248 h 829960"/>
                    <a:gd name="connsiteX4" fmla="*/ 207070 w 255239"/>
                    <a:gd name="connsiteY4" fmla="*/ 818703 h 829960"/>
                    <a:gd name="connsiteX5" fmla="*/ 218912 w 255239"/>
                    <a:gd name="connsiteY5" fmla="*/ 829960 h 829960"/>
                    <a:gd name="connsiteX6" fmla="*/ 151580 w 255239"/>
                    <a:gd name="connsiteY6" fmla="*/ 829960 h 829960"/>
                    <a:gd name="connsiteX7" fmla="*/ 139738 w 255239"/>
                    <a:gd name="connsiteY7" fmla="*/ 818703 h 829960"/>
                    <a:gd name="connsiteX8" fmla="*/ 0 w 255239"/>
                    <a:gd name="connsiteY8" fmla="*/ 432248 h 829960"/>
                    <a:gd name="connsiteX9" fmla="*/ 139738 w 255239"/>
                    <a:gd name="connsiteY9" fmla="*/ 45794 h 829960"/>
                    <a:gd name="connsiteX10" fmla="*/ 187907 w 255239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239" h="829960">
                      <a:moveTo>
                        <a:pt x="187907" y="0"/>
                      </a:moveTo>
                      <a:lnTo>
                        <a:pt x="255239" y="0"/>
                      </a:lnTo>
                      <a:lnTo>
                        <a:pt x="207070" y="45794"/>
                      </a:lnTo>
                      <a:cubicBezTo>
                        <a:pt x="117700" y="153216"/>
                        <a:pt x="67332" y="289611"/>
                        <a:pt x="67332" y="432248"/>
                      </a:cubicBezTo>
                      <a:cubicBezTo>
                        <a:pt x="67332" y="574886"/>
                        <a:pt x="117700" y="711280"/>
                        <a:pt x="207070" y="818703"/>
                      </a:cubicBezTo>
                      <a:lnTo>
                        <a:pt x="218912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2" name="フリーフォーム: 図形 471">
                  <a:extLst>
                    <a:ext uri="{FF2B5EF4-FFF2-40B4-BE49-F238E27FC236}">
                      <a16:creationId xmlns:a16="http://schemas.microsoft.com/office/drawing/2014/main" id="{313E1042-1204-44E2-9B05-3BA4713F7F59}"/>
                    </a:ext>
                  </a:extLst>
                </p:cNvPr>
                <p:cNvSpPr/>
                <p:nvPr/>
              </p:nvSpPr>
              <p:spPr>
                <a:xfrm>
                  <a:off x="4515159" y="3129610"/>
                  <a:ext cx="241618" cy="829960"/>
                </a:xfrm>
                <a:custGeom>
                  <a:avLst/>
                  <a:gdLst>
                    <a:gd name="connsiteX0" fmla="*/ 187907 w 241618"/>
                    <a:gd name="connsiteY0" fmla="*/ 0 h 829960"/>
                    <a:gd name="connsiteX1" fmla="*/ 241618 w 241618"/>
                    <a:gd name="connsiteY1" fmla="*/ 0 h 829960"/>
                    <a:gd name="connsiteX2" fmla="*/ 193449 w 241618"/>
                    <a:gd name="connsiteY2" fmla="*/ 45794 h 829960"/>
                    <a:gd name="connsiteX3" fmla="*/ 53711 w 241618"/>
                    <a:gd name="connsiteY3" fmla="*/ 432248 h 829960"/>
                    <a:gd name="connsiteX4" fmla="*/ 193449 w 241618"/>
                    <a:gd name="connsiteY4" fmla="*/ 818703 h 829960"/>
                    <a:gd name="connsiteX5" fmla="*/ 205291 w 241618"/>
                    <a:gd name="connsiteY5" fmla="*/ 829960 h 829960"/>
                    <a:gd name="connsiteX6" fmla="*/ 151580 w 241618"/>
                    <a:gd name="connsiteY6" fmla="*/ 829960 h 829960"/>
                    <a:gd name="connsiteX7" fmla="*/ 139738 w 241618"/>
                    <a:gd name="connsiteY7" fmla="*/ 818703 h 829960"/>
                    <a:gd name="connsiteX8" fmla="*/ 0 w 241618"/>
                    <a:gd name="connsiteY8" fmla="*/ 432248 h 829960"/>
                    <a:gd name="connsiteX9" fmla="*/ 139738 w 241618"/>
                    <a:gd name="connsiteY9" fmla="*/ 45794 h 829960"/>
                    <a:gd name="connsiteX10" fmla="*/ 187907 w 241618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41618" h="829960">
                      <a:moveTo>
                        <a:pt x="187907" y="0"/>
                      </a:moveTo>
                      <a:lnTo>
                        <a:pt x="241618" y="0"/>
                      </a:lnTo>
                      <a:lnTo>
                        <a:pt x="193449" y="45794"/>
                      </a:lnTo>
                      <a:cubicBezTo>
                        <a:pt x="104079" y="153216"/>
                        <a:pt x="53711" y="289611"/>
                        <a:pt x="53711" y="432248"/>
                      </a:cubicBezTo>
                      <a:cubicBezTo>
                        <a:pt x="53711" y="574886"/>
                        <a:pt x="104079" y="711280"/>
                        <a:pt x="193449" y="818703"/>
                      </a:cubicBezTo>
                      <a:lnTo>
                        <a:pt x="205291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73" name="グループ化 472">
                  <a:extLst>
                    <a:ext uri="{FF2B5EF4-FFF2-40B4-BE49-F238E27FC236}">
                      <a16:creationId xmlns:a16="http://schemas.microsoft.com/office/drawing/2014/main" id="{29A8B7BB-4888-4297-A15C-11B512B32DB6}"/>
                    </a:ext>
                  </a:extLst>
                </p:cNvPr>
                <p:cNvGrpSpPr/>
                <p:nvPr/>
              </p:nvGrpSpPr>
              <p:grpSpPr>
                <a:xfrm>
                  <a:off x="4417655" y="3129610"/>
                  <a:ext cx="340827" cy="829960"/>
                  <a:chOff x="4273471" y="3129610"/>
                  <a:chExt cx="389754" cy="829960"/>
                </a:xfrm>
                <a:grpFill/>
              </p:grpSpPr>
              <p:sp>
                <p:nvSpPr>
                  <p:cNvPr id="474" name="フリーフォーム: 図形 473">
                    <a:extLst>
                      <a:ext uri="{FF2B5EF4-FFF2-40B4-BE49-F238E27FC236}">
                        <a16:creationId xmlns:a16="http://schemas.microsoft.com/office/drawing/2014/main" id="{E7679EBA-B9BE-455F-AD67-4A86C5DBC6A3}"/>
                      </a:ext>
                    </a:extLst>
                  </p:cNvPr>
                  <p:cNvSpPr/>
                  <p:nvPr/>
                </p:nvSpPr>
                <p:spPr>
                  <a:xfrm>
                    <a:off x="4273471" y="3129610"/>
                    <a:ext cx="324721" cy="829960"/>
                  </a:xfrm>
                  <a:custGeom>
                    <a:avLst/>
                    <a:gdLst>
                      <a:gd name="connsiteX0" fmla="*/ 271010 w 324721"/>
                      <a:gd name="connsiteY0" fmla="*/ 0 h 829960"/>
                      <a:gd name="connsiteX1" fmla="*/ 324721 w 324721"/>
                      <a:gd name="connsiteY1" fmla="*/ 0 h 829960"/>
                      <a:gd name="connsiteX2" fmla="*/ 266828 w 324721"/>
                      <a:gd name="connsiteY2" fmla="*/ 31424 h 829960"/>
                      <a:gd name="connsiteX3" fmla="*/ 53711 w 324721"/>
                      <a:gd name="connsiteY3" fmla="*/ 432248 h 829960"/>
                      <a:gd name="connsiteX4" fmla="*/ 195290 w 324721"/>
                      <a:gd name="connsiteY4" fmla="*/ 774048 h 829960"/>
                      <a:gd name="connsiteX5" fmla="*/ 263056 w 324721"/>
                      <a:gd name="connsiteY5" fmla="*/ 829960 h 829960"/>
                      <a:gd name="connsiteX6" fmla="*/ 209345 w 324721"/>
                      <a:gd name="connsiteY6" fmla="*/ 829960 h 829960"/>
                      <a:gd name="connsiteX7" fmla="*/ 141579 w 324721"/>
                      <a:gd name="connsiteY7" fmla="*/ 774048 h 829960"/>
                      <a:gd name="connsiteX8" fmla="*/ 0 w 324721"/>
                      <a:gd name="connsiteY8" fmla="*/ 432248 h 829960"/>
                      <a:gd name="connsiteX9" fmla="*/ 213117 w 324721"/>
                      <a:gd name="connsiteY9" fmla="*/ 31424 h 829960"/>
                      <a:gd name="connsiteX10" fmla="*/ 271010 w 324721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24721" h="829960">
                        <a:moveTo>
                          <a:pt x="271010" y="0"/>
                        </a:moveTo>
                        <a:lnTo>
                          <a:pt x="324721" y="0"/>
                        </a:lnTo>
                        <a:lnTo>
                          <a:pt x="266828" y="31424"/>
                        </a:lnTo>
                        <a:cubicBezTo>
                          <a:pt x="138249" y="118290"/>
                          <a:pt x="53711" y="265397"/>
                          <a:pt x="53711" y="432248"/>
                        </a:cubicBezTo>
                        <a:cubicBezTo>
                          <a:pt x="53711" y="565729"/>
                          <a:pt x="107815" y="686574"/>
                          <a:pt x="195290" y="774048"/>
                        </a:cubicBezTo>
                        <a:lnTo>
                          <a:pt x="263056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5" name="フリーフォーム: 図形 474">
                    <a:extLst>
                      <a:ext uri="{FF2B5EF4-FFF2-40B4-BE49-F238E27FC236}">
                        <a16:creationId xmlns:a16="http://schemas.microsoft.com/office/drawing/2014/main" id="{93B4D31D-4B40-49EB-A38E-16037B7F1702}"/>
                      </a:ext>
                    </a:extLst>
                  </p:cNvPr>
                  <p:cNvSpPr/>
                  <p:nvPr/>
                </p:nvSpPr>
                <p:spPr>
                  <a:xfrm>
                    <a:off x="4324883" y="3129610"/>
                    <a:ext cx="338342" cy="829960"/>
                  </a:xfrm>
                  <a:custGeom>
                    <a:avLst/>
                    <a:gdLst>
                      <a:gd name="connsiteX0" fmla="*/ 271010 w 338342"/>
                      <a:gd name="connsiteY0" fmla="*/ 0 h 829960"/>
                      <a:gd name="connsiteX1" fmla="*/ 338342 w 338342"/>
                      <a:gd name="connsiteY1" fmla="*/ 0 h 829960"/>
                      <a:gd name="connsiteX2" fmla="*/ 280449 w 338342"/>
                      <a:gd name="connsiteY2" fmla="*/ 31424 h 829960"/>
                      <a:gd name="connsiteX3" fmla="*/ 67332 w 338342"/>
                      <a:gd name="connsiteY3" fmla="*/ 432248 h 829960"/>
                      <a:gd name="connsiteX4" fmla="*/ 208911 w 338342"/>
                      <a:gd name="connsiteY4" fmla="*/ 774048 h 829960"/>
                      <a:gd name="connsiteX5" fmla="*/ 276677 w 338342"/>
                      <a:gd name="connsiteY5" fmla="*/ 829960 h 829960"/>
                      <a:gd name="connsiteX6" fmla="*/ 209345 w 338342"/>
                      <a:gd name="connsiteY6" fmla="*/ 829960 h 829960"/>
                      <a:gd name="connsiteX7" fmla="*/ 141579 w 338342"/>
                      <a:gd name="connsiteY7" fmla="*/ 774048 h 829960"/>
                      <a:gd name="connsiteX8" fmla="*/ 0 w 338342"/>
                      <a:gd name="connsiteY8" fmla="*/ 432248 h 829960"/>
                      <a:gd name="connsiteX9" fmla="*/ 213117 w 338342"/>
                      <a:gd name="connsiteY9" fmla="*/ 31424 h 829960"/>
                      <a:gd name="connsiteX10" fmla="*/ 271010 w 338342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38342" h="829960">
                        <a:moveTo>
                          <a:pt x="271010" y="0"/>
                        </a:moveTo>
                        <a:lnTo>
                          <a:pt x="338342" y="0"/>
                        </a:lnTo>
                        <a:lnTo>
                          <a:pt x="280449" y="31424"/>
                        </a:lnTo>
                        <a:cubicBezTo>
                          <a:pt x="151870" y="118290"/>
                          <a:pt x="67332" y="265397"/>
                          <a:pt x="67332" y="432248"/>
                        </a:cubicBezTo>
                        <a:cubicBezTo>
                          <a:pt x="67332" y="565729"/>
                          <a:pt x="121436" y="686574"/>
                          <a:pt x="208911" y="774048"/>
                        </a:cubicBezTo>
                        <a:lnTo>
                          <a:pt x="276677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65" name="グループ化 464">
                <a:extLst>
                  <a:ext uri="{FF2B5EF4-FFF2-40B4-BE49-F238E27FC236}">
                    <a16:creationId xmlns:a16="http://schemas.microsoft.com/office/drawing/2014/main" id="{B469D78E-7908-40BB-A408-9FBBFB371209}"/>
                  </a:ext>
                </a:extLst>
              </p:cNvPr>
              <p:cNvGrpSpPr/>
              <p:nvPr/>
            </p:nvGrpSpPr>
            <p:grpSpPr>
              <a:xfrm rot="16200000">
                <a:off x="5441347" y="2523101"/>
                <a:ext cx="197881" cy="549964"/>
                <a:chOff x="4417655" y="3129610"/>
                <a:chExt cx="340827" cy="829960"/>
              </a:xfrm>
              <a:solidFill>
                <a:srgbClr val="FFFFCC"/>
              </a:solidFill>
            </p:grpSpPr>
            <p:sp>
              <p:nvSpPr>
                <p:cNvPr id="466" name="フリーフォーム: 図形 465">
                  <a:extLst>
                    <a:ext uri="{FF2B5EF4-FFF2-40B4-BE49-F238E27FC236}">
                      <a16:creationId xmlns:a16="http://schemas.microsoft.com/office/drawing/2014/main" id="{FFBF19B9-14BE-4045-A194-BB9FB621122C}"/>
                    </a:ext>
                  </a:extLst>
                </p:cNvPr>
                <p:cNvSpPr/>
                <p:nvPr/>
              </p:nvSpPr>
              <p:spPr>
                <a:xfrm>
                  <a:off x="4566574" y="3129610"/>
                  <a:ext cx="187586" cy="829960"/>
                </a:xfrm>
                <a:custGeom>
                  <a:avLst/>
                  <a:gdLst>
                    <a:gd name="connsiteX0" fmla="*/ 187907 w 255239"/>
                    <a:gd name="connsiteY0" fmla="*/ 0 h 829960"/>
                    <a:gd name="connsiteX1" fmla="*/ 255239 w 255239"/>
                    <a:gd name="connsiteY1" fmla="*/ 0 h 829960"/>
                    <a:gd name="connsiteX2" fmla="*/ 207070 w 255239"/>
                    <a:gd name="connsiteY2" fmla="*/ 45794 h 829960"/>
                    <a:gd name="connsiteX3" fmla="*/ 67332 w 255239"/>
                    <a:gd name="connsiteY3" fmla="*/ 432248 h 829960"/>
                    <a:gd name="connsiteX4" fmla="*/ 207070 w 255239"/>
                    <a:gd name="connsiteY4" fmla="*/ 818703 h 829960"/>
                    <a:gd name="connsiteX5" fmla="*/ 218912 w 255239"/>
                    <a:gd name="connsiteY5" fmla="*/ 829960 h 829960"/>
                    <a:gd name="connsiteX6" fmla="*/ 151580 w 255239"/>
                    <a:gd name="connsiteY6" fmla="*/ 829960 h 829960"/>
                    <a:gd name="connsiteX7" fmla="*/ 139738 w 255239"/>
                    <a:gd name="connsiteY7" fmla="*/ 818703 h 829960"/>
                    <a:gd name="connsiteX8" fmla="*/ 0 w 255239"/>
                    <a:gd name="connsiteY8" fmla="*/ 432248 h 829960"/>
                    <a:gd name="connsiteX9" fmla="*/ 139738 w 255239"/>
                    <a:gd name="connsiteY9" fmla="*/ 45794 h 829960"/>
                    <a:gd name="connsiteX10" fmla="*/ 187907 w 255239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239" h="829960">
                      <a:moveTo>
                        <a:pt x="187907" y="0"/>
                      </a:moveTo>
                      <a:lnTo>
                        <a:pt x="255239" y="0"/>
                      </a:lnTo>
                      <a:lnTo>
                        <a:pt x="207070" y="45794"/>
                      </a:lnTo>
                      <a:cubicBezTo>
                        <a:pt x="117700" y="153216"/>
                        <a:pt x="67332" y="289611"/>
                        <a:pt x="67332" y="432248"/>
                      </a:cubicBezTo>
                      <a:cubicBezTo>
                        <a:pt x="67332" y="574886"/>
                        <a:pt x="117700" y="711280"/>
                        <a:pt x="207070" y="818703"/>
                      </a:cubicBezTo>
                      <a:lnTo>
                        <a:pt x="218912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7" name="フリーフォーム: 図形 466">
                  <a:extLst>
                    <a:ext uri="{FF2B5EF4-FFF2-40B4-BE49-F238E27FC236}">
                      <a16:creationId xmlns:a16="http://schemas.microsoft.com/office/drawing/2014/main" id="{38E56F72-D45A-488C-8346-7A14901AAB8C}"/>
                    </a:ext>
                  </a:extLst>
                </p:cNvPr>
                <p:cNvSpPr/>
                <p:nvPr/>
              </p:nvSpPr>
              <p:spPr>
                <a:xfrm>
                  <a:off x="4515159" y="3129610"/>
                  <a:ext cx="241618" cy="829960"/>
                </a:xfrm>
                <a:custGeom>
                  <a:avLst/>
                  <a:gdLst>
                    <a:gd name="connsiteX0" fmla="*/ 187907 w 241618"/>
                    <a:gd name="connsiteY0" fmla="*/ 0 h 829960"/>
                    <a:gd name="connsiteX1" fmla="*/ 241618 w 241618"/>
                    <a:gd name="connsiteY1" fmla="*/ 0 h 829960"/>
                    <a:gd name="connsiteX2" fmla="*/ 193449 w 241618"/>
                    <a:gd name="connsiteY2" fmla="*/ 45794 h 829960"/>
                    <a:gd name="connsiteX3" fmla="*/ 53711 w 241618"/>
                    <a:gd name="connsiteY3" fmla="*/ 432248 h 829960"/>
                    <a:gd name="connsiteX4" fmla="*/ 193449 w 241618"/>
                    <a:gd name="connsiteY4" fmla="*/ 818703 h 829960"/>
                    <a:gd name="connsiteX5" fmla="*/ 205291 w 241618"/>
                    <a:gd name="connsiteY5" fmla="*/ 829960 h 829960"/>
                    <a:gd name="connsiteX6" fmla="*/ 151580 w 241618"/>
                    <a:gd name="connsiteY6" fmla="*/ 829960 h 829960"/>
                    <a:gd name="connsiteX7" fmla="*/ 139738 w 241618"/>
                    <a:gd name="connsiteY7" fmla="*/ 818703 h 829960"/>
                    <a:gd name="connsiteX8" fmla="*/ 0 w 241618"/>
                    <a:gd name="connsiteY8" fmla="*/ 432248 h 829960"/>
                    <a:gd name="connsiteX9" fmla="*/ 139738 w 241618"/>
                    <a:gd name="connsiteY9" fmla="*/ 45794 h 829960"/>
                    <a:gd name="connsiteX10" fmla="*/ 187907 w 241618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41618" h="829960">
                      <a:moveTo>
                        <a:pt x="187907" y="0"/>
                      </a:moveTo>
                      <a:lnTo>
                        <a:pt x="241618" y="0"/>
                      </a:lnTo>
                      <a:lnTo>
                        <a:pt x="193449" y="45794"/>
                      </a:lnTo>
                      <a:cubicBezTo>
                        <a:pt x="104079" y="153216"/>
                        <a:pt x="53711" y="289611"/>
                        <a:pt x="53711" y="432248"/>
                      </a:cubicBezTo>
                      <a:cubicBezTo>
                        <a:pt x="53711" y="574886"/>
                        <a:pt x="104079" y="711280"/>
                        <a:pt x="193449" y="818703"/>
                      </a:cubicBezTo>
                      <a:lnTo>
                        <a:pt x="205291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68" name="グループ化 467">
                  <a:extLst>
                    <a:ext uri="{FF2B5EF4-FFF2-40B4-BE49-F238E27FC236}">
                      <a16:creationId xmlns:a16="http://schemas.microsoft.com/office/drawing/2014/main" id="{6415699D-244D-42BE-8E8B-46374D54581A}"/>
                    </a:ext>
                  </a:extLst>
                </p:cNvPr>
                <p:cNvGrpSpPr/>
                <p:nvPr/>
              </p:nvGrpSpPr>
              <p:grpSpPr>
                <a:xfrm>
                  <a:off x="4417655" y="3129610"/>
                  <a:ext cx="340827" cy="829960"/>
                  <a:chOff x="4273471" y="3129610"/>
                  <a:chExt cx="389754" cy="829960"/>
                </a:xfrm>
                <a:grpFill/>
              </p:grpSpPr>
              <p:sp>
                <p:nvSpPr>
                  <p:cNvPr id="469" name="フリーフォーム: 図形 468">
                    <a:extLst>
                      <a:ext uri="{FF2B5EF4-FFF2-40B4-BE49-F238E27FC236}">
                        <a16:creationId xmlns:a16="http://schemas.microsoft.com/office/drawing/2014/main" id="{8FCC1726-F3D5-41EE-9B49-C0CB764F89DF}"/>
                      </a:ext>
                    </a:extLst>
                  </p:cNvPr>
                  <p:cNvSpPr/>
                  <p:nvPr/>
                </p:nvSpPr>
                <p:spPr>
                  <a:xfrm>
                    <a:off x="4273471" y="3129610"/>
                    <a:ext cx="324721" cy="829960"/>
                  </a:xfrm>
                  <a:custGeom>
                    <a:avLst/>
                    <a:gdLst>
                      <a:gd name="connsiteX0" fmla="*/ 271010 w 324721"/>
                      <a:gd name="connsiteY0" fmla="*/ 0 h 829960"/>
                      <a:gd name="connsiteX1" fmla="*/ 324721 w 324721"/>
                      <a:gd name="connsiteY1" fmla="*/ 0 h 829960"/>
                      <a:gd name="connsiteX2" fmla="*/ 266828 w 324721"/>
                      <a:gd name="connsiteY2" fmla="*/ 31424 h 829960"/>
                      <a:gd name="connsiteX3" fmla="*/ 53711 w 324721"/>
                      <a:gd name="connsiteY3" fmla="*/ 432248 h 829960"/>
                      <a:gd name="connsiteX4" fmla="*/ 195290 w 324721"/>
                      <a:gd name="connsiteY4" fmla="*/ 774048 h 829960"/>
                      <a:gd name="connsiteX5" fmla="*/ 263056 w 324721"/>
                      <a:gd name="connsiteY5" fmla="*/ 829960 h 829960"/>
                      <a:gd name="connsiteX6" fmla="*/ 209345 w 324721"/>
                      <a:gd name="connsiteY6" fmla="*/ 829960 h 829960"/>
                      <a:gd name="connsiteX7" fmla="*/ 141579 w 324721"/>
                      <a:gd name="connsiteY7" fmla="*/ 774048 h 829960"/>
                      <a:gd name="connsiteX8" fmla="*/ 0 w 324721"/>
                      <a:gd name="connsiteY8" fmla="*/ 432248 h 829960"/>
                      <a:gd name="connsiteX9" fmla="*/ 213117 w 324721"/>
                      <a:gd name="connsiteY9" fmla="*/ 31424 h 829960"/>
                      <a:gd name="connsiteX10" fmla="*/ 271010 w 324721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24721" h="829960">
                        <a:moveTo>
                          <a:pt x="271010" y="0"/>
                        </a:moveTo>
                        <a:lnTo>
                          <a:pt x="324721" y="0"/>
                        </a:lnTo>
                        <a:lnTo>
                          <a:pt x="266828" y="31424"/>
                        </a:lnTo>
                        <a:cubicBezTo>
                          <a:pt x="138249" y="118290"/>
                          <a:pt x="53711" y="265397"/>
                          <a:pt x="53711" y="432248"/>
                        </a:cubicBezTo>
                        <a:cubicBezTo>
                          <a:pt x="53711" y="565729"/>
                          <a:pt x="107815" y="686574"/>
                          <a:pt x="195290" y="774048"/>
                        </a:cubicBezTo>
                        <a:lnTo>
                          <a:pt x="263056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0" name="フリーフォーム: 図形 469">
                    <a:extLst>
                      <a:ext uri="{FF2B5EF4-FFF2-40B4-BE49-F238E27FC236}">
                        <a16:creationId xmlns:a16="http://schemas.microsoft.com/office/drawing/2014/main" id="{04CE4026-E4B5-4DAC-A576-2C2283300FF0}"/>
                      </a:ext>
                    </a:extLst>
                  </p:cNvPr>
                  <p:cNvSpPr/>
                  <p:nvPr/>
                </p:nvSpPr>
                <p:spPr>
                  <a:xfrm>
                    <a:off x="4324883" y="3129610"/>
                    <a:ext cx="338342" cy="829960"/>
                  </a:xfrm>
                  <a:custGeom>
                    <a:avLst/>
                    <a:gdLst>
                      <a:gd name="connsiteX0" fmla="*/ 271010 w 338342"/>
                      <a:gd name="connsiteY0" fmla="*/ 0 h 829960"/>
                      <a:gd name="connsiteX1" fmla="*/ 338342 w 338342"/>
                      <a:gd name="connsiteY1" fmla="*/ 0 h 829960"/>
                      <a:gd name="connsiteX2" fmla="*/ 280449 w 338342"/>
                      <a:gd name="connsiteY2" fmla="*/ 31424 h 829960"/>
                      <a:gd name="connsiteX3" fmla="*/ 67332 w 338342"/>
                      <a:gd name="connsiteY3" fmla="*/ 432248 h 829960"/>
                      <a:gd name="connsiteX4" fmla="*/ 208911 w 338342"/>
                      <a:gd name="connsiteY4" fmla="*/ 774048 h 829960"/>
                      <a:gd name="connsiteX5" fmla="*/ 276677 w 338342"/>
                      <a:gd name="connsiteY5" fmla="*/ 829960 h 829960"/>
                      <a:gd name="connsiteX6" fmla="*/ 209345 w 338342"/>
                      <a:gd name="connsiteY6" fmla="*/ 829960 h 829960"/>
                      <a:gd name="connsiteX7" fmla="*/ 141579 w 338342"/>
                      <a:gd name="connsiteY7" fmla="*/ 774048 h 829960"/>
                      <a:gd name="connsiteX8" fmla="*/ 0 w 338342"/>
                      <a:gd name="connsiteY8" fmla="*/ 432248 h 829960"/>
                      <a:gd name="connsiteX9" fmla="*/ 213117 w 338342"/>
                      <a:gd name="connsiteY9" fmla="*/ 31424 h 829960"/>
                      <a:gd name="connsiteX10" fmla="*/ 271010 w 338342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38342" h="829960">
                        <a:moveTo>
                          <a:pt x="271010" y="0"/>
                        </a:moveTo>
                        <a:lnTo>
                          <a:pt x="338342" y="0"/>
                        </a:lnTo>
                        <a:lnTo>
                          <a:pt x="280449" y="31424"/>
                        </a:lnTo>
                        <a:cubicBezTo>
                          <a:pt x="151870" y="118290"/>
                          <a:pt x="67332" y="265397"/>
                          <a:pt x="67332" y="432248"/>
                        </a:cubicBezTo>
                        <a:cubicBezTo>
                          <a:pt x="67332" y="565729"/>
                          <a:pt x="121436" y="686574"/>
                          <a:pt x="208911" y="774048"/>
                        </a:cubicBezTo>
                        <a:lnTo>
                          <a:pt x="276677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306" name="グループ化 305">
              <a:extLst>
                <a:ext uri="{FF2B5EF4-FFF2-40B4-BE49-F238E27FC236}">
                  <a16:creationId xmlns:a16="http://schemas.microsoft.com/office/drawing/2014/main" id="{3E62D0AD-74A9-43C2-B8CB-088A385FAC7F}"/>
                </a:ext>
              </a:extLst>
            </p:cNvPr>
            <p:cNvGrpSpPr/>
            <p:nvPr/>
          </p:nvGrpSpPr>
          <p:grpSpPr>
            <a:xfrm>
              <a:off x="6103189" y="1010971"/>
              <a:ext cx="1752479" cy="1310443"/>
              <a:chOff x="4173107" y="1269643"/>
              <a:chExt cx="2176325" cy="1627380"/>
            </a:xfrm>
          </p:grpSpPr>
          <p:grpSp>
            <p:nvGrpSpPr>
              <p:cNvPr id="372" name="グループ化 371">
                <a:extLst>
                  <a:ext uri="{FF2B5EF4-FFF2-40B4-BE49-F238E27FC236}">
                    <a16:creationId xmlns:a16="http://schemas.microsoft.com/office/drawing/2014/main" id="{93DACE6A-307C-450D-A6F3-E6B7725FB9A9}"/>
                  </a:ext>
                </a:extLst>
              </p:cNvPr>
              <p:cNvGrpSpPr/>
              <p:nvPr/>
            </p:nvGrpSpPr>
            <p:grpSpPr>
              <a:xfrm rot="900000">
                <a:off x="5631959" y="1384417"/>
                <a:ext cx="495939" cy="193864"/>
                <a:chOff x="3413760" y="655321"/>
                <a:chExt cx="716280" cy="329118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434" name="フリーフォーム: 図形 433">
                  <a:extLst>
                    <a:ext uri="{FF2B5EF4-FFF2-40B4-BE49-F238E27FC236}">
                      <a16:creationId xmlns:a16="http://schemas.microsoft.com/office/drawing/2014/main" id="{D0B45B6B-74E0-4A8D-82DF-5B6FBCE65381}"/>
                    </a:ext>
                  </a:extLst>
                </p:cNvPr>
                <p:cNvSpPr/>
                <p:nvPr/>
              </p:nvSpPr>
              <p:spPr>
                <a:xfrm>
                  <a:off x="3416689" y="829946"/>
                  <a:ext cx="708020" cy="154493"/>
                </a:xfrm>
                <a:custGeom>
                  <a:avLst/>
                  <a:gdLst>
                    <a:gd name="connsiteX0" fmla="*/ 338998 w 708020"/>
                    <a:gd name="connsiteY0" fmla="*/ 0 h 154493"/>
                    <a:gd name="connsiteX1" fmla="*/ 684961 w 708020"/>
                    <a:gd name="connsiteY1" fmla="*/ 54509 h 154493"/>
                    <a:gd name="connsiteX2" fmla="*/ 708020 w 708020"/>
                    <a:gd name="connsiteY2" fmla="*/ 62946 h 154493"/>
                    <a:gd name="connsiteX3" fmla="*/ 706075 w 708020"/>
                    <a:gd name="connsiteY3" fmla="*/ 68731 h 154493"/>
                    <a:gd name="connsiteX4" fmla="*/ 355211 w 708020"/>
                    <a:gd name="connsiteY4" fmla="*/ 154493 h 154493"/>
                    <a:gd name="connsiteX5" fmla="*/ 4347 w 708020"/>
                    <a:gd name="connsiteY5" fmla="*/ 68731 h 154493"/>
                    <a:gd name="connsiteX6" fmla="*/ 0 w 708020"/>
                    <a:gd name="connsiteY6" fmla="*/ 55797 h 154493"/>
                    <a:gd name="connsiteX7" fmla="*/ 3295 w 708020"/>
                    <a:gd name="connsiteY7" fmla="*/ 54509 h 154493"/>
                    <a:gd name="connsiteX8" fmla="*/ 338998 w 708020"/>
                    <a:gd name="connsiteY8" fmla="*/ 0 h 154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8020" h="154493">
                      <a:moveTo>
                        <a:pt x="338998" y="0"/>
                      </a:moveTo>
                      <a:cubicBezTo>
                        <a:pt x="465251" y="0"/>
                        <a:pt x="584819" y="22836"/>
                        <a:pt x="684961" y="54509"/>
                      </a:cubicBezTo>
                      <a:lnTo>
                        <a:pt x="708020" y="62946"/>
                      </a:lnTo>
                      <a:lnTo>
                        <a:pt x="706075" y="68731"/>
                      </a:lnTo>
                      <a:cubicBezTo>
                        <a:pt x="672680" y="117675"/>
                        <a:pt x="528282" y="154493"/>
                        <a:pt x="355211" y="154493"/>
                      </a:cubicBezTo>
                      <a:cubicBezTo>
                        <a:pt x="182141" y="154493"/>
                        <a:pt x="37743" y="117675"/>
                        <a:pt x="4347" y="68731"/>
                      </a:cubicBezTo>
                      <a:lnTo>
                        <a:pt x="0" y="55797"/>
                      </a:lnTo>
                      <a:lnTo>
                        <a:pt x="3295" y="54509"/>
                      </a:lnTo>
                      <a:cubicBezTo>
                        <a:pt x="97738" y="22836"/>
                        <a:pt x="212746" y="0"/>
                        <a:pt x="33899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5" name="フリーフォーム: 図形 434">
                  <a:extLst>
                    <a:ext uri="{FF2B5EF4-FFF2-40B4-BE49-F238E27FC236}">
                      <a16:creationId xmlns:a16="http://schemas.microsoft.com/office/drawing/2014/main" id="{6F0AC850-B97F-44AD-BAE8-7D9BA8E4416F}"/>
                    </a:ext>
                  </a:extLst>
                </p:cNvPr>
                <p:cNvSpPr/>
                <p:nvPr/>
              </p:nvSpPr>
              <p:spPr>
                <a:xfrm>
                  <a:off x="3413760" y="655321"/>
                  <a:ext cx="716280" cy="237571"/>
                </a:xfrm>
                <a:custGeom>
                  <a:avLst/>
                  <a:gdLst>
                    <a:gd name="connsiteX0" fmla="*/ 348615 w 716280"/>
                    <a:gd name="connsiteY0" fmla="*/ 0 h 237571"/>
                    <a:gd name="connsiteX1" fmla="*/ 716280 w 716280"/>
                    <a:gd name="connsiteY1" fmla="*/ 221709 h 237571"/>
                    <a:gd name="connsiteX2" fmla="*/ 710949 w 716280"/>
                    <a:gd name="connsiteY2" fmla="*/ 237571 h 237571"/>
                    <a:gd name="connsiteX3" fmla="*/ 687890 w 716280"/>
                    <a:gd name="connsiteY3" fmla="*/ 229134 h 237571"/>
                    <a:gd name="connsiteX4" fmla="*/ 341927 w 716280"/>
                    <a:gd name="connsiteY4" fmla="*/ 174625 h 237571"/>
                    <a:gd name="connsiteX5" fmla="*/ 6224 w 716280"/>
                    <a:gd name="connsiteY5" fmla="*/ 229134 h 237571"/>
                    <a:gd name="connsiteX6" fmla="*/ 2929 w 716280"/>
                    <a:gd name="connsiteY6" fmla="*/ 230422 h 237571"/>
                    <a:gd name="connsiteX7" fmla="*/ 0 w 716280"/>
                    <a:gd name="connsiteY7" fmla="*/ 221709 h 237571"/>
                    <a:gd name="connsiteX8" fmla="*/ 348615 w 716280"/>
                    <a:gd name="connsiteY8" fmla="*/ 0 h 237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6280" h="237571">
                      <a:moveTo>
                        <a:pt x="348615" y="0"/>
                      </a:moveTo>
                      <a:cubicBezTo>
                        <a:pt x="546410" y="0"/>
                        <a:pt x="716280" y="162389"/>
                        <a:pt x="716280" y="221709"/>
                      </a:cubicBezTo>
                      <a:lnTo>
                        <a:pt x="710949" y="237571"/>
                      </a:lnTo>
                      <a:lnTo>
                        <a:pt x="687890" y="229134"/>
                      </a:lnTo>
                      <a:cubicBezTo>
                        <a:pt x="587748" y="197461"/>
                        <a:pt x="468180" y="174625"/>
                        <a:pt x="341927" y="174625"/>
                      </a:cubicBezTo>
                      <a:cubicBezTo>
                        <a:pt x="215675" y="174625"/>
                        <a:pt x="100667" y="197461"/>
                        <a:pt x="6224" y="229134"/>
                      </a:cubicBezTo>
                      <a:lnTo>
                        <a:pt x="2929" y="230422"/>
                      </a:lnTo>
                      <a:lnTo>
                        <a:pt x="0" y="221709"/>
                      </a:lnTo>
                      <a:cubicBezTo>
                        <a:pt x="0" y="162389"/>
                        <a:pt x="150820" y="0"/>
                        <a:pt x="348615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3" name="グループ化 372">
                <a:extLst>
                  <a:ext uri="{FF2B5EF4-FFF2-40B4-BE49-F238E27FC236}">
                    <a16:creationId xmlns:a16="http://schemas.microsoft.com/office/drawing/2014/main" id="{C9818C7C-B59F-42FA-B2D0-A402AC2A1863}"/>
                  </a:ext>
                </a:extLst>
              </p:cNvPr>
              <p:cNvGrpSpPr/>
              <p:nvPr/>
            </p:nvGrpSpPr>
            <p:grpSpPr>
              <a:xfrm rot="12600000">
                <a:off x="4186613" y="2303531"/>
                <a:ext cx="495939" cy="193864"/>
                <a:chOff x="3413760" y="655321"/>
                <a:chExt cx="716280" cy="329118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432" name="フリーフォーム: 図形 431">
                  <a:extLst>
                    <a:ext uri="{FF2B5EF4-FFF2-40B4-BE49-F238E27FC236}">
                      <a16:creationId xmlns:a16="http://schemas.microsoft.com/office/drawing/2014/main" id="{6FA3939E-38A2-453A-B0B5-490A8B51B0AE}"/>
                    </a:ext>
                  </a:extLst>
                </p:cNvPr>
                <p:cNvSpPr/>
                <p:nvPr/>
              </p:nvSpPr>
              <p:spPr>
                <a:xfrm>
                  <a:off x="3416689" y="829946"/>
                  <a:ext cx="708020" cy="154493"/>
                </a:xfrm>
                <a:custGeom>
                  <a:avLst/>
                  <a:gdLst>
                    <a:gd name="connsiteX0" fmla="*/ 338998 w 708020"/>
                    <a:gd name="connsiteY0" fmla="*/ 0 h 154493"/>
                    <a:gd name="connsiteX1" fmla="*/ 684961 w 708020"/>
                    <a:gd name="connsiteY1" fmla="*/ 54509 h 154493"/>
                    <a:gd name="connsiteX2" fmla="*/ 708020 w 708020"/>
                    <a:gd name="connsiteY2" fmla="*/ 62946 h 154493"/>
                    <a:gd name="connsiteX3" fmla="*/ 706075 w 708020"/>
                    <a:gd name="connsiteY3" fmla="*/ 68731 h 154493"/>
                    <a:gd name="connsiteX4" fmla="*/ 355211 w 708020"/>
                    <a:gd name="connsiteY4" fmla="*/ 154493 h 154493"/>
                    <a:gd name="connsiteX5" fmla="*/ 4347 w 708020"/>
                    <a:gd name="connsiteY5" fmla="*/ 68731 h 154493"/>
                    <a:gd name="connsiteX6" fmla="*/ 0 w 708020"/>
                    <a:gd name="connsiteY6" fmla="*/ 55797 h 154493"/>
                    <a:gd name="connsiteX7" fmla="*/ 3295 w 708020"/>
                    <a:gd name="connsiteY7" fmla="*/ 54509 h 154493"/>
                    <a:gd name="connsiteX8" fmla="*/ 338998 w 708020"/>
                    <a:gd name="connsiteY8" fmla="*/ 0 h 154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8020" h="154493">
                      <a:moveTo>
                        <a:pt x="338998" y="0"/>
                      </a:moveTo>
                      <a:cubicBezTo>
                        <a:pt x="465251" y="0"/>
                        <a:pt x="584819" y="22836"/>
                        <a:pt x="684961" y="54509"/>
                      </a:cubicBezTo>
                      <a:lnTo>
                        <a:pt x="708020" y="62946"/>
                      </a:lnTo>
                      <a:lnTo>
                        <a:pt x="706075" y="68731"/>
                      </a:lnTo>
                      <a:cubicBezTo>
                        <a:pt x="672680" y="117675"/>
                        <a:pt x="528282" y="154493"/>
                        <a:pt x="355211" y="154493"/>
                      </a:cubicBezTo>
                      <a:cubicBezTo>
                        <a:pt x="182141" y="154493"/>
                        <a:pt x="37743" y="117675"/>
                        <a:pt x="4347" y="68731"/>
                      </a:cubicBezTo>
                      <a:lnTo>
                        <a:pt x="0" y="55797"/>
                      </a:lnTo>
                      <a:lnTo>
                        <a:pt x="3295" y="54509"/>
                      </a:lnTo>
                      <a:cubicBezTo>
                        <a:pt x="97738" y="22836"/>
                        <a:pt x="212746" y="0"/>
                        <a:pt x="33899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3" name="フリーフォーム: 図形 432">
                  <a:extLst>
                    <a:ext uri="{FF2B5EF4-FFF2-40B4-BE49-F238E27FC236}">
                      <a16:creationId xmlns:a16="http://schemas.microsoft.com/office/drawing/2014/main" id="{34C258D5-142D-4961-AC3F-4A1F2A07E9F3}"/>
                    </a:ext>
                  </a:extLst>
                </p:cNvPr>
                <p:cNvSpPr/>
                <p:nvPr/>
              </p:nvSpPr>
              <p:spPr>
                <a:xfrm>
                  <a:off x="3413760" y="655321"/>
                  <a:ext cx="716280" cy="237571"/>
                </a:xfrm>
                <a:custGeom>
                  <a:avLst/>
                  <a:gdLst>
                    <a:gd name="connsiteX0" fmla="*/ 348615 w 716280"/>
                    <a:gd name="connsiteY0" fmla="*/ 0 h 237571"/>
                    <a:gd name="connsiteX1" fmla="*/ 716280 w 716280"/>
                    <a:gd name="connsiteY1" fmla="*/ 221709 h 237571"/>
                    <a:gd name="connsiteX2" fmla="*/ 710949 w 716280"/>
                    <a:gd name="connsiteY2" fmla="*/ 237571 h 237571"/>
                    <a:gd name="connsiteX3" fmla="*/ 687890 w 716280"/>
                    <a:gd name="connsiteY3" fmla="*/ 229134 h 237571"/>
                    <a:gd name="connsiteX4" fmla="*/ 341927 w 716280"/>
                    <a:gd name="connsiteY4" fmla="*/ 174625 h 237571"/>
                    <a:gd name="connsiteX5" fmla="*/ 6224 w 716280"/>
                    <a:gd name="connsiteY5" fmla="*/ 229134 h 237571"/>
                    <a:gd name="connsiteX6" fmla="*/ 2929 w 716280"/>
                    <a:gd name="connsiteY6" fmla="*/ 230422 h 237571"/>
                    <a:gd name="connsiteX7" fmla="*/ 0 w 716280"/>
                    <a:gd name="connsiteY7" fmla="*/ 221709 h 237571"/>
                    <a:gd name="connsiteX8" fmla="*/ 348615 w 716280"/>
                    <a:gd name="connsiteY8" fmla="*/ 0 h 237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6280" h="237571">
                      <a:moveTo>
                        <a:pt x="348615" y="0"/>
                      </a:moveTo>
                      <a:cubicBezTo>
                        <a:pt x="546410" y="0"/>
                        <a:pt x="716280" y="162389"/>
                        <a:pt x="716280" y="221709"/>
                      </a:cubicBezTo>
                      <a:lnTo>
                        <a:pt x="710949" y="237571"/>
                      </a:lnTo>
                      <a:lnTo>
                        <a:pt x="687890" y="229134"/>
                      </a:lnTo>
                      <a:cubicBezTo>
                        <a:pt x="587748" y="197461"/>
                        <a:pt x="468180" y="174625"/>
                        <a:pt x="341927" y="174625"/>
                      </a:cubicBezTo>
                      <a:cubicBezTo>
                        <a:pt x="215675" y="174625"/>
                        <a:pt x="100667" y="197461"/>
                        <a:pt x="6224" y="229134"/>
                      </a:cubicBezTo>
                      <a:lnTo>
                        <a:pt x="2929" y="230422"/>
                      </a:lnTo>
                      <a:lnTo>
                        <a:pt x="0" y="221709"/>
                      </a:lnTo>
                      <a:cubicBezTo>
                        <a:pt x="0" y="162389"/>
                        <a:pt x="150820" y="0"/>
                        <a:pt x="348615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4" name="グループ化 373">
                <a:extLst>
                  <a:ext uri="{FF2B5EF4-FFF2-40B4-BE49-F238E27FC236}">
                    <a16:creationId xmlns:a16="http://schemas.microsoft.com/office/drawing/2014/main" id="{ED26CF28-4363-4124-9A8A-7CC419D5216B}"/>
                  </a:ext>
                </a:extLst>
              </p:cNvPr>
              <p:cNvGrpSpPr/>
              <p:nvPr/>
            </p:nvGrpSpPr>
            <p:grpSpPr>
              <a:xfrm rot="9000000">
                <a:off x="5596313" y="2541657"/>
                <a:ext cx="495939" cy="193864"/>
                <a:chOff x="3413760" y="655321"/>
                <a:chExt cx="716280" cy="329118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430" name="フリーフォーム: 図形 429">
                  <a:extLst>
                    <a:ext uri="{FF2B5EF4-FFF2-40B4-BE49-F238E27FC236}">
                      <a16:creationId xmlns:a16="http://schemas.microsoft.com/office/drawing/2014/main" id="{344A3113-34EF-44C3-9075-0A930BD9FCD9}"/>
                    </a:ext>
                  </a:extLst>
                </p:cNvPr>
                <p:cNvSpPr/>
                <p:nvPr/>
              </p:nvSpPr>
              <p:spPr>
                <a:xfrm>
                  <a:off x="3416689" y="829946"/>
                  <a:ext cx="708020" cy="154493"/>
                </a:xfrm>
                <a:custGeom>
                  <a:avLst/>
                  <a:gdLst>
                    <a:gd name="connsiteX0" fmla="*/ 338998 w 708020"/>
                    <a:gd name="connsiteY0" fmla="*/ 0 h 154493"/>
                    <a:gd name="connsiteX1" fmla="*/ 684961 w 708020"/>
                    <a:gd name="connsiteY1" fmla="*/ 54509 h 154493"/>
                    <a:gd name="connsiteX2" fmla="*/ 708020 w 708020"/>
                    <a:gd name="connsiteY2" fmla="*/ 62946 h 154493"/>
                    <a:gd name="connsiteX3" fmla="*/ 706075 w 708020"/>
                    <a:gd name="connsiteY3" fmla="*/ 68731 h 154493"/>
                    <a:gd name="connsiteX4" fmla="*/ 355211 w 708020"/>
                    <a:gd name="connsiteY4" fmla="*/ 154493 h 154493"/>
                    <a:gd name="connsiteX5" fmla="*/ 4347 w 708020"/>
                    <a:gd name="connsiteY5" fmla="*/ 68731 h 154493"/>
                    <a:gd name="connsiteX6" fmla="*/ 0 w 708020"/>
                    <a:gd name="connsiteY6" fmla="*/ 55797 h 154493"/>
                    <a:gd name="connsiteX7" fmla="*/ 3295 w 708020"/>
                    <a:gd name="connsiteY7" fmla="*/ 54509 h 154493"/>
                    <a:gd name="connsiteX8" fmla="*/ 338998 w 708020"/>
                    <a:gd name="connsiteY8" fmla="*/ 0 h 154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8020" h="154493">
                      <a:moveTo>
                        <a:pt x="338998" y="0"/>
                      </a:moveTo>
                      <a:cubicBezTo>
                        <a:pt x="465251" y="0"/>
                        <a:pt x="584819" y="22836"/>
                        <a:pt x="684961" y="54509"/>
                      </a:cubicBezTo>
                      <a:lnTo>
                        <a:pt x="708020" y="62946"/>
                      </a:lnTo>
                      <a:lnTo>
                        <a:pt x="706075" y="68731"/>
                      </a:lnTo>
                      <a:cubicBezTo>
                        <a:pt x="672680" y="117675"/>
                        <a:pt x="528282" y="154493"/>
                        <a:pt x="355211" y="154493"/>
                      </a:cubicBezTo>
                      <a:cubicBezTo>
                        <a:pt x="182141" y="154493"/>
                        <a:pt x="37743" y="117675"/>
                        <a:pt x="4347" y="68731"/>
                      </a:cubicBezTo>
                      <a:lnTo>
                        <a:pt x="0" y="55797"/>
                      </a:lnTo>
                      <a:lnTo>
                        <a:pt x="3295" y="54509"/>
                      </a:lnTo>
                      <a:cubicBezTo>
                        <a:pt x="97738" y="22836"/>
                        <a:pt x="212746" y="0"/>
                        <a:pt x="33899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1" name="フリーフォーム: 図形 430">
                  <a:extLst>
                    <a:ext uri="{FF2B5EF4-FFF2-40B4-BE49-F238E27FC236}">
                      <a16:creationId xmlns:a16="http://schemas.microsoft.com/office/drawing/2014/main" id="{118E27B0-0E7A-4784-BBE1-77E1E60DC525}"/>
                    </a:ext>
                  </a:extLst>
                </p:cNvPr>
                <p:cNvSpPr/>
                <p:nvPr/>
              </p:nvSpPr>
              <p:spPr>
                <a:xfrm>
                  <a:off x="3413760" y="655321"/>
                  <a:ext cx="716280" cy="237571"/>
                </a:xfrm>
                <a:custGeom>
                  <a:avLst/>
                  <a:gdLst>
                    <a:gd name="connsiteX0" fmla="*/ 348615 w 716280"/>
                    <a:gd name="connsiteY0" fmla="*/ 0 h 237571"/>
                    <a:gd name="connsiteX1" fmla="*/ 716280 w 716280"/>
                    <a:gd name="connsiteY1" fmla="*/ 221709 h 237571"/>
                    <a:gd name="connsiteX2" fmla="*/ 710949 w 716280"/>
                    <a:gd name="connsiteY2" fmla="*/ 237571 h 237571"/>
                    <a:gd name="connsiteX3" fmla="*/ 687890 w 716280"/>
                    <a:gd name="connsiteY3" fmla="*/ 229134 h 237571"/>
                    <a:gd name="connsiteX4" fmla="*/ 341927 w 716280"/>
                    <a:gd name="connsiteY4" fmla="*/ 174625 h 237571"/>
                    <a:gd name="connsiteX5" fmla="*/ 6224 w 716280"/>
                    <a:gd name="connsiteY5" fmla="*/ 229134 h 237571"/>
                    <a:gd name="connsiteX6" fmla="*/ 2929 w 716280"/>
                    <a:gd name="connsiteY6" fmla="*/ 230422 h 237571"/>
                    <a:gd name="connsiteX7" fmla="*/ 0 w 716280"/>
                    <a:gd name="connsiteY7" fmla="*/ 221709 h 237571"/>
                    <a:gd name="connsiteX8" fmla="*/ 348615 w 716280"/>
                    <a:gd name="connsiteY8" fmla="*/ 0 h 237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6280" h="237571">
                      <a:moveTo>
                        <a:pt x="348615" y="0"/>
                      </a:moveTo>
                      <a:cubicBezTo>
                        <a:pt x="546410" y="0"/>
                        <a:pt x="716280" y="162389"/>
                        <a:pt x="716280" y="221709"/>
                      </a:cubicBezTo>
                      <a:lnTo>
                        <a:pt x="710949" y="237571"/>
                      </a:lnTo>
                      <a:lnTo>
                        <a:pt x="687890" y="229134"/>
                      </a:lnTo>
                      <a:cubicBezTo>
                        <a:pt x="587748" y="197461"/>
                        <a:pt x="468180" y="174625"/>
                        <a:pt x="341927" y="174625"/>
                      </a:cubicBezTo>
                      <a:cubicBezTo>
                        <a:pt x="215675" y="174625"/>
                        <a:pt x="100667" y="197461"/>
                        <a:pt x="6224" y="229134"/>
                      </a:cubicBezTo>
                      <a:lnTo>
                        <a:pt x="2929" y="230422"/>
                      </a:lnTo>
                      <a:lnTo>
                        <a:pt x="0" y="221709"/>
                      </a:lnTo>
                      <a:cubicBezTo>
                        <a:pt x="0" y="162389"/>
                        <a:pt x="150820" y="0"/>
                        <a:pt x="348615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75" name="フリーフォーム: 図形 374">
                <a:extLst>
                  <a:ext uri="{FF2B5EF4-FFF2-40B4-BE49-F238E27FC236}">
                    <a16:creationId xmlns:a16="http://schemas.microsoft.com/office/drawing/2014/main" id="{60F2E2DA-EA23-45F2-8C1C-373A880DBC4B}"/>
                  </a:ext>
                </a:extLst>
              </p:cNvPr>
              <p:cNvSpPr/>
              <p:nvPr/>
            </p:nvSpPr>
            <p:spPr>
              <a:xfrm rot="20834015">
                <a:off x="4305772" y="1691414"/>
                <a:ext cx="533906" cy="147228"/>
              </a:xfrm>
              <a:custGeom>
                <a:avLst/>
                <a:gdLst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47625 w 779106"/>
                  <a:gd name="connsiteY9" fmla="*/ 407075 h 501295"/>
                  <a:gd name="connsiteX10" fmla="*/ 45718 w 779106"/>
                  <a:gd name="connsiteY10" fmla="*/ 407189 h 501295"/>
                  <a:gd name="connsiteX11" fmla="*/ 0 w 779106"/>
                  <a:gd name="connsiteY11" fmla="*/ 426387 h 501295"/>
                  <a:gd name="connsiteX12" fmla="*/ 0 w 779106"/>
                  <a:gd name="connsiteY12" fmla="*/ 22520 h 501295"/>
                  <a:gd name="connsiteX13" fmla="*/ 91435 w 779106"/>
                  <a:gd name="connsiteY13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47625 w 779106"/>
                  <a:gd name="connsiteY9" fmla="*/ 407075 h 501295"/>
                  <a:gd name="connsiteX10" fmla="*/ 0 w 779106"/>
                  <a:gd name="connsiteY10" fmla="*/ 426387 h 501295"/>
                  <a:gd name="connsiteX11" fmla="*/ 0 w 779106"/>
                  <a:gd name="connsiteY11" fmla="*/ 22520 h 501295"/>
                  <a:gd name="connsiteX12" fmla="*/ 91435 w 779106"/>
                  <a:gd name="connsiteY12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0 w 779106"/>
                  <a:gd name="connsiteY9" fmla="*/ 426387 h 501295"/>
                  <a:gd name="connsiteX10" fmla="*/ 0 w 779106"/>
                  <a:gd name="connsiteY10" fmla="*/ 22520 h 501295"/>
                  <a:gd name="connsiteX11" fmla="*/ 91435 w 779106"/>
                  <a:gd name="connsiteY11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79106 w 779106"/>
                  <a:gd name="connsiteY4" fmla="*/ 74908 h 501295"/>
                  <a:gd name="connsiteX5" fmla="*/ 779106 w 779106"/>
                  <a:gd name="connsiteY5" fmla="*/ 478775 h 501295"/>
                  <a:gd name="connsiteX6" fmla="*/ 413366 w 779106"/>
                  <a:gd name="connsiteY6" fmla="*/ 478775 h 501295"/>
                  <a:gd name="connsiteX7" fmla="*/ 47625 w 779106"/>
                  <a:gd name="connsiteY7" fmla="*/ 478775 h 501295"/>
                  <a:gd name="connsiteX8" fmla="*/ 0 w 779106"/>
                  <a:gd name="connsiteY8" fmla="*/ 426387 h 501295"/>
                  <a:gd name="connsiteX9" fmla="*/ 0 w 779106"/>
                  <a:gd name="connsiteY9" fmla="*/ 22520 h 501295"/>
                  <a:gd name="connsiteX10" fmla="*/ 91435 w 779106"/>
                  <a:gd name="connsiteY10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79106 w 779106"/>
                  <a:gd name="connsiteY3" fmla="*/ 74908 h 501295"/>
                  <a:gd name="connsiteX4" fmla="*/ 779106 w 779106"/>
                  <a:gd name="connsiteY4" fmla="*/ 478775 h 501295"/>
                  <a:gd name="connsiteX5" fmla="*/ 413366 w 779106"/>
                  <a:gd name="connsiteY5" fmla="*/ 478775 h 501295"/>
                  <a:gd name="connsiteX6" fmla="*/ 47625 w 779106"/>
                  <a:gd name="connsiteY6" fmla="*/ 478775 h 501295"/>
                  <a:gd name="connsiteX7" fmla="*/ 0 w 779106"/>
                  <a:gd name="connsiteY7" fmla="*/ 426387 h 501295"/>
                  <a:gd name="connsiteX8" fmla="*/ 0 w 779106"/>
                  <a:gd name="connsiteY8" fmla="*/ 22520 h 501295"/>
                  <a:gd name="connsiteX9" fmla="*/ 91435 w 779106"/>
                  <a:gd name="connsiteY9" fmla="*/ 579 h 501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9106" h="501295">
                    <a:moveTo>
                      <a:pt x="91435" y="579"/>
                    </a:moveTo>
                    <a:cubicBezTo>
                      <a:pt x="182871" y="7892"/>
                      <a:pt x="274306" y="81028"/>
                      <a:pt x="365741" y="22520"/>
                    </a:cubicBezTo>
                    <a:cubicBezTo>
                      <a:pt x="487654" y="-55492"/>
                      <a:pt x="609568" y="100531"/>
                      <a:pt x="731481" y="22520"/>
                    </a:cubicBezTo>
                    <a:lnTo>
                      <a:pt x="779106" y="74908"/>
                    </a:lnTo>
                    <a:lnTo>
                      <a:pt x="779106" y="478775"/>
                    </a:lnTo>
                    <a:cubicBezTo>
                      <a:pt x="657193" y="556787"/>
                      <a:pt x="535279" y="400764"/>
                      <a:pt x="413366" y="478775"/>
                    </a:cubicBezTo>
                    <a:cubicBezTo>
                      <a:pt x="291452" y="556787"/>
                      <a:pt x="169539" y="400764"/>
                      <a:pt x="47625" y="478775"/>
                    </a:cubicBezTo>
                    <a:lnTo>
                      <a:pt x="0" y="426387"/>
                    </a:lnTo>
                    <a:lnTo>
                      <a:pt x="0" y="22520"/>
                    </a:lnTo>
                    <a:cubicBezTo>
                      <a:pt x="30478" y="3017"/>
                      <a:pt x="60957" y="-1859"/>
                      <a:pt x="91435" y="579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フリーフォーム: 図形 375">
                <a:extLst>
                  <a:ext uri="{FF2B5EF4-FFF2-40B4-BE49-F238E27FC236}">
                    <a16:creationId xmlns:a16="http://schemas.microsoft.com/office/drawing/2014/main" id="{0695B3AE-A3B1-4079-AB0C-4FE84CE5EA73}"/>
                  </a:ext>
                </a:extLst>
              </p:cNvPr>
              <p:cNvSpPr/>
              <p:nvPr/>
            </p:nvSpPr>
            <p:spPr>
              <a:xfrm rot="11700000">
                <a:off x="5713029" y="1996442"/>
                <a:ext cx="533906" cy="147228"/>
              </a:xfrm>
              <a:custGeom>
                <a:avLst/>
                <a:gdLst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47625 w 779106"/>
                  <a:gd name="connsiteY9" fmla="*/ 407075 h 501295"/>
                  <a:gd name="connsiteX10" fmla="*/ 45718 w 779106"/>
                  <a:gd name="connsiteY10" fmla="*/ 407189 h 501295"/>
                  <a:gd name="connsiteX11" fmla="*/ 0 w 779106"/>
                  <a:gd name="connsiteY11" fmla="*/ 426387 h 501295"/>
                  <a:gd name="connsiteX12" fmla="*/ 0 w 779106"/>
                  <a:gd name="connsiteY12" fmla="*/ 22520 h 501295"/>
                  <a:gd name="connsiteX13" fmla="*/ 91435 w 779106"/>
                  <a:gd name="connsiteY13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47625 w 779106"/>
                  <a:gd name="connsiteY9" fmla="*/ 407075 h 501295"/>
                  <a:gd name="connsiteX10" fmla="*/ 0 w 779106"/>
                  <a:gd name="connsiteY10" fmla="*/ 426387 h 501295"/>
                  <a:gd name="connsiteX11" fmla="*/ 0 w 779106"/>
                  <a:gd name="connsiteY11" fmla="*/ 22520 h 501295"/>
                  <a:gd name="connsiteX12" fmla="*/ 91435 w 779106"/>
                  <a:gd name="connsiteY12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0 w 779106"/>
                  <a:gd name="connsiteY9" fmla="*/ 426387 h 501295"/>
                  <a:gd name="connsiteX10" fmla="*/ 0 w 779106"/>
                  <a:gd name="connsiteY10" fmla="*/ 22520 h 501295"/>
                  <a:gd name="connsiteX11" fmla="*/ 91435 w 779106"/>
                  <a:gd name="connsiteY11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79106 w 779106"/>
                  <a:gd name="connsiteY4" fmla="*/ 74908 h 501295"/>
                  <a:gd name="connsiteX5" fmla="*/ 779106 w 779106"/>
                  <a:gd name="connsiteY5" fmla="*/ 478775 h 501295"/>
                  <a:gd name="connsiteX6" fmla="*/ 413366 w 779106"/>
                  <a:gd name="connsiteY6" fmla="*/ 478775 h 501295"/>
                  <a:gd name="connsiteX7" fmla="*/ 47625 w 779106"/>
                  <a:gd name="connsiteY7" fmla="*/ 478775 h 501295"/>
                  <a:gd name="connsiteX8" fmla="*/ 0 w 779106"/>
                  <a:gd name="connsiteY8" fmla="*/ 426387 h 501295"/>
                  <a:gd name="connsiteX9" fmla="*/ 0 w 779106"/>
                  <a:gd name="connsiteY9" fmla="*/ 22520 h 501295"/>
                  <a:gd name="connsiteX10" fmla="*/ 91435 w 779106"/>
                  <a:gd name="connsiteY10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79106 w 779106"/>
                  <a:gd name="connsiteY3" fmla="*/ 74908 h 501295"/>
                  <a:gd name="connsiteX4" fmla="*/ 779106 w 779106"/>
                  <a:gd name="connsiteY4" fmla="*/ 478775 h 501295"/>
                  <a:gd name="connsiteX5" fmla="*/ 413366 w 779106"/>
                  <a:gd name="connsiteY5" fmla="*/ 478775 h 501295"/>
                  <a:gd name="connsiteX6" fmla="*/ 47625 w 779106"/>
                  <a:gd name="connsiteY6" fmla="*/ 478775 h 501295"/>
                  <a:gd name="connsiteX7" fmla="*/ 0 w 779106"/>
                  <a:gd name="connsiteY7" fmla="*/ 426387 h 501295"/>
                  <a:gd name="connsiteX8" fmla="*/ 0 w 779106"/>
                  <a:gd name="connsiteY8" fmla="*/ 22520 h 501295"/>
                  <a:gd name="connsiteX9" fmla="*/ 91435 w 779106"/>
                  <a:gd name="connsiteY9" fmla="*/ 579 h 501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9106" h="501295">
                    <a:moveTo>
                      <a:pt x="91435" y="579"/>
                    </a:moveTo>
                    <a:cubicBezTo>
                      <a:pt x="182871" y="7892"/>
                      <a:pt x="274306" y="81028"/>
                      <a:pt x="365741" y="22520"/>
                    </a:cubicBezTo>
                    <a:cubicBezTo>
                      <a:pt x="487654" y="-55492"/>
                      <a:pt x="609568" y="100531"/>
                      <a:pt x="731481" y="22520"/>
                    </a:cubicBezTo>
                    <a:lnTo>
                      <a:pt x="779106" y="74908"/>
                    </a:lnTo>
                    <a:lnTo>
                      <a:pt x="779106" y="478775"/>
                    </a:lnTo>
                    <a:cubicBezTo>
                      <a:pt x="657193" y="556787"/>
                      <a:pt x="535279" y="400764"/>
                      <a:pt x="413366" y="478775"/>
                    </a:cubicBezTo>
                    <a:cubicBezTo>
                      <a:pt x="291452" y="556787"/>
                      <a:pt x="169539" y="400764"/>
                      <a:pt x="47625" y="478775"/>
                    </a:cubicBezTo>
                    <a:lnTo>
                      <a:pt x="0" y="426387"/>
                    </a:lnTo>
                    <a:lnTo>
                      <a:pt x="0" y="22520"/>
                    </a:lnTo>
                    <a:cubicBezTo>
                      <a:pt x="30478" y="3017"/>
                      <a:pt x="60957" y="-1859"/>
                      <a:pt x="91435" y="579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D794F09D-6D6E-4410-8997-BABD209D2659}"/>
                  </a:ext>
                </a:extLst>
              </p:cNvPr>
              <p:cNvSpPr/>
              <p:nvPr/>
            </p:nvSpPr>
            <p:spPr>
              <a:xfrm rot="20834015">
                <a:off x="4899822" y="2282994"/>
                <a:ext cx="706791" cy="175611"/>
              </a:xfrm>
              <a:custGeom>
                <a:avLst/>
                <a:gdLst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47625 w 779106"/>
                  <a:gd name="connsiteY9" fmla="*/ 407075 h 501295"/>
                  <a:gd name="connsiteX10" fmla="*/ 45718 w 779106"/>
                  <a:gd name="connsiteY10" fmla="*/ 407189 h 501295"/>
                  <a:gd name="connsiteX11" fmla="*/ 0 w 779106"/>
                  <a:gd name="connsiteY11" fmla="*/ 426387 h 501295"/>
                  <a:gd name="connsiteX12" fmla="*/ 0 w 779106"/>
                  <a:gd name="connsiteY12" fmla="*/ 22520 h 501295"/>
                  <a:gd name="connsiteX13" fmla="*/ 91435 w 779106"/>
                  <a:gd name="connsiteY13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47625 w 779106"/>
                  <a:gd name="connsiteY9" fmla="*/ 407075 h 501295"/>
                  <a:gd name="connsiteX10" fmla="*/ 0 w 779106"/>
                  <a:gd name="connsiteY10" fmla="*/ 426387 h 501295"/>
                  <a:gd name="connsiteX11" fmla="*/ 0 w 779106"/>
                  <a:gd name="connsiteY11" fmla="*/ 22520 h 501295"/>
                  <a:gd name="connsiteX12" fmla="*/ 91435 w 779106"/>
                  <a:gd name="connsiteY12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0 w 779106"/>
                  <a:gd name="connsiteY9" fmla="*/ 426387 h 501295"/>
                  <a:gd name="connsiteX10" fmla="*/ 0 w 779106"/>
                  <a:gd name="connsiteY10" fmla="*/ 22520 h 501295"/>
                  <a:gd name="connsiteX11" fmla="*/ 91435 w 779106"/>
                  <a:gd name="connsiteY11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79106 w 779106"/>
                  <a:gd name="connsiteY4" fmla="*/ 74908 h 501295"/>
                  <a:gd name="connsiteX5" fmla="*/ 779106 w 779106"/>
                  <a:gd name="connsiteY5" fmla="*/ 478775 h 501295"/>
                  <a:gd name="connsiteX6" fmla="*/ 413366 w 779106"/>
                  <a:gd name="connsiteY6" fmla="*/ 478775 h 501295"/>
                  <a:gd name="connsiteX7" fmla="*/ 47625 w 779106"/>
                  <a:gd name="connsiteY7" fmla="*/ 478775 h 501295"/>
                  <a:gd name="connsiteX8" fmla="*/ 0 w 779106"/>
                  <a:gd name="connsiteY8" fmla="*/ 426387 h 501295"/>
                  <a:gd name="connsiteX9" fmla="*/ 0 w 779106"/>
                  <a:gd name="connsiteY9" fmla="*/ 22520 h 501295"/>
                  <a:gd name="connsiteX10" fmla="*/ 91435 w 779106"/>
                  <a:gd name="connsiteY10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79106 w 779106"/>
                  <a:gd name="connsiteY3" fmla="*/ 74908 h 501295"/>
                  <a:gd name="connsiteX4" fmla="*/ 779106 w 779106"/>
                  <a:gd name="connsiteY4" fmla="*/ 478775 h 501295"/>
                  <a:gd name="connsiteX5" fmla="*/ 413366 w 779106"/>
                  <a:gd name="connsiteY5" fmla="*/ 478775 h 501295"/>
                  <a:gd name="connsiteX6" fmla="*/ 47625 w 779106"/>
                  <a:gd name="connsiteY6" fmla="*/ 478775 h 501295"/>
                  <a:gd name="connsiteX7" fmla="*/ 0 w 779106"/>
                  <a:gd name="connsiteY7" fmla="*/ 426387 h 501295"/>
                  <a:gd name="connsiteX8" fmla="*/ 0 w 779106"/>
                  <a:gd name="connsiteY8" fmla="*/ 22520 h 501295"/>
                  <a:gd name="connsiteX9" fmla="*/ 91435 w 779106"/>
                  <a:gd name="connsiteY9" fmla="*/ 579 h 501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9106" h="501295">
                    <a:moveTo>
                      <a:pt x="91435" y="579"/>
                    </a:moveTo>
                    <a:cubicBezTo>
                      <a:pt x="182871" y="7892"/>
                      <a:pt x="274306" y="81028"/>
                      <a:pt x="365741" y="22520"/>
                    </a:cubicBezTo>
                    <a:cubicBezTo>
                      <a:pt x="487654" y="-55492"/>
                      <a:pt x="609568" y="100531"/>
                      <a:pt x="731481" y="22520"/>
                    </a:cubicBezTo>
                    <a:lnTo>
                      <a:pt x="779106" y="74908"/>
                    </a:lnTo>
                    <a:lnTo>
                      <a:pt x="779106" y="478775"/>
                    </a:lnTo>
                    <a:cubicBezTo>
                      <a:pt x="657193" y="556787"/>
                      <a:pt x="535279" y="400764"/>
                      <a:pt x="413366" y="478775"/>
                    </a:cubicBezTo>
                    <a:cubicBezTo>
                      <a:pt x="291452" y="556787"/>
                      <a:pt x="169539" y="400764"/>
                      <a:pt x="47625" y="478775"/>
                    </a:cubicBezTo>
                    <a:lnTo>
                      <a:pt x="0" y="426387"/>
                    </a:lnTo>
                    <a:lnTo>
                      <a:pt x="0" y="22520"/>
                    </a:lnTo>
                    <a:cubicBezTo>
                      <a:pt x="30478" y="3017"/>
                      <a:pt x="60957" y="-1859"/>
                      <a:pt x="91435" y="579"/>
                    </a:cubicBezTo>
                    <a:close/>
                  </a:path>
                </a:pathLst>
              </a:custGeom>
              <a:solidFill>
                <a:srgbClr val="CC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フリーフォーム: 図形 377">
                <a:extLst>
                  <a:ext uri="{FF2B5EF4-FFF2-40B4-BE49-F238E27FC236}">
                    <a16:creationId xmlns:a16="http://schemas.microsoft.com/office/drawing/2014/main" id="{010F5214-7A25-499F-88A6-888484BFDD40}"/>
                  </a:ext>
                </a:extLst>
              </p:cNvPr>
              <p:cNvSpPr/>
              <p:nvPr/>
            </p:nvSpPr>
            <p:spPr>
              <a:xfrm>
                <a:off x="5136511" y="2067469"/>
                <a:ext cx="533906" cy="147228"/>
              </a:xfrm>
              <a:custGeom>
                <a:avLst/>
                <a:gdLst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47625 w 779106"/>
                  <a:gd name="connsiteY9" fmla="*/ 407075 h 501295"/>
                  <a:gd name="connsiteX10" fmla="*/ 45718 w 779106"/>
                  <a:gd name="connsiteY10" fmla="*/ 407189 h 501295"/>
                  <a:gd name="connsiteX11" fmla="*/ 0 w 779106"/>
                  <a:gd name="connsiteY11" fmla="*/ 426387 h 501295"/>
                  <a:gd name="connsiteX12" fmla="*/ 0 w 779106"/>
                  <a:gd name="connsiteY12" fmla="*/ 22520 h 501295"/>
                  <a:gd name="connsiteX13" fmla="*/ 91435 w 779106"/>
                  <a:gd name="connsiteY13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47625 w 779106"/>
                  <a:gd name="connsiteY9" fmla="*/ 407075 h 501295"/>
                  <a:gd name="connsiteX10" fmla="*/ 0 w 779106"/>
                  <a:gd name="connsiteY10" fmla="*/ 426387 h 501295"/>
                  <a:gd name="connsiteX11" fmla="*/ 0 w 779106"/>
                  <a:gd name="connsiteY11" fmla="*/ 22520 h 501295"/>
                  <a:gd name="connsiteX12" fmla="*/ 91435 w 779106"/>
                  <a:gd name="connsiteY12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0 w 779106"/>
                  <a:gd name="connsiteY9" fmla="*/ 426387 h 501295"/>
                  <a:gd name="connsiteX10" fmla="*/ 0 w 779106"/>
                  <a:gd name="connsiteY10" fmla="*/ 22520 h 501295"/>
                  <a:gd name="connsiteX11" fmla="*/ 91435 w 779106"/>
                  <a:gd name="connsiteY11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79106 w 779106"/>
                  <a:gd name="connsiteY4" fmla="*/ 74908 h 501295"/>
                  <a:gd name="connsiteX5" fmla="*/ 779106 w 779106"/>
                  <a:gd name="connsiteY5" fmla="*/ 478775 h 501295"/>
                  <a:gd name="connsiteX6" fmla="*/ 413366 w 779106"/>
                  <a:gd name="connsiteY6" fmla="*/ 478775 h 501295"/>
                  <a:gd name="connsiteX7" fmla="*/ 47625 w 779106"/>
                  <a:gd name="connsiteY7" fmla="*/ 478775 h 501295"/>
                  <a:gd name="connsiteX8" fmla="*/ 0 w 779106"/>
                  <a:gd name="connsiteY8" fmla="*/ 426387 h 501295"/>
                  <a:gd name="connsiteX9" fmla="*/ 0 w 779106"/>
                  <a:gd name="connsiteY9" fmla="*/ 22520 h 501295"/>
                  <a:gd name="connsiteX10" fmla="*/ 91435 w 779106"/>
                  <a:gd name="connsiteY10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79106 w 779106"/>
                  <a:gd name="connsiteY3" fmla="*/ 74908 h 501295"/>
                  <a:gd name="connsiteX4" fmla="*/ 779106 w 779106"/>
                  <a:gd name="connsiteY4" fmla="*/ 478775 h 501295"/>
                  <a:gd name="connsiteX5" fmla="*/ 413366 w 779106"/>
                  <a:gd name="connsiteY5" fmla="*/ 478775 h 501295"/>
                  <a:gd name="connsiteX6" fmla="*/ 47625 w 779106"/>
                  <a:gd name="connsiteY6" fmla="*/ 478775 h 501295"/>
                  <a:gd name="connsiteX7" fmla="*/ 0 w 779106"/>
                  <a:gd name="connsiteY7" fmla="*/ 426387 h 501295"/>
                  <a:gd name="connsiteX8" fmla="*/ 0 w 779106"/>
                  <a:gd name="connsiteY8" fmla="*/ 22520 h 501295"/>
                  <a:gd name="connsiteX9" fmla="*/ 91435 w 779106"/>
                  <a:gd name="connsiteY9" fmla="*/ 579 h 501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9106" h="501295">
                    <a:moveTo>
                      <a:pt x="91435" y="579"/>
                    </a:moveTo>
                    <a:cubicBezTo>
                      <a:pt x="182871" y="7892"/>
                      <a:pt x="274306" y="81028"/>
                      <a:pt x="365741" y="22520"/>
                    </a:cubicBezTo>
                    <a:cubicBezTo>
                      <a:pt x="487654" y="-55492"/>
                      <a:pt x="609568" y="100531"/>
                      <a:pt x="731481" y="22520"/>
                    </a:cubicBezTo>
                    <a:lnTo>
                      <a:pt x="779106" y="74908"/>
                    </a:lnTo>
                    <a:lnTo>
                      <a:pt x="779106" y="478775"/>
                    </a:lnTo>
                    <a:cubicBezTo>
                      <a:pt x="657193" y="556787"/>
                      <a:pt x="535279" y="400764"/>
                      <a:pt x="413366" y="478775"/>
                    </a:cubicBezTo>
                    <a:cubicBezTo>
                      <a:pt x="291452" y="556787"/>
                      <a:pt x="169539" y="400764"/>
                      <a:pt x="47625" y="478775"/>
                    </a:cubicBezTo>
                    <a:lnTo>
                      <a:pt x="0" y="426387"/>
                    </a:lnTo>
                    <a:lnTo>
                      <a:pt x="0" y="22520"/>
                    </a:lnTo>
                    <a:cubicBezTo>
                      <a:pt x="30478" y="3017"/>
                      <a:pt x="60957" y="-1859"/>
                      <a:pt x="91435" y="579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E4AD9499-4B30-4B61-BAC1-C93F2A998FCB}"/>
                  </a:ext>
                </a:extLst>
              </p:cNvPr>
              <p:cNvSpPr/>
              <p:nvPr/>
            </p:nvSpPr>
            <p:spPr>
              <a:xfrm>
                <a:off x="4592852" y="2666627"/>
                <a:ext cx="588931" cy="187889"/>
              </a:xfrm>
              <a:custGeom>
                <a:avLst/>
                <a:gdLst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47625 w 779106"/>
                  <a:gd name="connsiteY9" fmla="*/ 407075 h 501295"/>
                  <a:gd name="connsiteX10" fmla="*/ 45718 w 779106"/>
                  <a:gd name="connsiteY10" fmla="*/ 407189 h 501295"/>
                  <a:gd name="connsiteX11" fmla="*/ 0 w 779106"/>
                  <a:gd name="connsiteY11" fmla="*/ 426387 h 501295"/>
                  <a:gd name="connsiteX12" fmla="*/ 0 w 779106"/>
                  <a:gd name="connsiteY12" fmla="*/ 22520 h 501295"/>
                  <a:gd name="connsiteX13" fmla="*/ 91435 w 779106"/>
                  <a:gd name="connsiteY13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47625 w 779106"/>
                  <a:gd name="connsiteY9" fmla="*/ 407075 h 501295"/>
                  <a:gd name="connsiteX10" fmla="*/ 0 w 779106"/>
                  <a:gd name="connsiteY10" fmla="*/ 426387 h 501295"/>
                  <a:gd name="connsiteX11" fmla="*/ 0 w 779106"/>
                  <a:gd name="connsiteY11" fmla="*/ 22520 h 501295"/>
                  <a:gd name="connsiteX12" fmla="*/ 91435 w 779106"/>
                  <a:gd name="connsiteY12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0 w 779106"/>
                  <a:gd name="connsiteY9" fmla="*/ 426387 h 501295"/>
                  <a:gd name="connsiteX10" fmla="*/ 0 w 779106"/>
                  <a:gd name="connsiteY10" fmla="*/ 22520 h 501295"/>
                  <a:gd name="connsiteX11" fmla="*/ 91435 w 779106"/>
                  <a:gd name="connsiteY11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79106 w 779106"/>
                  <a:gd name="connsiteY4" fmla="*/ 74908 h 501295"/>
                  <a:gd name="connsiteX5" fmla="*/ 779106 w 779106"/>
                  <a:gd name="connsiteY5" fmla="*/ 478775 h 501295"/>
                  <a:gd name="connsiteX6" fmla="*/ 413366 w 779106"/>
                  <a:gd name="connsiteY6" fmla="*/ 478775 h 501295"/>
                  <a:gd name="connsiteX7" fmla="*/ 47625 w 779106"/>
                  <a:gd name="connsiteY7" fmla="*/ 478775 h 501295"/>
                  <a:gd name="connsiteX8" fmla="*/ 0 w 779106"/>
                  <a:gd name="connsiteY8" fmla="*/ 426387 h 501295"/>
                  <a:gd name="connsiteX9" fmla="*/ 0 w 779106"/>
                  <a:gd name="connsiteY9" fmla="*/ 22520 h 501295"/>
                  <a:gd name="connsiteX10" fmla="*/ 91435 w 779106"/>
                  <a:gd name="connsiteY10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79106 w 779106"/>
                  <a:gd name="connsiteY3" fmla="*/ 74908 h 501295"/>
                  <a:gd name="connsiteX4" fmla="*/ 779106 w 779106"/>
                  <a:gd name="connsiteY4" fmla="*/ 478775 h 501295"/>
                  <a:gd name="connsiteX5" fmla="*/ 413366 w 779106"/>
                  <a:gd name="connsiteY5" fmla="*/ 478775 h 501295"/>
                  <a:gd name="connsiteX6" fmla="*/ 47625 w 779106"/>
                  <a:gd name="connsiteY6" fmla="*/ 478775 h 501295"/>
                  <a:gd name="connsiteX7" fmla="*/ 0 w 779106"/>
                  <a:gd name="connsiteY7" fmla="*/ 426387 h 501295"/>
                  <a:gd name="connsiteX8" fmla="*/ 0 w 779106"/>
                  <a:gd name="connsiteY8" fmla="*/ 22520 h 501295"/>
                  <a:gd name="connsiteX9" fmla="*/ 91435 w 779106"/>
                  <a:gd name="connsiteY9" fmla="*/ 579 h 501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9106" h="501295">
                    <a:moveTo>
                      <a:pt x="91435" y="579"/>
                    </a:moveTo>
                    <a:cubicBezTo>
                      <a:pt x="182871" y="7892"/>
                      <a:pt x="274306" y="81028"/>
                      <a:pt x="365741" y="22520"/>
                    </a:cubicBezTo>
                    <a:cubicBezTo>
                      <a:pt x="487654" y="-55492"/>
                      <a:pt x="609568" y="100531"/>
                      <a:pt x="731481" y="22520"/>
                    </a:cubicBezTo>
                    <a:lnTo>
                      <a:pt x="779106" y="74908"/>
                    </a:lnTo>
                    <a:lnTo>
                      <a:pt x="779106" y="478775"/>
                    </a:lnTo>
                    <a:cubicBezTo>
                      <a:pt x="657193" y="556787"/>
                      <a:pt x="535279" y="400764"/>
                      <a:pt x="413366" y="478775"/>
                    </a:cubicBezTo>
                    <a:cubicBezTo>
                      <a:pt x="291452" y="556787"/>
                      <a:pt x="169539" y="400764"/>
                      <a:pt x="47625" y="478775"/>
                    </a:cubicBezTo>
                    <a:lnTo>
                      <a:pt x="0" y="426387"/>
                    </a:lnTo>
                    <a:lnTo>
                      <a:pt x="0" y="22520"/>
                    </a:lnTo>
                    <a:cubicBezTo>
                      <a:pt x="30478" y="3017"/>
                      <a:pt x="60957" y="-1859"/>
                      <a:pt x="91435" y="579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80" name="グループ化 379">
                <a:extLst>
                  <a:ext uri="{FF2B5EF4-FFF2-40B4-BE49-F238E27FC236}">
                    <a16:creationId xmlns:a16="http://schemas.microsoft.com/office/drawing/2014/main" id="{AFF40497-8391-47CD-8495-4252EFB750BD}"/>
                  </a:ext>
                </a:extLst>
              </p:cNvPr>
              <p:cNvGrpSpPr/>
              <p:nvPr/>
            </p:nvGrpSpPr>
            <p:grpSpPr>
              <a:xfrm rot="20700000">
                <a:off x="4768559" y="1269643"/>
                <a:ext cx="495939" cy="193864"/>
                <a:chOff x="3413760" y="655321"/>
                <a:chExt cx="716280" cy="329118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428" name="フリーフォーム: 図形 427">
                  <a:extLst>
                    <a:ext uri="{FF2B5EF4-FFF2-40B4-BE49-F238E27FC236}">
                      <a16:creationId xmlns:a16="http://schemas.microsoft.com/office/drawing/2014/main" id="{17F8C207-8C18-4E43-90EA-9E54C178F42E}"/>
                    </a:ext>
                  </a:extLst>
                </p:cNvPr>
                <p:cNvSpPr/>
                <p:nvPr/>
              </p:nvSpPr>
              <p:spPr>
                <a:xfrm>
                  <a:off x="3416689" y="829946"/>
                  <a:ext cx="708020" cy="154493"/>
                </a:xfrm>
                <a:custGeom>
                  <a:avLst/>
                  <a:gdLst>
                    <a:gd name="connsiteX0" fmla="*/ 338998 w 708020"/>
                    <a:gd name="connsiteY0" fmla="*/ 0 h 154493"/>
                    <a:gd name="connsiteX1" fmla="*/ 684961 w 708020"/>
                    <a:gd name="connsiteY1" fmla="*/ 54509 h 154493"/>
                    <a:gd name="connsiteX2" fmla="*/ 708020 w 708020"/>
                    <a:gd name="connsiteY2" fmla="*/ 62946 h 154493"/>
                    <a:gd name="connsiteX3" fmla="*/ 706075 w 708020"/>
                    <a:gd name="connsiteY3" fmla="*/ 68731 h 154493"/>
                    <a:gd name="connsiteX4" fmla="*/ 355211 w 708020"/>
                    <a:gd name="connsiteY4" fmla="*/ 154493 h 154493"/>
                    <a:gd name="connsiteX5" fmla="*/ 4347 w 708020"/>
                    <a:gd name="connsiteY5" fmla="*/ 68731 h 154493"/>
                    <a:gd name="connsiteX6" fmla="*/ 0 w 708020"/>
                    <a:gd name="connsiteY6" fmla="*/ 55797 h 154493"/>
                    <a:gd name="connsiteX7" fmla="*/ 3295 w 708020"/>
                    <a:gd name="connsiteY7" fmla="*/ 54509 h 154493"/>
                    <a:gd name="connsiteX8" fmla="*/ 338998 w 708020"/>
                    <a:gd name="connsiteY8" fmla="*/ 0 h 154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8020" h="154493">
                      <a:moveTo>
                        <a:pt x="338998" y="0"/>
                      </a:moveTo>
                      <a:cubicBezTo>
                        <a:pt x="465251" y="0"/>
                        <a:pt x="584819" y="22836"/>
                        <a:pt x="684961" y="54509"/>
                      </a:cubicBezTo>
                      <a:lnTo>
                        <a:pt x="708020" y="62946"/>
                      </a:lnTo>
                      <a:lnTo>
                        <a:pt x="706075" y="68731"/>
                      </a:lnTo>
                      <a:cubicBezTo>
                        <a:pt x="672680" y="117675"/>
                        <a:pt x="528282" y="154493"/>
                        <a:pt x="355211" y="154493"/>
                      </a:cubicBezTo>
                      <a:cubicBezTo>
                        <a:pt x="182141" y="154493"/>
                        <a:pt x="37743" y="117675"/>
                        <a:pt x="4347" y="68731"/>
                      </a:cubicBezTo>
                      <a:lnTo>
                        <a:pt x="0" y="55797"/>
                      </a:lnTo>
                      <a:lnTo>
                        <a:pt x="3295" y="54509"/>
                      </a:lnTo>
                      <a:cubicBezTo>
                        <a:pt x="97738" y="22836"/>
                        <a:pt x="212746" y="0"/>
                        <a:pt x="33899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9" name="フリーフォーム: 図形 428">
                  <a:extLst>
                    <a:ext uri="{FF2B5EF4-FFF2-40B4-BE49-F238E27FC236}">
                      <a16:creationId xmlns:a16="http://schemas.microsoft.com/office/drawing/2014/main" id="{C8B3F015-DAFD-4B5D-B682-8EB18014F479}"/>
                    </a:ext>
                  </a:extLst>
                </p:cNvPr>
                <p:cNvSpPr/>
                <p:nvPr/>
              </p:nvSpPr>
              <p:spPr>
                <a:xfrm>
                  <a:off x="3413760" y="655321"/>
                  <a:ext cx="716280" cy="237571"/>
                </a:xfrm>
                <a:custGeom>
                  <a:avLst/>
                  <a:gdLst>
                    <a:gd name="connsiteX0" fmla="*/ 348615 w 716280"/>
                    <a:gd name="connsiteY0" fmla="*/ 0 h 237571"/>
                    <a:gd name="connsiteX1" fmla="*/ 716280 w 716280"/>
                    <a:gd name="connsiteY1" fmla="*/ 221709 h 237571"/>
                    <a:gd name="connsiteX2" fmla="*/ 710949 w 716280"/>
                    <a:gd name="connsiteY2" fmla="*/ 237571 h 237571"/>
                    <a:gd name="connsiteX3" fmla="*/ 687890 w 716280"/>
                    <a:gd name="connsiteY3" fmla="*/ 229134 h 237571"/>
                    <a:gd name="connsiteX4" fmla="*/ 341927 w 716280"/>
                    <a:gd name="connsiteY4" fmla="*/ 174625 h 237571"/>
                    <a:gd name="connsiteX5" fmla="*/ 6224 w 716280"/>
                    <a:gd name="connsiteY5" fmla="*/ 229134 h 237571"/>
                    <a:gd name="connsiteX6" fmla="*/ 2929 w 716280"/>
                    <a:gd name="connsiteY6" fmla="*/ 230422 h 237571"/>
                    <a:gd name="connsiteX7" fmla="*/ 0 w 716280"/>
                    <a:gd name="connsiteY7" fmla="*/ 221709 h 237571"/>
                    <a:gd name="connsiteX8" fmla="*/ 348615 w 716280"/>
                    <a:gd name="connsiteY8" fmla="*/ 0 h 237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6280" h="237571">
                      <a:moveTo>
                        <a:pt x="348615" y="0"/>
                      </a:moveTo>
                      <a:cubicBezTo>
                        <a:pt x="546410" y="0"/>
                        <a:pt x="716280" y="162389"/>
                        <a:pt x="716280" y="221709"/>
                      </a:cubicBezTo>
                      <a:lnTo>
                        <a:pt x="710949" y="237571"/>
                      </a:lnTo>
                      <a:lnTo>
                        <a:pt x="687890" y="229134"/>
                      </a:lnTo>
                      <a:cubicBezTo>
                        <a:pt x="587748" y="197461"/>
                        <a:pt x="468180" y="174625"/>
                        <a:pt x="341927" y="174625"/>
                      </a:cubicBezTo>
                      <a:cubicBezTo>
                        <a:pt x="215675" y="174625"/>
                        <a:pt x="100667" y="197461"/>
                        <a:pt x="6224" y="229134"/>
                      </a:cubicBezTo>
                      <a:lnTo>
                        <a:pt x="2929" y="230422"/>
                      </a:lnTo>
                      <a:lnTo>
                        <a:pt x="0" y="221709"/>
                      </a:lnTo>
                      <a:cubicBezTo>
                        <a:pt x="0" y="162389"/>
                        <a:pt x="150820" y="0"/>
                        <a:pt x="348615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1" name="グループ化 380">
                <a:extLst>
                  <a:ext uri="{FF2B5EF4-FFF2-40B4-BE49-F238E27FC236}">
                    <a16:creationId xmlns:a16="http://schemas.microsoft.com/office/drawing/2014/main" id="{0E588A3C-2A08-4969-9775-1112196987D6}"/>
                  </a:ext>
                </a:extLst>
              </p:cNvPr>
              <p:cNvGrpSpPr/>
              <p:nvPr/>
            </p:nvGrpSpPr>
            <p:grpSpPr>
              <a:xfrm rot="9900000">
                <a:off x="4698596" y="1976910"/>
                <a:ext cx="431637" cy="147007"/>
                <a:chOff x="3413760" y="655321"/>
                <a:chExt cx="716280" cy="329118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426" name="フリーフォーム: 図形 425">
                  <a:extLst>
                    <a:ext uri="{FF2B5EF4-FFF2-40B4-BE49-F238E27FC236}">
                      <a16:creationId xmlns:a16="http://schemas.microsoft.com/office/drawing/2014/main" id="{13DBA999-1707-466E-81C8-32867D207DA2}"/>
                    </a:ext>
                  </a:extLst>
                </p:cNvPr>
                <p:cNvSpPr/>
                <p:nvPr/>
              </p:nvSpPr>
              <p:spPr>
                <a:xfrm>
                  <a:off x="3416689" y="829946"/>
                  <a:ext cx="708020" cy="154493"/>
                </a:xfrm>
                <a:custGeom>
                  <a:avLst/>
                  <a:gdLst>
                    <a:gd name="connsiteX0" fmla="*/ 338998 w 708020"/>
                    <a:gd name="connsiteY0" fmla="*/ 0 h 154493"/>
                    <a:gd name="connsiteX1" fmla="*/ 684961 w 708020"/>
                    <a:gd name="connsiteY1" fmla="*/ 54509 h 154493"/>
                    <a:gd name="connsiteX2" fmla="*/ 708020 w 708020"/>
                    <a:gd name="connsiteY2" fmla="*/ 62946 h 154493"/>
                    <a:gd name="connsiteX3" fmla="*/ 706075 w 708020"/>
                    <a:gd name="connsiteY3" fmla="*/ 68731 h 154493"/>
                    <a:gd name="connsiteX4" fmla="*/ 355211 w 708020"/>
                    <a:gd name="connsiteY4" fmla="*/ 154493 h 154493"/>
                    <a:gd name="connsiteX5" fmla="*/ 4347 w 708020"/>
                    <a:gd name="connsiteY5" fmla="*/ 68731 h 154493"/>
                    <a:gd name="connsiteX6" fmla="*/ 0 w 708020"/>
                    <a:gd name="connsiteY6" fmla="*/ 55797 h 154493"/>
                    <a:gd name="connsiteX7" fmla="*/ 3295 w 708020"/>
                    <a:gd name="connsiteY7" fmla="*/ 54509 h 154493"/>
                    <a:gd name="connsiteX8" fmla="*/ 338998 w 708020"/>
                    <a:gd name="connsiteY8" fmla="*/ 0 h 154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8020" h="154493">
                      <a:moveTo>
                        <a:pt x="338998" y="0"/>
                      </a:moveTo>
                      <a:cubicBezTo>
                        <a:pt x="465251" y="0"/>
                        <a:pt x="584819" y="22836"/>
                        <a:pt x="684961" y="54509"/>
                      </a:cubicBezTo>
                      <a:lnTo>
                        <a:pt x="708020" y="62946"/>
                      </a:lnTo>
                      <a:lnTo>
                        <a:pt x="706075" y="68731"/>
                      </a:lnTo>
                      <a:cubicBezTo>
                        <a:pt x="672680" y="117675"/>
                        <a:pt x="528282" y="154493"/>
                        <a:pt x="355211" y="154493"/>
                      </a:cubicBezTo>
                      <a:cubicBezTo>
                        <a:pt x="182141" y="154493"/>
                        <a:pt x="37743" y="117675"/>
                        <a:pt x="4347" y="68731"/>
                      </a:cubicBezTo>
                      <a:lnTo>
                        <a:pt x="0" y="55797"/>
                      </a:lnTo>
                      <a:lnTo>
                        <a:pt x="3295" y="54509"/>
                      </a:lnTo>
                      <a:cubicBezTo>
                        <a:pt x="97738" y="22836"/>
                        <a:pt x="212746" y="0"/>
                        <a:pt x="33899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7" name="フリーフォーム: 図形 426">
                  <a:extLst>
                    <a:ext uri="{FF2B5EF4-FFF2-40B4-BE49-F238E27FC236}">
                      <a16:creationId xmlns:a16="http://schemas.microsoft.com/office/drawing/2014/main" id="{801C8AFF-AE4D-48A4-B979-A1298456D5C2}"/>
                    </a:ext>
                  </a:extLst>
                </p:cNvPr>
                <p:cNvSpPr/>
                <p:nvPr/>
              </p:nvSpPr>
              <p:spPr>
                <a:xfrm>
                  <a:off x="3413760" y="655321"/>
                  <a:ext cx="716280" cy="237571"/>
                </a:xfrm>
                <a:custGeom>
                  <a:avLst/>
                  <a:gdLst>
                    <a:gd name="connsiteX0" fmla="*/ 348615 w 716280"/>
                    <a:gd name="connsiteY0" fmla="*/ 0 h 237571"/>
                    <a:gd name="connsiteX1" fmla="*/ 716280 w 716280"/>
                    <a:gd name="connsiteY1" fmla="*/ 221709 h 237571"/>
                    <a:gd name="connsiteX2" fmla="*/ 710949 w 716280"/>
                    <a:gd name="connsiteY2" fmla="*/ 237571 h 237571"/>
                    <a:gd name="connsiteX3" fmla="*/ 687890 w 716280"/>
                    <a:gd name="connsiteY3" fmla="*/ 229134 h 237571"/>
                    <a:gd name="connsiteX4" fmla="*/ 341927 w 716280"/>
                    <a:gd name="connsiteY4" fmla="*/ 174625 h 237571"/>
                    <a:gd name="connsiteX5" fmla="*/ 6224 w 716280"/>
                    <a:gd name="connsiteY5" fmla="*/ 229134 h 237571"/>
                    <a:gd name="connsiteX6" fmla="*/ 2929 w 716280"/>
                    <a:gd name="connsiteY6" fmla="*/ 230422 h 237571"/>
                    <a:gd name="connsiteX7" fmla="*/ 0 w 716280"/>
                    <a:gd name="connsiteY7" fmla="*/ 221709 h 237571"/>
                    <a:gd name="connsiteX8" fmla="*/ 348615 w 716280"/>
                    <a:gd name="connsiteY8" fmla="*/ 0 h 237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6280" h="237571">
                      <a:moveTo>
                        <a:pt x="348615" y="0"/>
                      </a:moveTo>
                      <a:cubicBezTo>
                        <a:pt x="546410" y="0"/>
                        <a:pt x="716280" y="162389"/>
                        <a:pt x="716280" y="221709"/>
                      </a:cubicBezTo>
                      <a:lnTo>
                        <a:pt x="710949" y="237571"/>
                      </a:lnTo>
                      <a:lnTo>
                        <a:pt x="687890" y="229134"/>
                      </a:lnTo>
                      <a:cubicBezTo>
                        <a:pt x="587748" y="197461"/>
                        <a:pt x="468180" y="174625"/>
                        <a:pt x="341927" y="174625"/>
                      </a:cubicBezTo>
                      <a:cubicBezTo>
                        <a:pt x="215675" y="174625"/>
                        <a:pt x="100667" y="197461"/>
                        <a:pt x="6224" y="229134"/>
                      </a:cubicBezTo>
                      <a:lnTo>
                        <a:pt x="2929" y="230422"/>
                      </a:lnTo>
                      <a:lnTo>
                        <a:pt x="0" y="221709"/>
                      </a:lnTo>
                      <a:cubicBezTo>
                        <a:pt x="0" y="162389"/>
                        <a:pt x="150820" y="0"/>
                        <a:pt x="348615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2" name="グループ化 381">
                <a:extLst>
                  <a:ext uri="{FF2B5EF4-FFF2-40B4-BE49-F238E27FC236}">
                    <a16:creationId xmlns:a16="http://schemas.microsoft.com/office/drawing/2014/main" id="{98593880-39E2-469F-8AE4-2C86833C5490}"/>
                  </a:ext>
                </a:extLst>
              </p:cNvPr>
              <p:cNvGrpSpPr/>
              <p:nvPr/>
            </p:nvGrpSpPr>
            <p:grpSpPr>
              <a:xfrm rot="10800000">
                <a:off x="5917795" y="1810222"/>
                <a:ext cx="431637" cy="147007"/>
                <a:chOff x="3413760" y="655321"/>
                <a:chExt cx="716280" cy="329118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424" name="フリーフォーム: 図形 423">
                  <a:extLst>
                    <a:ext uri="{FF2B5EF4-FFF2-40B4-BE49-F238E27FC236}">
                      <a16:creationId xmlns:a16="http://schemas.microsoft.com/office/drawing/2014/main" id="{6A768698-B65A-457F-B9E6-31AF1DB41249}"/>
                    </a:ext>
                  </a:extLst>
                </p:cNvPr>
                <p:cNvSpPr/>
                <p:nvPr/>
              </p:nvSpPr>
              <p:spPr>
                <a:xfrm>
                  <a:off x="3416689" y="829946"/>
                  <a:ext cx="708020" cy="154493"/>
                </a:xfrm>
                <a:custGeom>
                  <a:avLst/>
                  <a:gdLst>
                    <a:gd name="connsiteX0" fmla="*/ 338998 w 708020"/>
                    <a:gd name="connsiteY0" fmla="*/ 0 h 154493"/>
                    <a:gd name="connsiteX1" fmla="*/ 684961 w 708020"/>
                    <a:gd name="connsiteY1" fmla="*/ 54509 h 154493"/>
                    <a:gd name="connsiteX2" fmla="*/ 708020 w 708020"/>
                    <a:gd name="connsiteY2" fmla="*/ 62946 h 154493"/>
                    <a:gd name="connsiteX3" fmla="*/ 706075 w 708020"/>
                    <a:gd name="connsiteY3" fmla="*/ 68731 h 154493"/>
                    <a:gd name="connsiteX4" fmla="*/ 355211 w 708020"/>
                    <a:gd name="connsiteY4" fmla="*/ 154493 h 154493"/>
                    <a:gd name="connsiteX5" fmla="*/ 4347 w 708020"/>
                    <a:gd name="connsiteY5" fmla="*/ 68731 h 154493"/>
                    <a:gd name="connsiteX6" fmla="*/ 0 w 708020"/>
                    <a:gd name="connsiteY6" fmla="*/ 55797 h 154493"/>
                    <a:gd name="connsiteX7" fmla="*/ 3295 w 708020"/>
                    <a:gd name="connsiteY7" fmla="*/ 54509 h 154493"/>
                    <a:gd name="connsiteX8" fmla="*/ 338998 w 708020"/>
                    <a:gd name="connsiteY8" fmla="*/ 0 h 154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8020" h="154493">
                      <a:moveTo>
                        <a:pt x="338998" y="0"/>
                      </a:moveTo>
                      <a:cubicBezTo>
                        <a:pt x="465251" y="0"/>
                        <a:pt x="584819" y="22836"/>
                        <a:pt x="684961" y="54509"/>
                      </a:cubicBezTo>
                      <a:lnTo>
                        <a:pt x="708020" y="62946"/>
                      </a:lnTo>
                      <a:lnTo>
                        <a:pt x="706075" y="68731"/>
                      </a:lnTo>
                      <a:cubicBezTo>
                        <a:pt x="672680" y="117675"/>
                        <a:pt x="528282" y="154493"/>
                        <a:pt x="355211" y="154493"/>
                      </a:cubicBezTo>
                      <a:cubicBezTo>
                        <a:pt x="182141" y="154493"/>
                        <a:pt x="37743" y="117675"/>
                        <a:pt x="4347" y="68731"/>
                      </a:cubicBezTo>
                      <a:lnTo>
                        <a:pt x="0" y="55797"/>
                      </a:lnTo>
                      <a:lnTo>
                        <a:pt x="3295" y="54509"/>
                      </a:lnTo>
                      <a:cubicBezTo>
                        <a:pt x="97738" y="22836"/>
                        <a:pt x="212746" y="0"/>
                        <a:pt x="33899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5" name="フリーフォーム: 図形 424">
                  <a:extLst>
                    <a:ext uri="{FF2B5EF4-FFF2-40B4-BE49-F238E27FC236}">
                      <a16:creationId xmlns:a16="http://schemas.microsoft.com/office/drawing/2014/main" id="{DB8930DE-577D-40EF-8E27-E4E25D4E2298}"/>
                    </a:ext>
                  </a:extLst>
                </p:cNvPr>
                <p:cNvSpPr/>
                <p:nvPr/>
              </p:nvSpPr>
              <p:spPr>
                <a:xfrm>
                  <a:off x="3413760" y="655321"/>
                  <a:ext cx="716280" cy="237571"/>
                </a:xfrm>
                <a:custGeom>
                  <a:avLst/>
                  <a:gdLst>
                    <a:gd name="connsiteX0" fmla="*/ 348615 w 716280"/>
                    <a:gd name="connsiteY0" fmla="*/ 0 h 237571"/>
                    <a:gd name="connsiteX1" fmla="*/ 716280 w 716280"/>
                    <a:gd name="connsiteY1" fmla="*/ 221709 h 237571"/>
                    <a:gd name="connsiteX2" fmla="*/ 710949 w 716280"/>
                    <a:gd name="connsiteY2" fmla="*/ 237571 h 237571"/>
                    <a:gd name="connsiteX3" fmla="*/ 687890 w 716280"/>
                    <a:gd name="connsiteY3" fmla="*/ 229134 h 237571"/>
                    <a:gd name="connsiteX4" fmla="*/ 341927 w 716280"/>
                    <a:gd name="connsiteY4" fmla="*/ 174625 h 237571"/>
                    <a:gd name="connsiteX5" fmla="*/ 6224 w 716280"/>
                    <a:gd name="connsiteY5" fmla="*/ 229134 h 237571"/>
                    <a:gd name="connsiteX6" fmla="*/ 2929 w 716280"/>
                    <a:gd name="connsiteY6" fmla="*/ 230422 h 237571"/>
                    <a:gd name="connsiteX7" fmla="*/ 0 w 716280"/>
                    <a:gd name="connsiteY7" fmla="*/ 221709 h 237571"/>
                    <a:gd name="connsiteX8" fmla="*/ 348615 w 716280"/>
                    <a:gd name="connsiteY8" fmla="*/ 0 h 237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6280" h="237571">
                      <a:moveTo>
                        <a:pt x="348615" y="0"/>
                      </a:moveTo>
                      <a:cubicBezTo>
                        <a:pt x="546410" y="0"/>
                        <a:pt x="716280" y="162389"/>
                        <a:pt x="716280" y="221709"/>
                      </a:cubicBezTo>
                      <a:lnTo>
                        <a:pt x="710949" y="237571"/>
                      </a:lnTo>
                      <a:lnTo>
                        <a:pt x="687890" y="229134"/>
                      </a:lnTo>
                      <a:cubicBezTo>
                        <a:pt x="587748" y="197461"/>
                        <a:pt x="468180" y="174625"/>
                        <a:pt x="341927" y="174625"/>
                      </a:cubicBezTo>
                      <a:cubicBezTo>
                        <a:pt x="215675" y="174625"/>
                        <a:pt x="100667" y="197461"/>
                        <a:pt x="6224" y="229134"/>
                      </a:cubicBezTo>
                      <a:lnTo>
                        <a:pt x="2929" y="230422"/>
                      </a:lnTo>
                      <a:lnTo>
                        <a:pt x="0" y="221709"/>
                      </a:lnTo>
                      <a:cubicBezTo>
                        <a:pt x="0" y="162389"/>
                        <a:pt x="150820" y="0"/>
                        <a:pt x="348615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83" name="四角形: 角を丸くする 207">
                <a:extLst>
                  <a:ext uri="{FF2B5EF4-FFF2-40B4-BE49-F238E27FC236}">
                    <a16:creationId xmlns:a16="http://schemas.microsoft.com/office/drawing/2014/main" id="{0CF73EB7-6BD4-406B-9739-AFEAA9B51F65}"/>
                  </a:ext>
                </a:extLst>
              </p:cNvPr>
              <p:cNvSpPr/>
              <p:nvPr/>
            </p:nvSpPr>
            <p:spPr>
              <a:xfrm rot="10800000">
                <a:off x="4365695" y="2134796"/>
                <a:ext cx="542823" cy="83465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CC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四角形: 角を丸くする 207">
                <a:extLst>
                  <a:ext uri="{FF2B5EF4-FFF2-40B4-BE49-F238E27FC236}">
                    <a16:creationId xmlns:a16="http://schemas.microsoft.com/office/drawing/2014/main" id="{844CA961-7CAD-4121-B23C-540DC53EDAC3}"/>
                  </a:ext>
                </a:extLst>
              </p:cNvPr>
              <p:cNvSpPr/>
              <p:nvPr/>
            </p:nvSpPr>
            <p:spPr>
              <a:xfrm>
                <a:off x="5022456" y="1370323"/>
                <a:ext cx="559907" cy="98992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四角形: 角を丸くする 207">
                <a:extLst>
                  <a:ext uri="{FF2B5EF4-FFF2-40B4-BE49-F238E27FC236}">
                    <a16:creationId xmlns:a16="http://schemas.microsoft.com/office/drawing/2014/main" id="{A12D9D72-4A30-438D-B781-28C1BAF75C36}"/>
                  </a:ext>
                </a:extLst>
              </p:cNvPr>
              <p:cNvSpPr/>
              <p:nvPr/>
            </p:nvSpPr>
            <p:spPr>
              <a:xfrm>
                <a:off x="5479656" y="1840223"/>
                <a:ext cx="559907" cy="98992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四角形: 角を丸くする 207">
                <a:extLst>
                  <a:ext uri="{FF2B5EF4-FFF2-40B4-BE49-F238E27FC236}">
                    <a16:creationId xmlns:a16="http://schemas.microsoft.com/office/drawing/2014/main" id="{7BE135AC-BFC9-47C4-BD72-49D5B93A0DA0}"/>
                  </a:ext>
                </a:extLst>
              </p:cNvPr>
              <p:cNvSpPr/>
              <p:nvPr/>
            </p:nvSpPr>
            <p:spPr>
              <a:xfrm>
                <a:off x="5695710" y="2329677"/>
                <a:ext cx="559907" cy="98992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四角形: 角を丸くする 207">
                <a:extLst>
                  <a:ext uri="{FF2B5EF4-FFF2-40B4-BE49-F238E27FC236}">
                    <a16:creationId xmlns:a16="http://schemas.microsoft.com/office/drawing/2014/main" id="{D4FFBE56-04C9-4917-8058-6BEA9748C5C1}"/>
                  </a:ext>
                </a:extLst>
              </p:cNvPr>
              <p:cNvSpPr/>
              <p:nvPr/>
            </p:nvSpPr>
            <p:spPr>
              <a:xfrm>
                <a:off x="4990860" y="2659877"/>
                <a:ext cx="559907" cy="98992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四角形: 角を丸くする 207">
                <a:extLst>
                  <a:ext uri="{FF2B5EF4-FFF2-40B4-BE49-F238E27FC236}">
                    <a16:creationId xmlns:a16="http://schemas.microsoft.com/office/drawing/2014/main" id="{3EC86DC6-060D-42F5-BDA6-E4A04DB3F158}"/>
                  </a:ext>
                </a:extLst>
              </p:cNvPr>
              <p:cNvSpPr/>
              <p:nvPr/>
            </p:nvSpPr>
            <p:spPr>
              <a:xfrm rot="10800000">
                <a:off x="5235645" y="2452296"/>
                <a:ext cx="542823" cy="83465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CC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四角形: 角を丸くする 207">
                <a:extLst>
                  <a:ext uri="{FF2B5EF4-FFF2-40B4-BE49-F238E27FC236}">
                    <a16:creationId xmlns:a16="http://schemas.microsoft.com/office/drawing/2014/main" id="{28480D57-9B76-40C3-B4E0-F360B895D781}"/>
                  </a:ext>
                </a:extLst>
              </p:cNvPr>
              <p:cNvSpPr/>
              <p:nvPr/>
            </p:nvSpPr>
            <p:spPr>
              <a:xfrm>
                <a:off x="4654156" y="1783073"/>
                <a:ext cx="559907" cy="98992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四角形: 角を丸くする 207">
                <a:extLst>
                  <a:ext uri="{FF2B5EF4-FFF2-40B4-BE49-F238E27FC236}">
                    <a16:creationId xmlns:a16="http://schemas.microsoft.com/office/drawing/2014/main" id="{CB760039-B0DF-47E0-8A40-19EFBE389F5B}"/>
                  </a:ext>
                </a:extLst>
              </p:cNvPr>
              <p:cNvSpPr/>
              <p:nvPr/>
            </p:nvSpPr>
            <p:spPr>
              <a:xfrm>
                <a:off x="5460606" y="1662423"/>
                <a:ext cx="559907" cy="98992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四角形: 角を丸くする 207">
                <a:extLst>
                  <a:ext uri="{FF2B5EF4-FFF2-40B4-BE49-F238E27FC236}">
                    <a16:creationId xmlns:a16="http://schemas.microsoft.com/office/drawing/2014/main" id="{BBAF3BCC-6FD5-460F-A705-47F88F9CB723}"/>
                  </a:ext>
                </a:extLst>
              </p:cNvPr>
              <p:cNvSpPr/>
              <p:nvPr/>
            </p:nvSpPr>
            <p:spPr>
              <a:xfrm rot="9900000">
                <a:off x="4520806" y="2221223"/>
                <a:ext cx="559907" cy="98992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四角形: 角を丸くする 207">
                <a:extLst>
                  <a:ext uri="{FF2B5EF4-FFF2-40B4-BE49-F238E27FC236}">
                    <a16:creationId xmlns:a16="http://schemas.microsoft.com/office/drawing/2014/main" id="{C6A91B62-E051-4031-8FC2-13B93760EFD7}"/>
                  </a:ext>
                </a:extLst>
              </p:cNvPr>
              <p:cNvSpPr/>
              <p:nvPr/>
            </p:nvSpPr>
            <p:spPr>
              <a:xfrm rot="9900000">
                <a:off x="5651106" y="2132323"/>
                <a:ext cx="559907" cy="98992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四角形: 角を丸くする 207">
                <a:extLst>
                  <a:ext uri="{FF2B5EF4-FFF2-40B4-BE49-F238E27FC236}">
                    <a16:creationId xmlns:a16="http://schemas.microsoft.com/office/drawing/2014/main" id="{7197BBF3-0DBF-4707-ADF6-242EC29BD9A3}"/>
                  </a:ext>
                </a:extLst>
              </p:cNvPr>
              <p:cNvSpPr/>
              <p:nvPr/>
            </p:nvSpPr>
            <p:spPr>
              <a:xfrm rot="9900000">
                <a:off x="4393806" y="2506973"/>
                <a:ext cx="559907" cy="98992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四角形: 角を丸くする 207">
                <a:extLst>
                  <a:ext uri="{FF2B5EF4-FFF2-40B4-BE49-F238E27FC236}">
                    <a16:creationId xmlns:a16="http://schemas.microsoft.com/office/drawing/2014/main" id="{80360A31-1126-4D7E-BDFD-8AA60A3E3DD7}"/>
                  </a:ext>
                </a:extLst>
              </p:cNvPr>
              <p:cNvSpPr/>
              <p:nvPr/>
            </p:nvSpPr>
            <p:spPr>
              <a:xfrm rot="10800000">
                <a:off x="4683195" y="1525196"/>
                <a:ext cx="542823" cy="83465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CC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四角形: 角を丸くする 207">
                <a:extLst>
                  <a:ext uri="{FF2B5EF4-FFF2-40B4-BE49-F238E27FC236}">
                    <a16:creationId xmlns:a16="http://schemas.microsoft.com/office/drawing/2014/main" id="{953DF5E7-6A74-429C-AD3A-07FFAED2102B}"/>
                  </a:ext>
                </a:extLst>
              </p:cNvPr>
              <p:cNvSpPr/>
              <p:nvPr/>
            </p:nvSpPr>
            <p:spPr>
              <a:xfrm rot="10800000">
                <a:off x="5254695" y="1753796"/>
                <a:ext cx="542823" cy="83465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CC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四角形: 角を丸くする 207">
                <a:extLst>
                  <a:ext uri="{FF2B5EF4-FFF2-40B4-BE49-F238E27FC236}">
                    <a16:creationId xmlns:a16="http://schemas.microsoft.com/office/drawing/2014/main" id="{4213E3D3-DA10-47EF-8AAC-811FDEAFD539}"/>
                  </a:ext>
                </a:extLst>
              </p:cNvPr>
              <p:cNvSpPr/>
              <p:nvPr/>
            </p:nvSpPr>
            <p:spPr>
              <a:xfrm rot="10800000">
                <a:off x="4873695" y="1874446"/>
                <a:ext cx="542823" cy="83465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CC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97" name="グループ化 396">
                <a:extLst>
                  <a:ext uri="{FF2B5EF4-FFF2-40B4-BE49-F238E27FC236}">
                    <a16:creationId xmlns:a16="http://schemas.microsoft.com/office/drawing/2014/main" id="{E4C840B9-952C-4629-8951-FA11ACF7BF21}"/>
                  </a:ext>
                </a:extLst>
              </p:cNvPr>
              <p:cNvGrpSpPr/>
              <p:nvPr/>
            </p:nvGrpSpPr>
            <p:grpSpPr>
              <a:xfrm rot="10800000">
                <a:off x="4965296" y="2503960"/>
                <a:ext cx="431637" cy="147007"/>
                <a:chOff x="3413760" y="655321"/>
                <a:chExt cx="716280" cy="329118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422" name="フリーフォーム: 図形 421">
                  <a:extLst>
                    <a:ext uri="{FF2B5EF4-FFF2-40B4-BE49-F238E27FC236}">
                      <a16:creationId xmlns:a16="http://schemas.microsoft.com/office/drawing/2014/main" id="{7AAA82B9-F6A2-4A60-9758-403F96E678B5}"/>
                    </a:ext>
                  </a:extLst>
                </p:cNvPr>
                <p:cNvSpPr/>
                <p:nvPr/>
              </p:nvSpPr>
              <p:spPr>
                <a:xfrm>
                  <a:off x="3416689" y="829946"/>
                  <a:ext cx="708020" cy="154493"/>
                </a:xfrm>
                <a:custGeom>
                  <a:avLst/>
                  <a:gdLst>
                    <a:gd name="connsiteX0" fmla="*/ 338998 w 708020"/>
                    <a:gd name="connsiteY0" fmla="*/ 0 h 154493"/>
                    <a:gd name="connsiteX1" fmla="*/ 684961 w 708020"/>
                    <a:gd name="connsiteY1" fmla="*/ 54509 h 154493"/>
                    <a:gd name="connsiteX2" fmla="*/ 708020 w 708020"/>
                    <a:gd name="connsiteY2" fmla="*/ 62946 h 154493"/>
                    <a:gd name="connsiteX3" fmla="*/ 706075 w 708020"/>
                    <a:gd name="connsiteY3" fmla="*/ 68731 h 154493"/>
                    <a:gd name="connsiteX4" fmla="*/ 355211 w 708020"/>
                    <a:gd name="connsiteY4" fmla="*/ 154493 h 154493"/>
                    <a:gd name="connsiteX5" fmla="*/ 4347 w 708020"/>
                    <a:gd name="connsiteY5" fmla="*/ 68731 h 154493"/>
                    <a:gd name="connsiteX6" fmla="*/ 0 w 708020"/>
                    <a:gd name="connsiteY6" fmla="*/ 55797 h 154493"/>
                    <a:gd name="connsiteX7" fmla="*/ 3295 w 708020"/>
                    <a:gd name="connsiteY7" fmla="*/ 54509 h 154493"/>
                    <a:gd name="connsiteX8" fmla="*/ 338998 w 708020"/>
                    <a:gd name="connsiteY8" fmla="*/ 0 h 154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8020" h="154493">
                      <a:moveTo>
                        <a:pt x="338998" y="0"/>
                      </a:moveTo>
                      <a:cubicBezTo>
                        <a:pt x="465251" y="0"/>
                        <a:pt x="584819" y="22836"/>
                        <a:pt x="684961" y="54509"/>
                      </a:cubicBezTo>
                      <a:lnTo>
                        <a:pt x="708020" y="62946"/>
                      </a:lnTo>
                      <a:lnTo>
                        <a:pt x="706075" y="68731"/>
                      </a:lnTo>
                      <a:cubicBezTo>
                        <a:pt x="672680" y="117675"/>
                        <a:pt x="528282" y="154493"/>
                        <a:pt x="355211" y="154493"/>
                      </a:cubicBezTo>
                      <a:cubicBezTo>
                        <a:pt x="182141" y="154493"/>
                        <a:pt x="37743" y="117675"/>
                        <a:pt x="4347" y="68731"/>
                      </a:cubicBezTo>
                      <a:lnTo>
                        <a:pt x="0" y="55797"/>
                      </a:lnTo>
                      <a:lnTo>
                        <a:pt x="3295" y="54509"/>
                      </a:lnTo>
                      <a:cubicBezTo>
                        <a:pt x="97738" y="22836"/>
                        <a:pt x="212746" y="0"/>
                        <a:pt x="33899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3" name="フリーフォーム: 図形 422">
                  <a:extLst>
                    <a:ext uri="{FF2B5EF4-FFF2-40B4-BE49-F238E27FC236}">
                      <a16:creationId xmlns:a16="http://schemas.microsoft.com/office/drawing/2014/main" id="{FFFBA5DD-B8B1-4283-BF48-53FE1694DDE5}"/>
                    </a:ext>
                  </a:extLst>
                </p:cNvPr>
                <p:cNvSpPr/>
                <p:nvPr/>
              </p:nvSpPr>
              <p:spPr>
                <a:xfrm>
                  <a:off x="3413760" y="655321"/>
                  <a:ext cx="716280" cy="237571"/>
                </a:xfrm>
                <a:custGeom>
                  <a:avLst/>
                  <a:gdLst>
                    <a:gd name="connsiteX0" fmla="*/ 348615 w 716280"/>
                    <a:gd name="connsiteY0" fmla="*/ 0 h 237571"/>
                    <a:gd name="connsiteX1" fmla="*/ 716280 w 716280"/>
                    <a:gd name="connsiteY1" fmla="*/ 221709 h 237571"/>
                    <a:gd name="connsiteX2" fmla="*/ 710949 w 716280"/>
                    <a:gd name="connsiteY2" fmla="*/ 237571 h 237571"/>
                    <a:gd name="connsiteX3" fmla="*/ 687890 w 716280"/>
                    <a:gd name="connsiteY3" fmla="*/ 229134 h 237571"/>
                    <a:gd name="connsiteX4" fmla="*/ 341927 w 716280"/>
                    <a:gd name="connsiteY4" fmla="*/ 174625 h 237571"/>
                    <a:gd name="connsiteX5" fmla="*/ 6224 w 716280"/>
                    <a:gd name="connsiteY5" fmla="*/ 229134 h 237571"/>
                    <a:gd name="connsiteX6" fmla="*/ 2929 w 716280"/>
                    <a:gd name="connsiteY6" fmla="*/ 230422 h 237571"/>
                    <a:gd name="connsiteX7" fmla="*/ 0 w 716280"/>
                    <a:gd name="connsiteY7" fmla="*/ 221709 h 237571"/>
                    <a:gd name="connsiteX8" fmla="*/ 348615 w 716280"/>
                    <a:gd name="connsiteY8" fmla="*/ 0 h 237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6280" h="237571">
                      <a:moveTo>
                        <a:pt x="348615" y="0"/>
                      </a:moveTo>
                      <a:cubicBezTo>
                        <a:pt x="546410" y="0"/>
                        <a:pt x="716280" y="162389"/>
                        <a:pt x="716280" y="221709"/>
                      </a:cubicBezTo>
                      <a:lnTo>
                        <a:pt x="710949" y="237571"/>
                      </a:lnTo>
                      <a:lnTo>
                        <a:pt x="687890" y="229134"/>
                      </a:lnTo>
                      <a:cubicBezTo>
                        <a:pt x="587748" y="197461"/>
                        <a:pt x="468180" y="174625"/>
                        <a:pt x="341927" y="174625"/>
                      </a:cubicBezTo>
                      <a:cubicBezTo>
                        <a:pt x="215675" y="174625"/>
                        <a:pt x="100667" y="197461"/>
                        <a:pt x="6224" y="229134"/>
                      </a:cubicBezTo>
                      <a:lnTo>
                        <a:pt x="2929" y="230422"/>
                      </a:lnTo>
                      <a:lnTo>
                        <a:pt x="0" y="221709"/>
                      </a:lnTo>
                      <a:cubicBezTo>
                        <a:pt x="0" y="162389"/>
                        <a:pt x="150820" y="0"/>
                        <a:pt x="348615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8" name="グループ化 397">
                <a:extLst>
                  <a:ext uri="{FF2B5EF4-FFF2-40B4-BE49-F238E27FC236}">
                    <a16:creationId xmlns:a16="http://schemas.microsoft.com/office/drawing/2014/main" id="{B433C375-7CB0-4002-8688-DD40B9E2E044}"/>
                  </a:ext>
                </a:extLst>
              </p:cNvPr>
              <p:cNvGrpSpPr/>
              <p:nvPr/>
            </p:nvGrpSpPr>
            <p:grpSpPr>
              <a:xfrm rot="5400000">
                <a:off x="5733574" y="2069133"/>
                <a:ext cx="197881" cy="549964"/>
                <a:chOff x="4417655" y="3129610"/>
                <a:chExt cx="340827" cy="829960"/>
              </a:xfrm>
              <a:solidFill>
                <a:srgbClr val="FFFFCC"/>
              </a:solidFill>
            </p:grpSpPr>
            <p:sp>
              <p:nvSpPr>
                <p:cNvPr id="417" name="フリーフォーム: 図形 416">
                  <a:extLst>
                    <a:ext uri="{FF2B5EF4-FFF2-40B4-BE49-F238E27FC236}">
                      <a16:creationId xmlns:a16="http://schemas.microsoft.com/office/drawing/2014/main" id="{282C29DF-2712-4423-AD7A-D3847B24E598}"/>
                    </a:ext>
                  </a:extLst>
                </p:cNvPr>
                <p:cNvSpPr/>
                <p:nvPr/>
              </p:nvSpPr>
              <p:spPr>
                <a:xfrm>
                  <a:off x="4566574" y="3129610"/>
                  <a:ext cx="187586" cy="829960"/>
                </a:xfrm>
                <a:custGeom>
                  <a:avLst/>
                  <a:gdLst>
                    <a:gd name="connsiteX0" fmla="*/ 187907 w 255239"/>
                    <a:gd name="connsiteY0" fmla="*/ 0 h 829960"/>
                    <a:gd name="connsiteX1" fmla="*/ 255239 w 255239"/>
                    <a:gd name="connsiteY1" fmla="*/ 0 h 829960"/>
                    <a:gd name="connsiteX2" fmla="*/ 207070 w 255239"/>
                    <a:gd name="connsiteY2" fmla="*/ 45794 h 829960"/>
                    <a:gd name="connsiteX3" fmla="*/ 67332 w 255239"/>
                    <a:gd name="connsiteY3" fmla="*/ 432248 h 829960"/>
                    <a:gd name="connsiteX4" fmla="*/ 207070 w 255239"/>
                    <a:gd name="connsiteY4" fmla="*/ 818703 h 829960"/>
                    <a:gd name="connsiteX5" fmla="*/ 218912 w 255239"/>
                    <a:gd name="connsiteY5" fmla="*/ 829960 h 829960"/>
                    <a:gd name="connsiteX6" fmla="*/ 151580 w 255239"/>
                    <a:gd name="connsiteY6" fmla="*/ 829960 h 829960"/>
                    <a:gd name="connsiteX7" fmla="*/ 139738 w 255239"/>
                    <a:gd name="connsiteY7" fmla="*/ 818703 h 829960"/>
                    <a:gd name="connsiteX8" fmla="*/ 0 w 255239"/>
                    <a:gd name="connsiteY8" fmla="*/ 432248 h 829960"/>
                    <a:gd name="connsiteX9" fmla="*/ 139738 w 255239"/>
                    <a:gd name="connsiteY9" fmla="*/ 45794 h 829960"/>
                    <a:gd name="connsiteX10" fmla="*/ 187907 w 255239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239" h="829960">
                      <a:moveTo>
                        <a:pt x="187907" y="0"/>
                      </a:moveTo>
                      <a:lnTo>
                        <a:pt x="255239" y="0"/>
                      </a:lnTo>
                      <a:lnTo>
                        <a:pt x="207070" y="45794"/>
                      </a:lnTo>
                      <a:cubicBezTo>
                        <a:pt x="117700" y="153216"/>
                        <a:pt x="67332" y="289611"/>
                        <a:pt x="67332" y="432248"/>
                      </a:cubicBezTo>
                      <a:cubicBezTo>
                        <a:pt x="67332" y="574886"/>
                        <a:pt x="117700" y="711280"/>
                        <a:pt x="207070" y="818703"/>
                      </a:cubicBezTo>
                      <a:lnTo>
                        <a:pt x="218912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8" name="フリーフォーム: 図形 417">
                  <a:extLst>
                    <a:ext uri="{FF2B5EF4-FFF2-40B4-BE49-F238E27FC236}">
                      <a16:creationId xmlns:a16="http://schemas.microsoft.com/office/drawing/2014/main" id="{E479C5E4-6B13-4FC6-89CE-D2D0EC2A8DDD}"/>
                    </a:ext>
                  </a:extLst>
                </p:cNvPr>
                <p:cNvSpPr/>
                <p:nvPr/>
              </p:nvSpPr>
              <p:spPr>
                <a:xfrm>
                  <a:off x="4515159" y="3129610"/>
                  <a:ext cx="241618" cy="829960"/>
                </a:xfrm>
                <a:custGeom>
                  <a:avLst/>
                  <a:gdLst>
                    <a:gd name="connsiteX0" fmla="*/ 187907 w 241618"/>
                    <a:gd name="connsiteY0" fmla="*/ 0 h 829960"/>
                    <a:gd name="connsiteX1" fmla="*/ 241618 w 241618"/>
                    <a:gd name="connsiteY1" fmla="*/ 0 h 829960"/>
                    <a:gd name="connsiteX2" fmla="*/ 193449 w 241618"/>
                    <a:gd name="connsiteY2" fmla="*/ 45794 h 829960"/>
                    <a:gd name="connsiteX3" fmla="*/ 53711 w 241618"/>
                    <a:gd name="connsiteY3" fmla="*/ 432248 h 829960"/>
                    <a:gd name="connsiteX4" fmla="*/ 193449 w 241618"/>
                    <a:gd name="connsiteY4" fmla="*/ 818703 h 829960"/>
                    <a:gd name="connsiteX5" fmla="*/ 205291 w 241618"/>
                    <a:gd name="connsiteY5" fmla="*/ 829960 h 829960"/>
                    <a:gd name="connsiteX6" fmla="*/ 151580 w 241618"/>
                    <a:gd name="connsiteY6" fmla="*/ 829960 h 829960"/>
                    <a:gd name="connsiteX7" fmla="*/ 139738 w 241618"/>
                    <a:gd name="connsiteY7" fmla="*/ 818703 h 829960"/>
                    <a:gd name="connsiteX8" fmla="*/ 0 w 241618"/>
                    <a:gd name="connsiteY8" fmla="*/ 432248 h 829960"/>
                    <a:gd name="connsiteX9" fmla="*/ 139738 w 241618"/>
                    <a:gd name="connsiteY9" fmla="*/ 45794 h 829960"/>
                    <a:gd name="connsiteX10" fmla="*/ 187907 w 241618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41618" h="829960">
                      <a:moveTo>
                        <a:pt x="187907" y="0"/>
                      </a:moveTo>
                      <a:lnTo>
                        <a:pt x="241618" y="0"/>
                      </a:lnTo>
                      <a:lnTo>
                        <a:pt x="193449" y="45794"/>
                      </a:lnTo>
                      <a:cubicBezTo>
                        <a:pt x="104079" y="153216"/>
                        <a:pt x="53711" y="289611"/>
                        <a:pt x="53711" y="432248"/>
                      </a:cubicBezTo>
                      <a:cubicBezTo>
                        <a:pt x="53711" y="574886"/>
                        <a:pt x="104079" y="711280"/>
                        <a:pt x="193449" y="818703"/>
                      </a:cubicBezTo>
                      <a:lnTo>
                        <a:pt x="205291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19" name="グループ化 418">
                  <a:extLst>
                    <a:ext uri="{FF2B5EF4-FFF2-40B4-BE49-F238E27FC236}">
                      <a16:creationId xmlns:a16="http://schemas.microsoft.com/office/drawing/2014/main" id="{FF0A8A1D-D2A6-4532-984F-90A5B1970230}"/>
                    </a:ext>
                  </a:extLst>
                </p:cNvPr>
                <p:cNvGrpSpPr/>
                <p:nvPr/>
              </p:nvGrpSpPr>
              <p:grpSpPr>
                <a:xfrm>
                  <a:off x="4417655" y="3129610"/>
                  <a:ext cx="340827" cy="829960"/>
                  <a:chOff x="4273471" y="3129610"/>
                  <a:chExt cx="389754" cy="829960"/>
                </a:xfrm>
                <a:grpFill/>
              </p:grpSpPr>
              <p:sp>
                <p:nvSpPr>
                  <p:cNvPr id="420" name="フリーフォーム: 図形 419">
                    <a:extLst>
                      <a:ext uri="{FF2B5EF4-FFF2-40B4-BE49-F238E27FC236}">
                        <a16:creationId xmlns:a16="http://schemas.microsoft.com/office/drawing/2014/main" id="{0E311100-7D59-4BC0-9E78-6E57BFEC1568}"/>
                      </a:ext>
                    </a:extLst>
                  </p:cNvPr>
                  <p:cNvSpPr/>
                  <p:nvPr/>
                </p:nvSpPr>
                <p:spPr>
                  <a:xfrm>
                    <a:off x="4273471" y="3129610"/>
                    <a:ext cx="324721" cy="829960"/>
                  </a:xfrm>
                  <a:custGeom>
                    <a:avLst/>
                    <a:gdLst>
                      <a:gd name="connsiteX0" fmla="*/ 271010 w 324721"/>
                      <a:gd name="connsiteY0" fmla="*/ 0 h 829960"/>
                      <a:gd name="connsiteX1" fmla="*/ 324721 w 324721"/>
                      <a:gd name="connsiteY1" fmla="*/ 0 h 829960"/>
                      <a:gd name="connsiteX2" fmla="*/ 266828 w 324721"/>
                      <a:gd name="connsiteY2" fmla="*/ 31424 h 829960"/>
                      <a:gd name="connsiteX3" fmla="*/ 53711 w 324721"/>
                      <a:gd name="connsiteY3" fmla="*/ 432248 h 829960"/>
                      <a:gd name="connsiteX4" fmla="*/ 195290 w 324721"/>
                      <a:gd name="connsiteY4" fmla="*/ 774048 h 829960"/>
                      <a:gd name="connsiteX5" fmla="*/ 263056 w 324721"/>
                      <a:gd name="connsiteY5" fmla="*/ 829960 h 829960"/>
                      <a:gd name="connsiteX6" fmla="*/ 209345 w 324721"/>
                      <a:gd name="connsiteY6" fmla="*/ 829960 h 829960"/>
                      <a:gd name="connsiteX7" fmla="*/ 141579 w 324721"/>
                      <a:gd name="connsiteY7" fmla="*/ 774048 h 829960"/>
                      <a:gd name="connsiteX8" fmla="*/ 0 w 324721"/>
                      <a:gd name="connsiteY8" fmla="*/ 432248 h 829960"/>
                      <a:gd name="connsiteX9" fmla="*/ 213117 w 324721"/>
                      <a:gd name="connsiteY9" fmla="*/ 31424 h 829960"/>
                      <a:gd name="connsiteX10" fmla="*/ 271010 w 324721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24721" h="829960">
                        <a:moveTo>
                          <a:pt x="271010" y="0"/>
                        </a:moveTo>
                        <a:lnTo>
                          <a:pt x="324721" y="0"/>
                        </a:lnTo>
                        <a:lnTo>
                          <a:pt x="266828" y="31424"/>
                        </a:lnTo>
                        <a:cubicBezTo>
                          <a:pt x="138249" y="118290"/>
                          <a:pt x="53711" y="265397"/>
                          <a:pt x="53711" y="432248"/>
                        </a:cubicBezTo>
                        <a:cubicBezTo>
                          <a:pt x="53711" y="565729"/>
                          <a:pt x="107815" y="686574"/>
                          <a:pt x="195290" y="774048"/>
                        </a:cubicBezTo>
                        <a:lnTo>
                          <a:pt x="263056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1" name="フリーフォーム: 図形 420">
                    <a:extLst>
                      <a:ext uri="{FF2B5EF4-FFF2-40B4-BE49-F238E27FC236}">
                        <a16:creationId xmlns:a16="http://schemas.microsoft.com/office/drawing/2014/main" id="{2B18EC2E-2A48-4776-9391-DCEEC70310E2}"/>
                      </a:ext>
                    </a:extLst>
                  </p:cNvPr>
                  <p:cNvSpPr/>
                  <p:nvPr/>
                </p:nvSpPr>
                <p:spPr>
                  <a:xfrm>
                    <a:off x="4324883" y="3129610"/>
                    <a:ext cx="338342" cy="829960"/>
                  </a:xfrm>
                  <a:custGeom>
                    <a:avLst/>
                    <a:gdLst>
                      <a:gd name="connsiteX0" fmla="*/ 271010 w 338342"/>
                      <a:gd name="connsiteY0" fmla="*/ 0 h 829960"/>
                      <a:gd name="connsiteX1" fmla="*/ 338342 w 338342"/>
                      <a:gd name="connsiteY1" fmla="*/ 0 h 829960"/>
                      <a:gd name="connsiteX2" fmla="*/ 280449 w 338342"/>
                      <a:gd name="connsiteY2" fmla="*/ 31424 h 829960"/>
                      <a:gd name="connsiteX3" fmla="*/ 67332 w 338342"/>
                      <a:gd name="connsiteY3" fmla="*/ 432248 h 829960"/>
                      <a:gd name="connsiteX4" fmla="*/ 208911 w 338342"/>
                      <a:gd name="connsiteY4" fmla="*/ 774048 h 829960"/>
                      <a:gd name="connsiteX5" fmla="*/ 276677 w 338342"/>
                      <a:gd name="connsiteY5" fmla="*/ 829960 h 829960"/>
                      <a:gd name="connsiteX6" fmla="*/ 209345 w 338342"/>
                      <a:gd name="connsiteY6" fmla="*/ 829960 h 829960"/>
                      <a:gd name="connsiteX7" fmla="*/ 141579 w 338342"/>
                      <a:gd name="connsiteY7" fmla="*/ 774048 h 829960"/>
                      <a:gd name="connsiteX8" fmla="*/ 0 w 338342"/>
                      <a:gd name="connsiteY8" fmla="*/ 432248 h 829960"/>
                      <a:gd name="connsiteX9" fmla="*/ 213117 w 338342"/>
                      <a:gd name="connsiteY9" fmla="*/ 31424 h 829960"/>
                      <a:gd name="connsiteX10" fmla="*/ 271010 w 338342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38342" h="829960">
                        <a:moveTo>
                          <a:pt x="271010" y="0"/>
                        </a:moveTo>
                        <a:lnTo>
                          <a:pt x="338342" y="0"/>
                        </a:lnTo>
                        <a:lnTo>
                          <a:pt x="280449" y="31424"/>
                        </a:lnTo>
                        <a:cubicBezTo>
                          <a:pt x="151870" y="118290"/>
                          <a:pt x="67332" y="265397"/>
                          <a:pt x="67332" y="432248"/>
                        </a:cubicBezTo>
                        <a:cubicBezTo>
                          <a:pt x="67332" y="565729"/>
                          <a:pt x="121436" y="686574"/>
                          <a:pt x="208911" y="774048"/>
                        </a:cubicBezTo>
                        <a:lnTo>
                          <a:pt x="276677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99" name="グループ化 398">
                <a:extLst>
                  <a:ext uri="{FF2B5EF4-FFF2-40B4-BE49-F238E27FC236}">
                    <a16:creationId xmlns:a16="http://schemas.microsoft.com/office/drawing/2014/main" id="{885A0B47-2E89-41A3-BF3E-D2E48E75DF59}"/>
                  </a:ext>
                </a:extLst>
              </p:cNvPr>
              <p:cNvGrpSpPr/>
              <p:nvPr/>
            </p:nvGrpSpPr>
            <p:grpSpPr>
              <a:xfrm rot="5400000">
                <a:off x="5158899" y="1399209"/>
                <a:ext cx="197881" cy="549964"/>
                <a:chOff x="4417655" y="3129610"/>
                <a:chExt cx="340827" cy="829960"/>
              </a:xfrm>
              <a:solidFill>
                <a:srgbClr val="FFFFCC"/>
              </a:solidFill>
            </p:grpSpPr>
            <p:sp>
              <p:nvSpPr>
                <p:cNvPr id="412" name="フリーフォーム: 図形 411">
                  <a:extLst>
                    <a:ext uri="{FF2B5EF4-FFF2-40B4-BE49-F238E27FC236}">
                      <a16:creationId xmlns:a16="http://schemas.microsoft.com/office/drawing/2014/main" id="{FE896FC3-E5AD-4462-995B-5958D14F87C9}"/>
                    </a:ext>
                  </a:extLst>
                </p:cNvPr>
                <p:cNvSpPr/>
                <p:nvPr/>
              </p:nvSpPr>
              <p:spPr>
                <a:xfrm>
                  <a:off x="4566574" y="3129610"/>
                  <a:ext cx="187586" cy="829960"/>
                </a:xfrm>
                <a:custGeom>
                  <a:avLst/>
                  <a:gdLst>
                    <a:gd name="connsiteX0" fmla="*/ 187907 w 255239"/>
                    <a:gd name="connsiteY0" fmla="*/ 0 h 829960"/>
                    <a:gd name="connsiteX1" fmla="*/ 255239 w 255239"/>
                    <a:gd name="connsiteY1" fmla="*/ 0 h 829960"/>
                    <a:gd name="connsiteX2" fmla="*/ 207070 w 255239"/>
                    <a:gd name="connsiteY2" fmla="*/ 45794 h 829960"/>
                    <a:gd name="connsiteX3" fmla="*/ 67332 w 255239"/>
                    <a:gd name="connsiteY3" fmla="*/ 432248 h 829960"/>
                    <a:gd name="connsiteX4" fmla="*/ 207070 w 255239"/>
                    <a:gd name="connsiteY4" fmla="*/ 818703 h 829960"/>
                    <a:gd name="connsiteX5" fmla="*/ 218912 w 255239"/>
                    <a:gd name="connsiteY5" fmla="*/ 829960 h 829960"/>
                    <a:gd name="connsiteX6" fmla="*/ 151580 w 255239"/>
                    <a:gd name="connsiteY6" fmla="*/ 829960 h 829960"/>
                    <a:gd name="connsiteX7" fmla="*/ 139738 w 255239"/>
                    <a:gd name="connsiteY7" fmla="*/ 818703 h 829960"/>
                    <a:gd name="connsiteX8" fmla="*/ 0 w 255239"/>
                    <a:gd name="connsiteY8" fmla="*/ 432248 h 829960"/>
                    <a:gd name="connsiteX9" fmla="*/ 139738 w 255239"/>
                    <a:gd name="connsiteY9" fmla="*/ 45794 h 829960"/>
                    <a:gd name="connsiteX10" fmla="*/ 187907 w 255239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239" h="829960">
                      <a:moveTo>
                        <a:pt x="187907" y="0"/>
                      </a:moveTo>
                      <a:lnTo>
                        <a:pt x="255239" y="0"/>
                      </a:lnTo>
                      <a:lnTo>
                        <a:pt x="207070" y="45794"/>
                      </a:lnTo>
                      <a:cubicBezTo>
                        <a:pt x="117700" y="153216"/>
                        <a:pt x="67332" y="289611"/>
                        <a:pt x="67332" y="432248"/>
                      </a:cubicBezTo>
                      <a:cubicBezTo>
                        <a:pt x="67332" y="574886"/>
                        <a:pt x="117700" y="711280"/>
                        <a:pt x="207070" y="818703"/>
                      </a:cubicBezTo>
                      <a:lnTo>
                        <a:pt x="218912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3" name="フリーフォーム: 図形 412">
                  <a:extLst>
                    <a:ext uri="{FF2B5EF4-FFF2-40B4-BE49-F238E27FC236}">
                      <a16:creationId xmlns:a16="http://schemas.microsoft.com/office/drawing/2014/main" id="{27A39F77-43ED-4689-91EC-BC3FD99C5114}"/>
                    </a:ext>
                  </a:extLst>
                </p:cNvPr>
                <p:cNvSpPr/>
                <p:nvPr/>
              </p:nvSpPr>
              <p:spPr>
                <a:xfrm>
                  <a:off x="4515159" y="3129610"/>
                  <a:ext cx="241618" cy="829960"/>
                </a:xfrm>
                <a:custGeom>
                  <a:avLst/>
                  <a:gdLst>
                    <a:gd name="connsiteX0" fmla="*/ 187907 w 241618"/>
                    <a:gd name="connsiteY0" fmla="*/ 0 h 829960"/>
                    <a:gd name="connsiteX1" fmla="*/ 241618 w 241618"/>
                    <a:gd name="connsiteY1" fmla="*/ 0 h 829960"/>
                    <a:gd name="connsiteX2" fmla="*/ 193449 w 241618"/>
                    <a:gd name="connsiteY2" fmla="*/ 45794 h 829960"/>
                    <a:gd name="connsiteX3" fmla="*/ 53711 w 241618"/>
                    <a:gd name="connsiteY3" fmla="*/ 432248 h 829960"/>
                    <a:gd name="connsiteX4" fmla="*/ 193449 w 241618"/>
                    <a:gd name="connsiteY4" fmla="*/ 818703 h 829960"/>
                    <a:gd name="connsiteX5" fmla="*/ 205291 w 241618"/>
                    <a:gd name="connsiteY5" fmla="*/ 829960 h 829960"/>
                    <a:gd name="connsiteX6" fmla="*/ 151580 w 241618"/>
                    <a:gd name="connsiteY6" fmla="*/ 829960 h 829960"/>
                    <a:gd name="connsiteX7" fmla="*/ 139738 w 241618"/>
                    <a:gd name="connsiteY7" fmla="*/ 818703 h 829960"/>
                    <a:gd name="connsiteX8" fmla="*/ 0 w 241618"/>
                    <a:gd name="connsiteY8" fmla="*/ 432248 h 829960"/>
                    <a:gd name="connsiteX9" fmla="*/ 139738 w 241618"/>
                    <a:gd name="connsiteY9" fmla="*/ 45794 h 829960"/>
                    <a:gd name="connsiteX10" fmla="*/ 187907 w 241618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41618" h="829960">
                      <a:moveTo>
                        <a:pt x="187907" y="0"/>
                      </a:moveTo>
                      <a:lnTo>
                        <a:pt x="241618" y="0"/>
                      </a:lnTo>
                      <a:lnTo>
                        <a:pt x="193449" y="45794"/>
                      </a:lnTo>
                      <a:cubicBezTo>
                        <a:pt x="104079" y="153216"/>
                        <a:pt x="53711" y="289611"/>
                        <a:pt x="53711" y="432248"/>
                      </a:cubicBezTo>
                      <a:cubicBezTo>
                        <a:pt x="53711" y="574886"/>
                        <a:pt x="104079" y="711280"/>
                        <a:pt x="193449" y="818703"/>
                      </a:cubicBezTo>
                      <a:lnTo>
                        <a:pt x="205291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14" name="グループ化 413">
                  <a:extLst>
                    <a:ext uri="{FF2B5EF4-FFF2-40B4-BE49-F238E27FC236}">
                      <a16:creationId xmlns:a16="http://schemas.microsoft.com/office/drawing/2014/main" id="{923DB5A6-FF0E-4052-99CA-FF3492E4D5D1}"/>
                    </a:ext>
                  </a:extLst>
                </p:cNvPr>
                <p:cNvGrpSpPr/>
                <p:nvPr/>
              </p:nvGrpSpPr>
              <p:grpSpPr>
                <a:xfrm>
                  <a:off x="4417655" y="3129610"/>
                  <a:ext cx="340827" cy="829960"/>
                  <a:chOff x="4273471" y="3129610"/>
                  <a:chExt cx="389754" cy="829960"/>
                </a:xfrm>
                <a:grpFill/>
              </p:grpSpPr>
              <p:sp>
                <p:nvSpPr>
                  <p:cNvPr id="415" name="フリーフォーム: 図形 414">
                    <a:extLst>
                      <a:ext uri="{FF2B5EF4-FFF2-40B4-BE49-F238E27FC236}">
                        <a16:creationId xmlns:a16="http://schemas.microsoft.com/office/drawing/2014/main" id="{5CB4F4D2-B369-4AD6-896D-C813D0A44648}"/>
                      </a:ext>
                    </a:extLst>
                  </p:cNvPr>
                  <p:cNvSpPr/>
                  <p:nvPr/>
                </p:nvSpPr>
                <p:spPr>
                  <a:xfrm>
                    <a:off x="4273471" y="3129610"/>
                    <a:ext cx="324721" cy="829960"/>
                  </a:xfrm>
                  <a:custGeom>
                    <a:avLst/>
                    <a:gdLst>
                      <a:gd name="connsiteX0" fmla="*/ 271010 w 324721"/>
                      <a:gd name="connsiteY0" fmla="*/ 0 h 829960"/>
                      <a:gd name="connsiteX1" fmla="*/ 324721 w 324721"/>
                      <a:gd name="connsiteY1" fmla="*/ 0 h 829960"/>
                      <a:gd name="connsiteX2" fmla="*/ 266828 w 324721"/>
                      <a:gd name="connsiteY2" fmla="*/ 31424 h 829960"/>
                      <a:gd name="connsiteX3" fmla="*/ 53711 w 324721"/>
                      <a:gd name="connsiteY3" fmla="*/ 432248 h 829960"/>
                      <a:gd name="connsiteX4" fmla="*/ 195290 w 324721"/>
                      <a:gd name="connsiteY4" fmla="*/ 774048 h 829960"/>
                      <a:gd name="connsiteX5" fmla="*/ 263056 w 324721"/>
                      <a:gd name="connsiteY5" fmla="*/ 829960 h 829960"/>
                      <a:gd name="connsiteX6" fmla="*/ 209345 w 324721"/>
                      <a:gd name="connsiteY6" fmla="*/ 829960 h 829960"/>
                      <a:gd name="connsiteX7" fmla="*/ 141579 w 324721"/>
                      <a:gd name="connsiteY7" fmla="*/ 774048 h 829960"/>
                      <a:gd name="connsiteX8" fmla="*/ 0 w 324721"/>
                      <a:gd name="connsiteY8" fmla="*/ 432248 h 829960"/>
                      <a:gd name="connsiteX9" fmla="*/ 213117 w 324721"/>
                      <a:gd name="connsiteY9" fmla="*/ 31424 h 829960"/>
                      <a:gd name="connsiteX10" fmla="*/ 271010 w 324721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24721" h="829960">
                        <a:moveTo>
                          <a:pt x="271010" y="0"/>
                        </a:moveTo>
                        <a:lnTo>
                          <a:pt x="324721" y="0"/>
                        </a:lnTo>
                        <a:lnTo>
                          <a:pt x="266828" y="31424"/>
                        </a:lnTo>
                        <a:cubicBezTo>
                          <a:pt x="138249" y="118290"/>
                          <a:pt x="53711" y="265397"/>
                          <a:pt x="53711" y="432248"/>
                        </a:cubicBezTo>
                        <a:cubicBezTo>
                          <a:pt x="53711" y="565729"/>
                          <a:pt x="107815" y="686574"/>
                          <a:pt x="195290" y="774048"/>
                        </a:cubicBezTo>
                        <a:lnTo>
                          <a:pt x="263056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6" name="フリーフォーム: 図形 415">
                    <a:extLst>
                      <a:ext uri="{FF2B5EF4-FFF2-40B4-BE49-F238E27FC236}">
                        <a16:creationId xmlns:a16="http://schemas.microsoft.com/office/drawing/2014/main" id="{A9EB7A1B-9E13-42F9-9A32-643E0F9929B3}"/>
                      </a:ext>
                    </a:extLst>
                  </p:cNvPr>
                  <p:cNvSpPr/>
                  <p:nvPr/>
                </p:nvSpPr>
                <p:spPr>
                  <a:xfrm>
                    <a:off x="4324883" y="3129610"/>
                    <a:ext cx="338342" cy="829960"/>
                  </a:xfrm>
                  <a:custGeom>
                    <a:avLst/>
                    <a:gdLst>
                      <a:gd name="connsiteX0" fmla="*/ 271010 w 338342"/>
                      <a:gd name="connsiteY0" fmla="*/ 0 h 829960"/>
                      <a:gd name="connsiteX1" fmla="*/ 338342 w 338342"/>
                      <a:gd name="connsiteY1" fmla="*/ 0 h 829960"/>
                      <a:gd name="connsiteX2" fmla="*/ 280449 w 338342"/>
                      <a:gd name="connsiteY2" fmla="*/ 31424 h 829960"/>
                      <a:gd name="connsiteX3" fmla="*/ 67332 w 338342"/>
                      <a:gd name="connsiteY3" fmla="*/ 432248 h 829960"/>
                      <a:gd name="connsiteX4" fmla="*/ 208911 w 338342"/>
                      <a:gd name="connsiteY4" fmla="*/ 774048 h 829960"/>
                      <a:gd name="connsiteX5" fmla="*/ 276677 w 338342"/>
                      <a:gd name="connsiteY5" fmla="*/ 829960 h 829960"/>
                      <a:gd name="connsiteX6" fmla="*/ 209345 w 338342"/>
                      <a:gd name="connsiteY6" fmla="*/ 829960 h 829960"/>
                      <a:gd name="connsiteX7" fmla="*/ 141579 w 338342"/>
                      <a:gd name="connsiteY7" fmla="*/ 774048 h 829960"/>
                      <a:gd name="connsiteX8" fmla="*/ 0 w 338342"/>
                      <a:gd name="connsiteY8" fmla="*/ 432248 h 829960"/>
                      <a:gd name="connsiteX9" fmla="*/ 213117 w 338342"/>
                      <a:gd name="connsiteY9" fmla="*/ 31424 h 829960"/>
                      <a:gd name="connsiteX10" fmla="*/ 271010 w 338342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38342" h="829960">
                        <a:moveTo>
                          <a:pt x="271010" y="0"/>
                        </a:moveTo>
                        <a:lnTo>
                          <a:pt x="338342" y="0"/>
                        </a:lnTo>
                        <a:lnTo>
                          <a:pt x="280449" y="31424"/>
                        </a:lnTo>
                        <a:cubicBezTo>
                          <a:pt x="151870" y="118290"/>
                          <a:pt x="67332" y="265397"/>
                          <a:pt x="67332" y="432248"/>
                        </a:cubicBezTo>
                        <a:cubicBezTo>
                          <a:pt x="67332" y="565729"/>
                          <a:pt x="121436" y="686574"/>
                          <a:pt x="208911" y="774048"/>
                        </a:cubicBezTo>
                        <a:lnTo>
                          <a:pt x="276677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00" name="グループ化 399">
                <a:extLst>
                  <a:ext uri="{FF2B5EF4-FFF2-40B4-BE49-F238E27FC236}">
                    <a16:creationId xmlns:a16="http://schemas.microsoft.com/office/drawing/2014/main" id="{EA1675DB-3280-4685-BA42-E0B7A48B4E74}"/>
                  </a:ext>
                </a:extLst>
              </p:cNvPr>
              <p:cNvGrpSpPr/>
              <p:nvPr/>
            </p:nvGrpSpPr>
            <p:grpSpPr>
              <a:xfrm rot="16200000">
                <a:off x="4349148" y="1764276"/>
                <a:ext cx="197881" cy="549964"/>
                <a:chOff x="4417655" y="3129610"/>
                <a:chExt cx="340827" cy="829960"/>
              </a:xfrm>
              <a:solidFill>
                <a:srgbClr val="FFFFCC"/>
              </a:solidFill>
            </p:grpSpPr>
            <p:sp>
              <p:nvSpPr>
                <p:cNvPr id="407" name="フリーフォーム: 図形 406">
                  <a:extLst>
                    <a:ext uri="{FF2B5EF4-FFF2-40B4-BE49-F238E27FC236}">
                      <a16:creationId xmlns:a16="http://schemas.microsoft.com/office/drawing/2014/main" id="{1EDADEEF-6A16-4168-BE9B-6D5B4B06B966}"/>
                    </a:ext>
                  </a:extLst>
                </p:cNvPr>
                <p:cNvSpPr/>
                <p:nvPr/>
              </p:nvSpPr>
              <p:spPr>
                <a:xfrm>
                  <a:off x="4566574" y="3129610"/>
                  <a:ext cx="187586" cy="829960"/>
                </a:xfrm>
                <a:custGeom>
                  <a:avLst/>
                  <a:gdLst>
                    <a:gd name="connsiteX0" fmla="*/ 187907 w 255239"/>
                    <a:gd name="connsiteY0" fmla="*/ 0 h 829960"/>
                    <a:gd name="connsiteX1" fmla="*/ 255239 w 255239"/>
                    <a:gd name="connsiteY1" fmla="*/ 0 h 829960"/>
                    <a:gd name="connsiteX2" fmla="*/ 207070 w 255239"/>
                    <a:gd name="connsiteY2" fmla="*/ 45794 h 829960"/>
                    <a:gd name="connsiteX3" fmla="*/ 67332 w 255239"/>
                    <a:gd name="connsiteY3" fmla="*/ 432248 h 829960"/>
                    <a:gd name="connsiteX4" fmla="*/ 207070 w 255239"/>
                    <a:gd name="connsiteY4" fmla="*/ 818703 h 829960"/>
                    <a:gd name="connsiteX5" fmla="*/ 218912 w 255239"/>
                    <a:gd name="connsiteY5" fmla="*/ 829960 h 829960"/>
                    <a:gd name="connsiteX6" fmla="*/ 151580 w 255239"/>
                    <a:gd name="connsiteY6" fmla="*/ 829960 h 829960"/>
                    <a:gd name="connsiteX7" fmla="*/ 139738 w 255239"/>
                    <a:gd name="connsiteY7" fmla="*/ 818703 h 829960"/>
                    <a:gd name="connsiteX8" fmla="*/ 0 w 255239"/>
                    <a:gd name="connsiteY8" fmla="*/ 432248 h 829960"/>
                    <a:gd name="connsiteX9" fmla="*/ 139738 w 255239"/>
                    <a:gd name="connsiteY9" fmla="*/ 45794 h 829960"/>
                    <a:gd name="connsiteX10" fmla="*/ 187907 w 255239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239" h="829960">
                      <a:moveTo>
                        <a:pt x="187907" y="0"/>
                      </a:moveTo>
                      <a:lnTo>
                        <a:pt x="255239" y="0"/>
                      </a:lnTo>
                      <a:lnTo>
                        <a:pt x="207070" y="45794"/>
                      </a:lnTo>
                      <a:cubicBezTo>
                        <a:pt x="117700" y="153216"/>
                        <a:pt x="67332" y="289611"/>
                        <a:pt x="67332" y="432248"/>
                      </a:cubicBezTo>
                      <a:cubicBezTo>
                        <a:pt x="67332" y="574886"/>
                        <a:pt x="117700" y="711280"/>
                        <a:pt x="207070" y="818703"/>
                      </a:cubicBezTo>
                      <a:lnTo>
                        <a:pt x="218912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8" name="フリーフォーム: 図形 407">
                  <a:extLst>
                    <a:ext uri="{FF2B5EF4-FFF2-40B4-BE49-F238E27FC236}">
                      <a16:creationId xmlns:a16="http://schemas.microsoft.com/office/drawing/2014/main" id="{FF66FD4D-C74C-42BF-9C48-C685B8FAF42C}"/>
                    </a:ext>
                  </a:extLst>
                </p:cNvPr>
                <p:cNvSpPr/>
                <p:nvPr/>
              </p:nvSpPr>
              <p:spPr>
                <a:xfrm>
                  <a:off x="4515159" y="3129610"/>
                  <a:ext cx="241618" cy="829960"/>
                </a:xfrm>
                <a:custGeom>
                  <a:avLst/>
                  <a:gdLst>
                    <a:gd name="connsiteX0" fmla="*/ 187907 w 241618"/>
                    <a:gd name="connsiteY0" fmla="*/ 0 h 829960"/>
                    <a:gd name="connsiteX1" fmla="*/ 241618 w 241618"/>
                    <a:gd name="connsiteY1" fmla="*/ 0 h 829960"/>
                    <a:gd name="connsiteX2" fmla="*/ 193449 w 241618"/>
                    <a:gd name="connsiteY2" fmla="*/ 45794 h 829960"/>
                    <a:gd name="connsiteX3" fmla="*/ 53711 w 241618"/>
                    <a:gd name="connsiteY3" fmla="*/ 432248 h 829960"/>
                    <a:gd name="connsiteX4" fmla="*/ 193449 w 241618"/>
                    <a:gd name="connsiteY4" fmla="*/ 818703 h 829960"/>
                    <a:gd name="connsiteX5" fmla="*/ 205291 w 241618"/>
                    <a:gd name="connsiteY5" fmla="*/ 829960 h 829960"/>
                    <a:gd name="connsiteX6" fmla="*/ 151580 w 241618"/>
                    <a:gd name="connsiteY6" fmla="*/ 829960 h 829960"/>
                    <a:gd name="connsiteX7" fmla="*/ 139738 w 241618"/>
                    <a:gd name="connsiteY7" fmla="*/ 818703 h 829960"/>
                    <a:gd name="connsiteX8" fmla="*/ 0 w 241618"/>
                    <a:gd name="connsiteY8" fmla="*/ 432248 h 829960"/>
                    <a:gd name="connsiteX9" fmla="*/ 139738 w 241618"/>
                    <a:gd name="connsiteY9" fmla="*/ 45794 h 829960"/>
                    <a:gd name="connsiteX10" fmla="*/ 187907 w 241618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41618" h="829960">
                      <a:moveTo>
                        <a:pt x="187907" y="0"/>
                      </a:moveTo>
                      <a:lnTo>
                        <a:pt x="241618" y="0"/>
                      </a:lnTo>
                      <a:lnTo>
                        <a:pt x="193449" y="45794"/>
                      </a:lnTo>
                      <a:cubicBezTo>
                        <a:pt x="104079" y="153216"/>
                        <a:pt x="53711" y="289611"/>
                        <a:pt x="53711" y="432248"/>
                      </a:cubicBezTo>
                      <a:cubicBezTo>
                        <a:pt x="53711" y="574886"/>
                        <a:pt x="104079" y="711280"/>
                        <a:pt x="193449" y="818703"/>
                      </a:cubicBezTo>
                      <a:lnTo>
                        <a:pt x="205291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09" name="グループ化 408">
                  <a:extLst>
                    <a:ext uri="{FF2B5EF4-FFF2-40B4-BE49-F238E27FC236}">
                      <a16:creationId xmlns:a16="http://schemas.microsoft.com/office/drawing/2014/main" id="{7EF581EE-6389-428D-B543-17A41642EF33}"/>
                    </a:ext>
                  </a:extLst>
                </p:cNvPr>
                <p:cNvGrpSpPr/>
                <p:nvPr/>
              </p:nvGrpSpPr>
              <p:grpSpPr>
                <a:xfrm>
                  <a:off x="4417655" y="3129610"/>
                  <a:ext cx="340827" cy="829960"/>
                  <a:chOff x="4273471" y="3129610"/>
                  <a:chExt cx="389754" cy="829960"/>
                </a:xfrm>
                <a:grpFill/>
              </p:grpSpPr>
              <p:sp>
                <p:nvSpPr>
                  <p:cNvPr id="410" name="フリーフォーム: 図形 409">
                    <a:extLst>
                      <a:ext uri="{FF2B5EF4-FFF2-40B4-BE49-F238E27FC236}">
                        <a16:creationId xmlns:a16="http://schemas.microsoft.com/office/drawing/2014/main" id="{E93C5A2A-DBA1-4022-B737-C903499CC745}"/>
                      </a:ext>
                    </a:extLst>
                  </p:cNvPr>
                  <p:cNvSpPr/>
                  <p:nvPr/>
                </p:nvSpPr>
                <p:spPr>
                  <a:xfrm>
                    <a:off x="4273471" y="3129610"/>
                    <a:ext cx="324721" cy="829960"/>
                  </a:xfrm>
                  <a:custGeom>
                    <a:avLst/>
                    <a:gdLst>
                      <a:gd name="connsiteX0" fmla="*/ 271010 w 324721"/>
                      <a:gd name="connsiteY0" fmla="*/ 0 h 829960"/>
                      <a:gd name="connsiteX1" fmla="*/ 324721 w 324721"/>
                      <a:gd name="connsiteY1" fmla="*/ 0 h 829960"/>
                      <a:gd name="connsiteX2" fmla="*/ 266828 w 324721"/>
                      <a:gd name="connsiteY2" fmla="*/ 31424 h 829960"/>
                      <a:gd name="connsiteX3" fmla="*/ 53711 w 324721"/>
                      <a:gd name="connsiteY3" fmla="*/ 432248 h 829960"/>
                      <a:gd name="connsiteX4" fmla="*/ 195290 w 324721"/>
                      <a:gd name="connsiteY4" fmla="*/ 774048 h 829960"/>
                      <a:gd name="connsiteX5" fmla="*/ 263056 w 324721"/>
                      <a:gd name="connsiteY5" fmla="*/ 829960 h 829960"/>
                      <a:gd name="connsiteX6" fmla="*/ 209345 w 324721"/>
                      <a:gd name="connsiteY6" fmla="*/ 829960 h 829960"/>
                      <a:gd name="connsiteX7" fmla="*/ 141579 w 324721"/>
                      <a:gd name="connsiteY7" fmla="*/ 774048 h 829960"/>
                      <a:gd name="connsiteX8" fmla="*/ 0 w 324721"/>
                      <a:gd name="connsiteY8" fmla="*/ 432248 h 829960"/>
                      <a:gd name="connsiteX9" fmla="*/ 213117 w 324721"/>
                      <a:gd name="connsiteY9" fmla="*/ 31424 h 829960"/>
                      <a:gd name="connsiteX10" fmla="*/ 271010 w 324721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24721" h="829960">
                        <a:moveTo>
                          <a:pt x="271010" y="0"/>
                        </a:moveTo>
                        <a:lnTo>
                          <a:pt x="324721" y="0"/>
                        </a:lnTo>
                        <a:lnTo>
                          <a:pt x="266828" y="31424"/>
                        </a:lnTo>
                        <a:cubicBezTo>
                          <a:pt x="138249" y="118290"/>
                          <a:pt x="53711" y="265397"/>
                          <a:pt x="53711" y="432248"/>
                        </a:cubicBezTo>
                        <a:cubicBezTo>
                          <a:pt x="53711" y="565729"/>
                          <a:pt x="107815" y="686574"/>
                          <a:pt x="195290" y="774048"/>
                        </a:cubicBezTo>
                        <a:lnTo>
                          <a:pt x="263056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1" name="フリーフォーム: 図形 410">
                    <a:extLst>
                      <a:ext uri="{FF2B5EF4-FFF2-40B4-BE49-F238E27FC236}">
                        <a16:creationId xmlns:a16="http://schemas.microsoft.com/office/drawing/2014/main" id="{267D45BF-278C-4FD0-8BFF-FF344DE20747}"/>
                      </a:ext>
                    </a:extLst>
                  </p:cNvPr>
                  <p:cNvSpPr/>
                  <p:nvPr/>
                </p:nvSpPr>
                <p:spPr>
                  <a:xfrm>
                    <a:off x="4324883" y="3129610"/>
                    <a:ext cx="338342" cy="829960"/>
                  </a:xfrm>
                  <a:custGeom>
                    <a:avLst/>
                    <a:gdLst>
                      <a:gd name="connsiteX0" fmla="*/ 271010 w 338342"/>
                      <a:gd name="connsiteY0" fmla="*/ 0 h 829960"/>
                      <a:gd name="connsiteX1" fmla="*/ 338342 w 338342"/>
                      <a:gd name="connsiteY1" fmla="*/ 0 h 829960"/>
                      <a:gd name="connsiteX2" fmla="*/ 280449 w 338342"/>
                      <a:gd name="connsiteY2" fmla="*/ 31424 h 829960"/>
                      <a:gd name="connsiteX3" fmla="*/ 67332 w 338342"/>
                      <a:gd name="connsiteY3" fmla="*/ 432248 h 829960"/>
                      <a:gd name="connsiteX4" fmla="*/ 208911 w 338342"/>
                      <a:gd name="connsiteY4" fmla="*/ 774048 h 829960"/>
                      <a:gd name="connsiteX5" fmla="*/ 276677 w 338342"/>
                      <a:gd name="connsiteY5" fmla="*/ 829960 h 829960"/>
                      <a:gd name="connsiteX6" fmla="*/ 209345 w 338342"/>
                      <a:gd name="connsiteY6" fmla="*/ 829960 h 829960"/>
                      <a:gd name="connsiteX7" fmla="*/ 141579 w 338342"/>
                      <a:gd name="connsiteY7" fmla="*/ 774048 h 829960"/>
                      <a:gd name="connsiteX8" fmla="*/ 0 w 338342"/>
                      <a:gd name="connsiteY8" fmla="*/ 432248 h 829960"/>
                      <a:gd name="connsiteX9" fmla="*/ 213117 w 338342"/>
                      <a:gd name="connsiteY9" fmla="*/ 31424 h 829960"/>
                      <a:gd name="connsiteX10" fmla="*/ 271010 w 338342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38342" h="829960">
                        <a:moveTo>
                          <a:pt x="271010" y="0"/>
                        </a:moveTo>
                        <a:lnTo>
                          <a:pt x="338342" y="0"/>
                        </a:lnTo>
                        <a:lnTo>
                          <a:pt x="280449" y="31424"/>
                        </a:lnTo>
                        <a:cubicBezTo>
                          <a:pt x="151870" y="118290"/>
                          <a:pt x="67332" y="265397"/>
                          <a:pt x="67332" y="432248"/>
                        </a:cubicBezTo>
                        <a:cubicBezTo>
                          <a:pt x="67332" y="565729"/>
                          <a:pt x="121436" y="686574"/>
                          <a:pt x="208911" y="774048"/>
                        </a:cubicBezTo>
                        <a:lnTo>
                          <a:pt x="276677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01" name="グループ化 400">
                <a:extLst>
                  <a:ext uri="{FF2B5EF4-FFF2-40B4-BE49-F238E27FC236}">
                    <a16:creationId xmlns:a16="http://schemas.microsoft.com/office/drawing/2014/main" id="{33DB8322-575A-4777-8315-20B4AFFD4AB4}"/>
                  </a:ext>
                </a:extLst>
              </p:cNvPr>
              <p:cNvGrpSpPr/>
              <p:nvPr/>
            </p:nvGrpSpPr>
            <p:grpSpPr>
              <a:xfrm rot="16200000">
                <a:off x="5441347" y="2523101"/>
                <a:ext cx="197881" cy="549964"/>
                <a:chOff x="4417655" y="3129610"/>
                <a:chExt cx="340827" cy="829960"/>
              </a:xfrm>
              <a:solidFill>
                <a:srgbClr val="FFFFCC"/>
              </a:solidFill>
            </p:grpSpPr>
            <p:sp>
              <p:nvSpPr>
                <p:cNvPr id="402" name="フリーフォーム: 図形 401">
                  <a:extLst>
                    <a:ext uri="{FF2B5EF4-FFF2-40B4-BE49-F238E27FC236}">
                      <a16:creationId xmlns:a16="http://schemas.microsoft.com/office/drawing/2014/main" id="{B1201DCB-5548-497F-AA5C-A2E14D3CE3E0}"/>
                    </a:ext>
                  </a:extLst>
                </p:cNvPr>
                <p:cNvSpPr/>
                <p:nvPr/>
              </p:nvSpPr>
              <p:spPr>
                <a:xfrm>
                  <a:off x="4566574" y="3129610"/>
                  <a:ext cx="187586" cy="829960"/>
                </a:xfrm>
                <a:custGeom>
                  <a:avLst/>
                  <a:gdLst>
                    <a:gd name="connsiteX0" fmla="*/ 187907 w 255239"/>
                    <a:gd name="connsiteY0" fmla="*/ 0 h 829960"/>
                    <a:gd name="connsiteX1" fmla="*/ 255239 w 255239"/>
                    <a:gd name="connsiteY1" fmla="*/ 0 h 829960"/>
                    <a:gd name="connsiteX2" fmla="*/ 207070 w 255239"/>
                    <a:gd name="connsiteY2" fmla="*/ 45794 h 829960"/>
                    <a:gd name="connsiteX3" fmla="*/ 67332 w 255239"/>
                    <a:gd name="connsiteY3" fmla="*/ 432248 h 829960"/>
                    <a:gd name="connsiteX4" fmla="*/ 207070 w 255239"/>
                    <a:gd name="connsiteY4" fmla="*/ 818703 h 829960"/>
                    <a:gd name="connsiteX5" fmla="*/ 218912 w 255239"/>
                    <a:gd name="connsiteY5" fmla="*/ 829960 h 829960"/>
                    <a:gd name="connsiteX6" fmla="*/ 151580 w 255239"/>
                    <a:gd name="connsiteY6" fmla="*/ 829960 h 829960"/>
                    <a:gd name="connsiteX7" fmla="*/ 139738 w 255239"/>
                    <a:gd name="connsiteY7" fmla="*/ 818703 h 829960"/>
                    <a:gd name="connsiteX8" fmla="*/ 0 w 255239"/>
                    <a:gd name="connsiteY8" fmla="*/ 432248 h 829960"/>
                    <a:gd name="connsiteX9" fmla="*/ 139738 w 255239"/>
                    <a:gd name="connsiteY9" fmla="*/ 45794 h 829960"/>
                    <a:gd name="connsiteX10" fmla="*/ 187907 w 255239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239" h="829960">
                      <a:moveTo>
                        <a:pt x="187907" y="0"/>
                      </a:moveTo>
                      <a:lnTo>
                        <a:pt x="255239" y="0"/>
                      </a:lnTo>
                      <a:lnTo>
                        <a:pt x="207070" y="45794"/>
                      </a:lnTo>
                      <a:cubicBezTo>
                        <a:pt x="117700" y="153216"/>
                        <a:pt x="67332" y="289611"/>
                        <a:pt x="67332" y="432248"/>
                      </a:cubicBezTo>
                      <a:cubicBezTo>
                        <a:pt x="67332" y="574886"/>
                        <a:pt x="117700" y="711280"/>
                        <a:pt x="207070" y="818703"/>
                      </a:cubicBezTo>
                      <a:lnTo>
                        <a:pt x="218912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3" name="フリーフォーム: 図形 402">
                  <a:extLst>
                    <a:ext uri="{FF2B5EF4-FFF2-40B4-BE49-F238E27FC236}">
                      <a16:creationId xmlns:a16="http://schemas.microsoft.com/office/drawing/2014/main" id="{18E12C87-2432-4F28-AEBC-2D45CA90B237}"/>
                    </a:ext>
                  </a:extLst>
                </p:cNvPr>
                <p:cNvSpPr/>
                <p:nvPr/>
              </p:nvSpPr>
              <p:spPr>
                <a:xfrm>
                  <a:off x="4515159" y="3129610"/>
                  <a:ext cx="241618" cy="829960"/>
                </a:xfrm>
                <a:custGeom>
                  <a:avLst/>
                  <a:gdLst>
                    <a:gd name="connsiteX0" fmla="*/ 187907 w 241618"/>
                    <a:gd name="connsiteY0" fmla="*/ 0 h 829960"/>
                    <a:gd name="connsiteX1" fmla="*/ 241618 w 241618"/>
                    <a:gd name="connsiteY1" fmla="*/ 0 h 829960"/>
                    <a:gd name="connsiteX2" fmla="*/ 193449 w 241618"/>
                    <a:gd name="connsiteY2" fmla="*/ 45794 h 829960"/>
                    <a:gd name="connsiteX3" fmla="*/ 53711 w 241618"/>
                    <a:gd name="connsiteY3" fmla="*/ 432248 h 829960"/>
                    <a:gd name="connsiteX4" fmla="*/ 193449 w 241618"/>
                    <a:gd name="connsiteY4" fmla="*/ 818703 h 829960"/>
                    <a:gd name="connsiteX5" fmla="*/ 205291 w 241618"/>
                    <a:gd name="connsiteY5" fmla="*/ 829960 h 829960"/>
                    <a:gd name="connsiteX6" fmla="*/ 151580 w 241618"/>
                    <a:gd name="connsiteY6" fmla="*/ 829960 h 829960"/>
                    <a:gd name="connsiteX7" fmla="*/ 139738 w 241618"/>
                    <a:gd name="connsiteY7" fmla="*/ 818703 h 829960"/>
                    <a:gd name="connsiteX8" fmla="*/ 0 w 241618"/>
                    <a:gd name="connsiteY8" fmla="*/ 432248 h 829960"/>
                    <a:gd name="connsiteX9" fmla="*/ 139738 w 241618"/>
                    <a:gd name="connsiteY9" fmla="*/ 45794 h 829960"/>
                    <a:gd name="connsiteX10" fmla="*/ 187907 w 241618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41618" h="829960">
                      <a:moveTo>
                        <a:pt x="187907" y="0"/>
                      </a:moveTo>
                      <a:lnTo>
                        <a:pt x="241618" y="0"/>
                      </a:lnTo>
                      <a:lnTo>
                        <a:pt x="193449" y="45794"/>
                      </a:lnTo>
                      <a:cubicBezTo>
                        <a:pt x="104079" y="153216"/>
                        <a:pt x="53711" y="289611"/>
                        <a:pt x="53711" y="432248"/>
                      </a:cubicBezTo>
                      <a:cubicBezTo>
                        <a:pt x="53711" y="574886"/>
                        <a:pt x="104079" y="711280"/>
                        <a:pt x="193449" y="818703"/>
                      </a:cubicBezTo>
                      <a:lnTo>
                        <a:pt x="205291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04" name="グループ化 403">
                  <a:extLst>
                    <a:ext uri="{FF2B5EF4-FFF2-40B4-BE49-F238E27FC236}">
                      <a16:creationId xmlns:a16="http://schemas.microsoft.com/office/drawing/2014/main" id="{1FC02ED5-1DC1-452D-8CDD-D4D7D000A728}"/>
                    </a:ext>
                  </a:extLst>
                </p:cNvPr>
                <p:cNvGrpSpPr/>
                <p:nvPr/>
              </p:nvGrpSpPr>
              <p:grpSpPr>
                <a:xfrm>
                  <a:off x="4417655" y="3129610"/>
                  <a:ext cx="340827" cy="829960"/>
                  <a:chOff x="4273471" y="3129610"/>
                  <a:chExt cx="389754" cy="829960"/>
                </a:xfrm>
                <a:grpFill/>
              </p:grpSpPr>
              <p:sp>
                <p:nvSpPr>
                  <p:cNvPr id="405" name="フリーフォーム: 図形 404">
                    <a:extLst>
                      <a:ext uri="{FF2B5EF4-FFF2-40B4-BE49-F238E27FC236}">
                        <a16:creationId xmlns:a16="http://schemas.microsoft.com/office/drawing/2014/main" id="{3205AA6F-481B-4906-851A-4C26ACF3BB54}"/>
                      </a:ext>
                    </a:extLst>
                  </p:cNvPr>
                  <p:cNvSpPr/>
                  <p:nvPr/>
                </p:nvSpPr>
                <p:spPr>
                  <a:xfrm>
                    <a:off x="4273471" y="3129610"/>
                    <a:ext cx="324721" cy="829960"/>
                  </a:xfrm>
                  <a:custGeom>
                    <a:avLst/>
                    <a:gdLst>
                      <a:gd name="connsiteX0" fmla="*/ 271010 w 324721"/>
                      <a:gd name="connsiteY0" fmla="*/ 0 h 829960"/>
                      <a:gd name="connsiteX1" fmla="*/ 324721 w 324721"/>
                      <a:gd name="connsiteY1" fmla="*/ 0 h 829960"/>
                      <a:gd name="connsiteX2" fmla="*/ 266828 w 324721"/>
                      <a:gd name="connsiteY2" fmla="*/ 31424 h 829960"/>
                      <a:gd name="connsiteX3" fmla="*/ 53711 w 324721"/>
                      <a:gd name="connsiteY3" fmla="*/ 432248 h 829960"/>
                      <a:gd name="connsiteX4" fmla="*/ 195290 w 324721"/>
                      <a:gd name="connsiteY4" fmla="*/ 774048 h 829960"/>
                      <a:gd name="connsiteX5" fmla="*/ 263056 w 324721"/>
                      <a:gd name="connsiteY5" fmla="*/ 829960 h 829960"/>
                      <a:gd name="connsiteX6" fmla="*/ 209345 w 324721"/>
                      <a:gd name="connsiteY6" fmla="*/ 829960 h 829960"/>
                      <a:gd name="connsiteX7" fmla="*/ 141579 w 324721"/>
                      <a:gd name="connsiteY7" fmla="*/ 774048 h 829960"/>
                      <a:gd name="connsiteX8" fmla="*/ 0 w 324721"/>
                      <a:gd name="connsiteY8" fmla="*/ 432248 h 829960"/>
                      <a:gd name="connsiteX9" fmla="*/ 213117 w 324721"/>
                      <a:gd name="connsiteY9" fmla="*/ 31424 h 829960"/>
                      <a:gd name="connsiteX10" fmla="*/ 271010 w 324721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24721" h="829960">
                        <a:moveTo>
                          <a:pt x="271010" y="0"/>
                        </a:moveTo>
                        <a:lnTo>
                          <a:pt x="324721" y="0"/>
                        </a:lnTo>
                        <a:lnTo>
                          <a:pt x="266828" y="31424"/>
                        </a:lnTo>
                        <a:cubicBezTo>
                          <a:pt x="138249" y="118290"/>
                          <a:pt x="53711" y="265397"/>
                          <a:pt x="53711" y="432248"/>
                        </a:cubicBezTo>
                        <a:cubicBezTo>
                          <a:pt x="53711" y="565729"/>
                          <a:pt x="107815" y="686574"/>
                          <a:pt x="195290" y="774048"/>
                        </a:cubicBezTo>
                        <a:lnTo>
                          <a:pt x="263056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6" name="フリーフォーム: 図形 405">
                    <a:extLst>
                      <a:ext uri="{FF2B5EF4-FFF2-40B4-BE49-F238E27FC236}">
                        <a16:creationId xmlns:a16="http://schemas.microsoft.com/office/drawing/2014/main" id="{07D0E0A4-EF7D-4F0E-AD72-AD76883331FC}"/>
                      </a:ext>
                    </a:extLst>
                  </p:cNvPr>
                  <p:cNvSpPr/>
                  <p:nvPr/>
                </p:nvSpPr>
                <p:spPr>
                  <a:xfrm>
                    <a:off x="4324883" y="3129610"/>
                    <a:ext cx="338342" cy="829960"/>
                  </a:xfrm>
                  <a:custGeom>
                    <a:avLst/>
                    <a:gdLst>
                      <a:gd name="connsiteX0" fmla="*/ 271010 w 338342"/>
                      <a:gd name="connsiteY0" fmla="*/ 0 h 829960"/>
                      <a:gd name="connsiteX1" fmla="*/ 338342 w 338342"/>
                      <a:gd name="connsiteY1" fmla="*/ 0 h 829960"/>
                      <a:gd name="connsiteX2" fmla="*/ 280449 w 338342"/>
                      <a:gd name="connsiteY2" fmla="*/ 31424 h 829960"/>
                      <a:gd name="connsiteX3" fmla="*/ 67332 w 338342"/>
                      <a:gd name="connsiteY3" fmla="*/ 432248 h 829960"/>
                      <a:gd name="connsiteX4" fmla="*/ 208911 w 338342"/>
                      <a:gd name="connsiteY4" fmla="*/ 774048 h 829960"/>
                      <a:gd name="connsiteX5" fmla="*/ 276677 w 338342"/>
                      <a:gd name="connsiteY5" fmla="*/ 829960 h 829960"/>
                      <a:gd name="connsiteX6" fmla="*/ 209345 w 338342"/>
                      <a:gd name="connsiteY6" fmla="*/ 829960 h 829960"/>
                      <a:gd name="connsiteX7" fmla="*/ 141579 w 338342"/>
                      <a:gd name="connsiteY7" fmla="*/ 774048 h 829960"/>
                      <a:gd name="connsiteX8" fmla="*/ 0 w 338342"/>
                      <a:gd name="connsiteY8" fmla="*/ 432248 h 829960"/>
                      <a:gd name="connsiteX9" fmla="*/ 213117 w 338342"/>
                      <a:gd name="connsiteY9" fmla="*/ 31424 h 829960"/>
                      <a:gd name="connsiteX10" fmla="*/ 271010 w 338342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38342" h="829960">
                        <a:moveTo>
                          <a:pt x="271010" y="0"/>
                        </a:moveTo>
                        <a:lnTo>
                          <a:pt x="338342" y="0"/>
                        </a:lnTo>
                        <a:lnTo>
                          <a:pt x="280449" y="31424"/>
                        </a:lnTo>
                        <a:cubicBezTo>
                          <a:pt x="151870" y="118290"/>
                          <a:pt x="67332" y="265397"/>
                          <a:pt x="67332" y="432248"/>
                        </a:cubicBezTo>
                        <a:cubicBezTo>
                          <a:pt x="67332" y="565729"/>
                          <a:pt x="121436" y="686574"/>
                          <a:pt x="208911" y="774048"/>
                        </a:cubicBezTo>
                        <a:lnTo>
                          <a:pt x="276677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307" name="グループ化 306">
              <a:extLst>
                <a:ext uri="{FF2B5EF4-FFF2-40B4-BE49-F238E27FC236}">
                  <a16:creationId xmlns:a16="http://schemas.microsoft.com/office/drawing/2014/main" id="{6B6DE75D-87BF-4C66-8BC8-1861FF6F466D}"/>
                </a:ext>
              </a:extLst>
            </p:cNvPr>
            <p:cNvGrpSpPr/>
            <p:nvPr/>
          </p:nvGrpSpPr>
          <p:grpSpPr>
            <a:xfrm rot="10800000">
              <a:off x="6240145" y="1134800"/>
              <a:ext cx="1538318" cy="1150302"/>
              <a:chOff x="4173107" y="1269643"/>
              <a:chExt cx="2176325" cy="1627380"/>
            </a:xfrm>
          </p:grpSpPr>
          <p:grpSp>
            <p:nvGrpSpPr>
              <p:cNvPr id="308" name="グループ化 307">
                <a:extLst>
                  <a:ext uri="{FF2B5EF4-FFF2-40B4-BE49-F238E27FC236}">
                    <a16:creationId xmlns:a16="http://schemas.microsoft.com/office/drawing/2014/main" id="{1145CABD-3B2F-4885-97CC-006C70447B88}"/>
                  </a:ext>
                </a:extLst>
              </p:cNvPr>
              <p:cNvGrpSpPr/>
              <p:nvPr/>
            </p:nvGrpSpPr>
            <p:grpSpPr>
              <a:xfrm rot="900000">
                <a:off x="5631959" y="1384417"/>
                <a:ext cx="495939" cy="193864"/>
                <a:chOff x="3413760" y="655321"/>
                <a:chExt cx="716280" cy="329118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370" name="フリーフォーム: 図形 369">
                  <a:extLst>
                    <a:ext uri="{FF2B5EF4-FFF2-40B4-BE49-F238E27FC236}">
                      <a16:creationId xmlns:a16="http://schemas.microsoft.com/office/drawing/2014/main" id="{502DB681-A72C-4CAF-B37C-0ECBF6851708}"/>
                    </a:ext>
                  </a:extLst>
                </p:cNvPr>
                <p:cNvSpPr/>
                <p:nvPr/>
              </p:nvSpPr>
              <p:spPr>
                <a:xfrm>
                  <a:off x="3416689" y="829946"/>
                  <a:ext cx="708020" cy="154493"/>
                </a:xfrm>
                <a:custGeom>
                  <a:avLst/>
                  <a:gdLst>
                    <a:gd name="connsiteX0" fmla="*/ 338998 w 708020"/>
                    <a:gd name="connsiteY0" fmla="*/ 0 h 154493"/>
                    <a:gd name="connsiteX1" fmla="*/ 684961 w 708020"/>
                    <a:gd name="connsiteY1" fmla="*/ 54509 h 154493"/>
                    <a:gd name="connsiteX2" fmla="*/ 708020 w 708020"/>
                    <a:gd name="connsiteY2" fmla="*/ 62946 h 154493"/>
                    <a:gd name="connsiteX3" fmla="*/ 706075 w 708020"/>
                    <a:gd name="connsiteY3" fmla="*/ 68731 h 154493"/>
                    <a:gd name="connsiteX4" fmla="*/ 355211 w 708020"/>
                    <a:gd name="connsiteY4" fmla="*/ 154493 h 154493"/>
                    <a:gd name="connsiteX5" fmla="*/ 4347 w 708020"/>
                    <a:gd name="connsiteY5" fmla="*/ 68731 h 154493"/>
                    <a:gd name="connsiteX6" fmla="*/ 0 w 708020"/>
                    <a:gd name="connsiteY6" fmla="*/ 55797 h 154493"/>
                    <a:gd name="connsiteX7" fmla="*/ 3295 w 708020"/>
                    <a:gd name="connsiteY7" fmla="*/ 54509 h 154493"/>
                    <a:gd name="connsiteX8" fmla="*/ 338998 w 708020"/>
                    <a:gd name="connsiteY8" fmla="*/ 0 h 154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8020" h="154493">
                      <a:moveTo>
                        <a:pt x="338998" y="0"/>
                      </a:moveTo>
                      <a:cubicBezTo>
                        <a:pt x="465251" y="0"/>
                        <a:pt x="584819" y="22836"/>
                        <a:pt x="684961" y="54509"/>
                      </a:cubicBezTo>
                      <a:lnTo>
                        <a:pt x="708020" y="62946"/>
                      </a:lnTo>
                      <a:lnTo>
                        <a:pt x="706075" y="68731"/>
                      </a:lnTo>
                      <a:cubicBezTo>
                        <a:pt x="672680" y="117675"/>
                        <a:pt x="528282" y="154493"/>
                        <a:pt x="355211" y="154493"/>
                      </a:cubicBezTo>
                      <a:cubicBezTo>
                        <a:pt x="182141" y="154493"/>
                        <a:pt x="37743" y="117675"/>
                        <a:pt x="4347" y="68731"/>
                      </a:cubicBezTo>
                      <a:lnTo>
                        <a:pt x="0" y="55797"/>
                      </a:lnTo>
                      <a:lnTo>
                        <a:pt x="3295" y="54509"/>
                      </a:lnTo>
                      <a:cubicBezTo>
                        <a:pt x="97738" y="22836"/>
                        <a:pt x="212746" y="0"/>
                        <a:pt x="33899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フリーフォーム: 図形 370">
                  <a:extLst>
                    <a:ext uri="{FF2B5EF4-FFF2-40B4-BE49-F238E27FC236}">
                      <a16:creationId xmlns:a16="http://schemas.microsoft.com/office/drawing/2014/main" id="{4FCE61DD-BDCC-44BC-AD8F-5919BF0073DB}"/>
                    </a:ext>
                  </a:extLst>
                </p:cNvPr>
                <p:cNvSpPr/>
                <p:nvPr/>
              </p:nvSpPr>
              <p:spPr>
                <a:xfrm>
                  <a:off x="3413760" y="655321"/>
                  <a:ext cx="716280" cy="237571"/>
                </a:xfrm>
                <a:custGeom>
                  <a:avLst/>
                  <a:gdLst>
                    <a:gd name="connsiteX0" fmla="*/ 348615 w 716280"/>
                    <a:gd name="connsiteY0" fmla="*/ 0 h 237571"/>
                    <a:gd name="connsiteX1" fmla="*/ 716280 w 716280"/>
                    <a:gd name="connsiteY1" fmla="*/ 221709 h 237571"/>
                    <a:gd name="connsiteX2" fmla="*/ 710949 w 716280"/>
                    <a:gd name="connsiteY2" fmla="*/ 237571 h 237571"/>
                    <a:gd name="connsiteX3" fmla="*/ 687890 w 716280"/>
                    <a:gd name="connsiteY3" fmla="*/ 229134 h 237571"/>
                    <a:gd name="connsiteX4" fmla="*/ 341927 w 716280"/>
                    <a:gd name="connsiteY4" fmla="*/ 174625 h 237571"/>
                    <a:gd name="connsiteX5" fmla="*/ 6224 w 716280"/>
                    <a:gd name="connsiteY5" fmla="*/ 229134 h 237571"/>
                    <a:gd name="connsiteX6" fmla="*/ 2929 w 716280"/>
                    <a:gd name="connsiteY6" fmla="*/ 230422 h 237571"/>
                    <a:gd name="connsiteX7" fmla="*/ 0 w 716280"/>
                    <a:gd name="connsiteY7" fmla="*/ 221709 h 237571"/>
                    <a:gd name="connsiteX8" fmla="*/ 348615 w 716280"/>
                    <a:gd name="connsiteY8" fmla="*/ 0 h 237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6280" h="237571">
                      <a:moveTo>
                        <a:pt x="348615" y="0"/>
                      </a:moveTo>
                      <a:cubicBezTo>
                        <a:pt x="546410" y="0"/>
                        <a:pt x="716280" y="162389"/>
                        <a:pt x="716280" y="221709"/>
                      </a:cubicBezTo>
                      <a:lnTo>
                        <a:pt x="710949" y="237571"/>
                      </a:lnTo>
                      <a:lnTo>
                        <a:pt x="687890" y="229134"/>
                      </a:lnTo>
                      <a:cubicBezTo>
                        <a:pt x="587748" y="197461"/>
                        <a:pt x="468180" y="174625"/>
                        <a:pt x="341927" y="174625"/>
                      </a:cubicBezTo>
                      <a:cubicBezTo>
                        <a:pt x="215675" y="174625"/>
                        <a:pt x="100667" y="197461"/>
                        <a:pt x="6224" y="229134"/>
                      </a:cubicBezTo>
                      <a:lnTo>
                        <a:pt x="2929" y="230422"/>
                      </a:lnTo>
                      <a:lnTo>
                        <a:pt x="0" y="221709"/>
                      </a:lnTo>
                      <a:cubicBezTo>
                        <a:pt x="0" y="162389"/>
                        <a:pt x="150820" y="0"/>
                        <a:pt x="348615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9" name="グループ化 308">
                <a:extLst>
                  <a:ext uri="{FF2B5EF4-FFF2-40B4-BE49-F238E27FC236}">
                    <a16:creationId xmlns:a16="http://schemas.microsoft.com/office/drawing/2014/main" id="{196114E2-A9D7-4129-995E-DC43E9B19EA6}"/>
                  </a:ext>
                </a:extLst>
              </p:cNvPr>
              <p:cNvGrpSpPr/>
              <p:nvPr/>
            </p:nvGrpSpPr>
            <p:grpSpPr>
              <a:xfrm rot="12600000">
                <a:off x="4186613" y="2303531"/>
                <a:ext cx="495939" cy="193864"/>
                <a:chOff x="3413760" y="655321"/>
                <a:chExt cx="716280" cy="329118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888B2EF9-303C-44DB-9011-04D97750728D}"/>
                    </a:ext>
                  </a:extLst>
                </p:cNvPr>
                <p:cNvSpPr/>
                <p:nvPr/>
              </p:nvSpPr>
              <p:spPr>
                <a:xfrm>
                  <a:off x="3416689" y="829946"/>
                  <a:ext cx="708020" cy="154493"/>
                </a:xfrm>
                <a:custGeom>
                  <a:avLst/>
                  <a:gdLst>
                    <a:gd name="connsiteX0" fmla="*/ 338998 w 708020"/>
                    <a:gd name="connsiteY0" fmla="*/ 0 h 154493"/>
                    <a:gd name="connsiteX1" fmla="*/ 684961 w 708020"/>
                    <a:gd name="connsiteY1" fmla="*/ 54509 h 154493"/>
                    <a:gd name="connsiteX2" fmla="*/ 708020 w 708020"/>
                    <a:gd name="connsiteY2" fmla="*/ 62946 h 154493"/>
                    <a:gd name="connsiteX3" fmla="*/ 706075 w 708020"/>
                    <a:gd name="connsiteY3" fmla="*/ 68731 h 154493"/>
                    <a:gd name="connsiteX4" fmla="*/ 355211 w 708020"/>
                    <a:gd name="connsiteY4" fmla="*/ 154493 h 154493"/>
                    <a:gd name="connsiteX5" fmla="*/ 4347 w 708020"/>
                    <a:gd name="connsiteY5" fmla="*/ 68731 h 154493"/>
                    <a:gd name="connsiteX6" fmla="*/ 0 w 708020"/>
                    <a:gd name="connsiteY6" fmla="*/ 55797 h 154493"/>
                    <a:gd name="connsiteX7" fmla="*/ 3295 w 708020"/>
                    <a:gd name="connsiteY7" fmla="*/ 54509 h 154493"/>
                    <a:gd name="connsiteX8" fmla="*/ 338998 w 708020"/>
                    <a:gd name="connsiteY8" fmla="*/ 0 h 154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8020" h="154493">
                      <a:moveTo>
                        <a:pt x="338998" y="0"/>
                      </a:moveTo>
                      <a:cubicBezTo>
                        <a:pt x="465251" y="0"/>
                        <a:pt x="584819" y="22836"/>
                        <a:pt x="684961" y="54509"/>
                      </a:cubicBezTo>
                      <a:lnTo>
                        <a:pt x="708020" y="62946"/>
                      </a:lnTo>
                      <a:lnTo>
                        <a:pt x="706075" y="68731"/>
                      </a:lnTo>
                      <a:cubicBezTo>
                        <a:pt x="672680" y="117675"/>
                        <a:pt x="528282" y="154493"/>
                        <a:pt x="355211" y="154493"/>
                      </a:cubicBezTo>
                      <a:cubicBezTo>
                        <a:pt x="182141" y="154493"/>
                        <a:pt x="37743" y="117675"/>
                        <a:pt x="4347" y="68731"/>
                      </a:cubicBezTo>
                      <a:lnTo>
                        <a:pt x="0" y="55797"/>
                      </a:lnTo>
                      <a:lnTo>
                        <a:pt x="3295" y="54509"/>
                      </a:lnTo>
                      <a:cubicBezTo>
                        <a:pt x="97738" y="22836"/>
                        <a:pt x="212746" y="0"/>
                        <a:pt x="33899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9" name="フリーフォーム: 図形 368">
                  <a:extLst>
                    <a:ext uri="{FF2B5EF4-FFF2-40B4-BE49-F238E27FC236}">
                      <a16:creationId xmlns:a16="http://schemas.microsoft.com/office/drawing/2014/main" id="{63543BDD-7D81-4599-8B62-5D593DC7C831}"/>
                    </a:ext>
                  </a:extLst>
                </p:cNvPr>
                <p:cNvSpPr/>
                <p:nvPr/>
              </p:nvSpPr>
              <p:spPr>
                <a:xfrm>
                  <a:off x="3413760" y="655321"/>
                  <a:ext cx="716280" cy="237571"/>
                </a:xfrm>
                <a:custGeom>
                  <a:avLst/>
                  <a:gdLst>
                    <a:gd name="connsiteX0" fmla="*/ 348615 w 716280"/>
                    <a:gd name="connsiteY0" fmla="*/ 0 h 237571"/>
                    <a:gd name="connsiteX1" fmla="*/ 716280 w 716280"/>
                    <a:gd name="connsiteY1" fmla="*/ 221709 h 237571"/>
                    <a:gd name="connsiteX2" fmla="*/ 710949 w 716280"/>
                    <a:gd name="connsiteY2" fmla="*/ 237571 h 237571"/>
                    <a:gd name="connsiteX3" fmla="*/ 687890 w 716280"/>
                    <a:gd name="connsiteY3" fmla="*/ 229134 h 237571"/>
                    <a:gd name="connsiteX4" fmla="*/ 341927 w 716280"/>
                    <a:gd name="connsiteY4" fmla="*/ 174625 h 237571"/>
                    <a:gd name="connsiteX5" fmla="*/ 6224 w 716280"/>
                    <a:gd name="connsiteY5" fmla="*/ 229134 h 237571"/>
                    <a:gd name="connsiteX6" fmla="*/ 2929 w 716280"/>
                    <a:gd name="connsiteY6" fmla="*/ 230422 h 237571"/>
                    <a:gd name="connsiteX7" fmla="*/ 0 w 716280"/>
                    <a:gd name="connsiteY7" fmla="*/ 221709 h 237571"/>
                    <a:gd name="connsiteX8" fmla="*/ 348615 w 716280"/>
                    <a:gd name="connsiteY8" fmla="*/ 0 h 237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6280" h="237571">
                      <a:moveTo>
                        <a:pt x="348615" y="0"/>
                      </a:moveTo>
                      <a:cubicBezTo>
                        <a:pt x="546410" y="0"/>
                        <a:pt x="716280" y="162389"/>
                        <a:pt x="716280" y="221709"/>
                      </a:cubicBezTo>
                      <a:lnTo>
                        <a:pt x="710949" y="237571"/>
                      </a:lnTo>
                      <a:lnTo>
                        <a:pt x="687890" y="229134"/>
                      </a:lnTo>
                      <a:cubicBezTo>
                        <a:pt x="587748" y="197461"/>
                        <a:pt x="468180" y="174625"/>
                        <a:pt x="341927" y="174625"/>
                      </a:cubicBezTo>
                      <a:cubicBezTo>
                        <a:pt x="215675" y="174625"/>
                        <a:pt x="100667" y="197461"/>
                        <a:pt x="6224" y="229134"/>
                      </a:cubicBezTo>
                      <a:lnTo>
                        <a:pt x="2929" y="230422"/>
                      </a:lnTo>
                      <a:lnTo>
                        <a:pt x="0" y="221709"/>
                      </a:lnTo>
                      <a:cubicBezTo>
                        <a:pt x="0" y="162389"/>
                        <a:pt x="150820" y="0"/>
                        <a:pt x="348615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0" name="グループ化 309">
                <a:extLst>
                  <a:ext uri="{FF2B5EF4-FFF2-40B4-BE49-F238E27FC236}">
                    <a16:creationId xmlns:a16="http://schemas.microsoft.com/office/drawing/2014/main" id="{C868CC38-4C9B-4EAD-A514-DB6E47A4465D}"/>
                  </a:ext>
                </a:extLst>
              </p:cNvPr>
              <p:cNvGrpSpPr/>
              <p:nvPr/>
            </p:nvGrpSpPr>
            <p:grpSpPr>
              <a:xfrm rot="9000000">
                <a:off x="5596313" y="2541657"/>
                <a:ext cx="495939" cy="193864"/>
                <a:chOff x="3413760" y="655321"/>
                <a:chExt cx="716280" cy="329118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366" name="フリーフォーム: 図形 365">
                  <a:extLst>
                    <a:ext uri="{FF2B5EF4-FFF2-40B4-BE49-F238E27FC236}">
                      <a16:creationId xmlns:a16="http://schemas.microsoft.com/office/drawing/2014/main" id="{98015222-247B-4EA0-B308-D75A2160FA41}"/>
                    </a:ext>
                  </a:extLst>
                </p:cNvPr>
                <p:cNvSpPr/>
                <p:nvPr/>
              </p:nvSpPr>
              <p:spPr>
                <a:xfrm>
                  <a:off x="3416689" y="829946"/>
                  <a:ext cx="708020" cy="154493"/>
                </a:xfrm>
                <a:custGeom>
                  <a:avLst/>
                  <a:gdLst>
                    <a:gd name="connsiteX0" fmla="*/ 338998 w 708020"/>
                    <a:gd name="connsiteY0" fmla="*/ 0 h 154493"/>
                    <a:gd name="connsiteX1" fmla="*/ 684961 w 708020"/>
                    <a:gd name="connsiteY1" fmla="*/ 54509 h 154493"/>
                    <a:gd name="connsiteX2" fmla="*/ 708020 w 708020"/>
                    <a:gd name="connsiteY2" fmla="*/ 62946 h 154493"/>
                    <a:gd name="connsiteX3" fmla="*/ 706075 w 708020"/>
                    <a:gd name="connsiteY3" fmla="*/ 68731 h 154493"/>
                    <a:gd name="connsiteX4" fmla="*/ 355211 w 708020"/>
                    <a:gd name="connsiteY4" fmla="*/ 154493 h 154493"/>
                    <a:gd name="connsiteX5" fmla="*/ 4347 w 708020"/>
                    <a:gd name="connsiteY5" fmla="*/ 68731 h 154493"/>
                    <a:gd name="connsiteX6" fmla="*/ 0 w 708020"/>
                    <a:gd name="connsiteY6" fmla="*/ 55797 h 154493"/>
                    <a:gd name="connsiteX7" fmla="*/ 3295 w 708020"/>
                    <a:gd name="connsiteY7" fmla="*/ 54509 h 154493"/>
                    <a:gd name="connsiteX8" fmla="*/ 338998 w 708020"/>
                    <a:gd name="connsiteY8" fmla="*/ 0 h 154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8020" h="154493">
                      <a:moveTo>
                        <a:pt x="338998" y="0"/>
                      </a:moveTo>
                      <a:cubicBezTo>
                        <a:pt x="465251" y="0"/>
                        <a:pt x="584819" y="22836"/>
                        <a:pt x="684961" y="54509"/>
                      </a:cubicBezTo>
                      <a:lnTo>
                        <a:pt x="708020" y="62946"/>
                      </a:lnTo>
                      <a:lnTo>
                        <a:pt x="706075" y="68731"/>
                      </a:lnTo>
                      <a:cubicBezTo>
                        <a:pt x="672680" y="117675"/>
                        <a:pt x="528282" y="154493"/>
                        <a:pt x="355211" y="154493"/>
                      </a:cubicBezTo>
                      <a:cubicBezTo>
                        <a:pt x="182141" y="154493"/>
                        <a:pt x="37743" y="117675"/>
                        <a:pt x="4347" y="68731"/>
                      </a:cubicBezTo>
                      <a:lnTo>
                        <a:pt x="0" y="55797"/>
                      </a:lnTo>
                      <a:lnTo>
                        <a:pt x="3295" y="54509"/>
                      </a:lnTo>
                      <a:cubicBezTo>
                        <a:pt x="97738" y="22836"/>
                        <a:pt x="212746" y="0"/>
                        <a:pt x="33899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7" name="フリーフォーム: 図形 366">
                  <a:extLst>
                    <a:ext uri="{FF2B5EF4-FFF2-40B4-BE49-F238E27FC236}">
                      <a16:creationId xmlns:a16="http://schemas.microsoft.com/office/drawing/2014/main" id="{585880C5-9AC8-4F7F-8B82-B80603175B45}"/>
                    </a:ext>
                  </a:extLst>
                </p:cNvPr>
                <p:cNvSpPr/>
                <p:nvPr/>
              </p:nvSpPr>
              <p:spPr>
                <a:xfrm>
                  <a:off x="3413760" y="655321"/>
                  <a:ext cx="716280" cy="237571"/>
                </a:xfrm>
                <a:custGeom>
                  <a:avLst/>
                  <a:gdLst>
                    <a:gd name="connsiteX0" fmla="*/ 348615 w 716280"/>
                    <a:gd name="connsiteY0" fmla="*/ 0 h 237571"/>
                    <a:gd name="connsiteX1" fmla="*/ 716280 w 716280"/>
                    <a:gd name="connsiteY1" fmla="*/ 221709 h 237571"/>
                    <a:gd name="connsiteX2" fmla="*/ 710949 w 716280"/>
                    <a:gd name="connsiteY2" fmla="*/ 237571 h 237571"/>
                    <a:gd name="connsiteX3" fmla="*/ 687890 w 716280"/>
                    <a:gd name="connsiteY3" fmla="*/ 229134 h 237571"/>
                    <a:gd name="connsiteX4" fmla="*/ 341927 w 716280"/>
                    <a:gd name="connsiteY4" fmla="*/ 174625 h 237571"/>
                    <a:gd name="connsiteX5" fmla="*/ 6224 w 716280"/>
                    <a:gd name="connsiteY5" fmla="*/ 229134 h 237571"/>
                    <a:gd name="connsiteX6" fmla="*/ 2929 w 716280"/>
                    <a:gd name="connsiteY6" fmla="*/ 230422 h 237571"/>
                    <a:gd name="connsiteX7" fmla="*/ 0 w 716280"/>
                    <a:gd name="connsiteY7" fmla="*/ 221709 h 237571"/>
                    <a:gd name="connsiteX8" fmla="*/ 348615 w 716280"/>
                    <a:gd name="connsiteY8" fmla="*/ 0 h 237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6280" h="237571">
                      <a:moveTo>
                        <a:pt x="348615" y="0"/>
                      </a:moveTo>
                      <a:cubicBezTo>
                        <a:pt x="546410" y="0"/>
                        <a:pt x="716280" y="162389"/>
                        <a:pt x="716280" y="221709"/>
                      </a:cubicBezTo>
                      <a:lnTo>
                        <a:pt x="710949" y="237571"/>
                      </a:lnTo>
                      <a:lnTo>
                        <a:pt x="687890" y="229134"/>
                      </a:lnTo>
                      <a:cubicBezTo>
                        <a:pt x="587748" y="197461"/>
                        <a:pt x="468180" y="174625"/>
                        <a:pt x="341927" y="174625"/>
                      </a:cubicBezTo>
                      <a:cubicBezTo>
                        <a:pt x="215675" y="174625"/>
                        <a:pt x="100667" y="197461"/>
                        <a:pt x="6224" y="229134"/>
                      </a:cubicBezTo>
                      <a:lnTo>
                        <a:pt x="2929" y="230422"/>
                      </a:lnTo>
                      <a:lnTo>
                        <a:pt x="0" y="221709"/>
                      </a:lnTo>
                      <a:cubicBezTo>
                        <a:pt x="0" y="162389"/>
                        <a:pt x="150820" y="0"/>
                        <a:pt x="348615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11" name="フリーフォーム: 図形 310">
                <a:extLst>
                  <a:ext uri="{FF2B5EF4-FFF2-40B4-BE49-F238E27FC236}">
                    <a16:creationId xmlns:a16="http://schemas.microsoft.com/office/drawing/2014/main" id="{200FE6ED-A2DA-4494-BE15-66AA4403CAC8}"/>
                  </a:ext>
                </a:extLst>
              </p:cNvPr>
              <p:cNvSpPr/>
              <p:nvPr/>
            </p:nvSpPr>
            <p:spPr>
              <a:xfrm rot="20834015">
                <a:off x="4305772" y="1691414"/>
                <a:ext cx="533906" cy="147228"/>
              </a:xfrm>
              <a:custGeom>
                <a:avLst/>
                <a:gdLst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47625 w 779106"/>
                  <a:gd name="connsiteY9" fmla="*/ 407075 h 501295"/>
                  <a:gd name="connsiteX10" fmla="*/ 45718 w 779106"/>
                  <a:gd name="connsiteY10" fmla="*/ 407189 h 501295"/>
                  <a:gd name="connsiteX11" fmla="*/ 0 w 779106"/>
                  <a:gd name="connsiteY11" fmla="*/ 426387 h 501295"/>
                  <a:gd name="connsiteX12" fmla="*/ 0 w 779106"/>
                  <a:gd name="connsiteY12" fmla="*/ 22520 h 501295"/>
                  <a:gd name="connsiteX13" fmla="*/ 91435 w 779106"/>
                  <a:gd name="connsiteY13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47625 w 779106"/>
                  <a:gd name="connsiteY9" fmla="*/ 407075 h 501295"/>
                  <a:gd name="connsiteX10" fmla="*/ 0 w 779106"/>
                  <a:gd name="connsiteY10" fmla="*/ 426387 h 501295"/>
                  <a:gd name="connsiteX11" fmla="*/ 0 w 779106"/>
                  <a:gd name="connsiteY11" fmla="*/ 22520 h 501295"/>
                  <a:gd name="connsiteX12" fmla="*/ 91435 w 779106"/>
                  <a:gd name="connsiteY12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0 w 779106"/>
                  <a:gd name="connsiteY9" fmla="*/ 426387 h 501295"/>
                  <a:gd name="connsiteX10" fmla="*/ 0 w 779106"/>
                  <a:gd name="connsiteY10" fmla="*/ 22520 h 501295"/>
                  <a:gd name="connsiteX11" fmla="*/ 91435 w 779106"/>
                  <a:gd name="connsiteY11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79106 w 779106"/>
                  <a:gd name="connsiteY4" fmla="*/ 74908 h 501295"/>
                  <a:gd name="connsiteX5" fmla="*/ 779106 w 779106"/>
                  <a:gd name="connsiteY5" fmla="*/ 478775 h 501295"/>
                  <a:gd name="connsiteX6" fmla="*/ 413366 w 779106"/>
                  <a:gd name="connsiteY6" fmla="*/ 478775 h 501295"/>
                  <a:gd name="connsiteX7" fmla="*/ 47625 w 779106"/>
                  <a:gd name="connsiteY7" fmla="*/ 478775 h 501295"/>
                  <a:gd name="connsiteX8" fmla="*/ 0 w 779106"/>
                  <a:gd name="connsiteY8" fmla="*/ 426387 h 501295"/>
                  <a:gd name="connsiteX9" fmla="*/ 0 w 779106"/>
                  <a:gd name="connsiteY9" fmla="*/ 22520 h 501295"/>
                  <a:gd name="connsiteX10" fmla="*/ 91435 w 779106"/>
                  <a:gd name="connsiteY10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79106 w 779106"/>
                  <a:gd name="connsiteY3" fmla="*/ 74908 h 501295"/>
                  <a:gd name="connsiteX4" fmla="*/ 779106 w 779106"/>
                  <a:gd name="connsiteY4" fmla="*/ 478775 h 501295"/>
                  <a:gd name="connsiteX5" fmla="*/ 413366 w 779106"/>
                  <a:gd name="connsiteY5" fmla="*/ 478775 h 501295"/>
                  <a:gd name="connsiteX6" fmla="*/ 47625 w 779106"/>
                  <a:gd name="connsiteY6" fmla="*/ 478775 h 501295"/>
                  <a:gd name="connsiteX7" fmla="*/ 0 w 779106"/>
                  <a:gd name="connsiteY7" fmla="*/ 426387 h 501295"/>
                  <a:gd name="connsiteX8" fmla="*/ 0 w 779106"/>
                  <a:gd name="connsiteY8" fmla="*/ 22520 h 501295"/>
                  <a:gd name="connsiteX9" fmla="*/ 91435 w 779106"/>
                  <a:gd name="connsiteY9" fmla="*/ 579 h 501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9106" h="501295">
                    <a:moveTo>
                      <a:pt x="91435" y="579"/>
                    </a:moveTo>
                    <a:cubicBezTo>
                      <a:pt x="182871" y="7892"/>
                      <a:pt x="274306" y="81028"/>
                      <a:pt x="365741" y="22520"/>
                    </a:cubicBezTo>
                    <a:cubicBezTo>
                      <a:pt x="487654" y="-55492"/>
                      <a:pt x="609568" y="100531"/>
                      <a:pt x="731481" y="22520"/>
                    </a:cubicBezTo>
                    <a:lnTo>
                      <a:pt x="779106" y="74908"/>
                    </a:lnTo>
                    <a:lnTo>
                      <a:pt x="779106" y="478775"/>
                    </a:lnTo>
                    <a:cubicBezTo>
                      <a:pt x="657193" y="556787"/>
                      <a:pt x="535279" y="400764"/>
                      <a:pt x="413366" y="478775"/>
                    </a:cubicBezTo>
                    <a:cubicBezTo>
                      <a:pt x="291452" y="556787"/>
                      <a:pt x="169539" y="400764"/>
                      <a:pt x="47625" y="478775"/>
                    </a:cubicBezTo>
                    <a:lnTo>
                      <a:pt x="0" y="426387"/>
                    </a:lnTo>
                    <a:lnTo>
                      <a:pt x="0" y="22520"/>
                    </a:lnTo>
                    <a:cubicBezTo>
                      <a:pt x="30478" y="3017"/>
                      <a:pt x="60957" y="-1859"/>
                      <a:pt x="91435" y="579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256B66A5-9342-4219-B951-F55C9C429953}"/>
                  </a:ext>
                </a:extLst>
              </p:cNvPr>
              <p:cNvSpPr/>
              <p:nvPr/>
            </p:nvSpPr>
            <p:spPr>
              <a:xfrm rot="11700000">
                <a:off x="5713029" y="1996442"/>
                <a:ext cx="533906" cy="147228"/>
              </a:xfrm>
              <a:custGeom>
                <a:avLst/>
                <a:gdLst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47625 w 779106"/>
                  <a:gd name="connsiteY9" fmla="*/ 407075 h 501295"/>
                  <a:gd name="connsiteX10" fmla="*/ 45718 w 779106"/>
                  <a:gd name="connsiteY10" fmla="*/ 407189 h 501295"/>
                  <a:gd name="connsiteX11" fmla="*/ 0 w 779106"/>
                  <a:gd name="connsiteY11" fmla="*/ 426387 h 501295"/>
                  <a:gd name="connsiteX12" fmla="*/ 0 w 779106"/>
                  <a:gd name="connsiteY12" fmla="*/ 22520 h 501295"/>
                  <a:gd name="connsiteX13" fmla="*/ 91435 w 779106"/>
                  <a:gd name="connsiteY13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47625 w 779106"/>
                  <a:gd name="connsiteY9" fmla="*/ 407075 h 501295"/>
                  <a:gd name="connsiteX10" fmla="*/ 0 w 779106"/>
                  <a:gd name="connsiteY10" fmla="*/ 426387 h 501295"/>
                  <a:gd name="connsiteX11" fmla="*/ 0 w 779106"/>
                  <a:gd name="connsiteY11" fmla="*/ 22520 h 501295"/>
                  <a:gd name="connsiteX12" fmla="*/ 91435 w 779106"/>
                  <a:gd name="connsiteY12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0 w 779106"/>
                  <a:gd name="connsiteY9" fmla="*/ 426387 h 501295"/>
                  <a:gd name="connsiteX10" fmla="*/ 0 w 779106"/>
                  <a:gd name="connsiteY10" fmla="*/ 22520 h 501295"/>
                  <a:gd name="connsiteX11" fmla="*/ 91435 w 779106"/>
                  <a:gd name="connsiteY11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79106 w 779106"/>
                  <a:gd name="connsiteY4" fmla="*/ 74908 h 501295"/>
                  <a:gd name="connsiteX5" fmla="*/ 779106 w 779106"/>
                  <a:gd name="connsiteY5" fmla="*/ 478775 h 501295"/>
                  <a:gd name="connsiteX6" fmla="*/ 413366 w 779106"/>
                  <a:gd name="connsiteY6" fmla="*/ 478775 h 501295"/>
                  <a:gd name="connsiteX7" fmla="*/ 47625 w 779106"/>
                  <a:gd name="connsiteY7" fmla="*/ 478775 h 501295"/>
                  <a:gd name="connsiteX8" fmla="*/ 0 w 779106"/>
                  <a:gd name="connsiteY8" fmla="*/ 426387 h 501295"/>
                  <a:gd name="connsiteX9" fmla="*/ 0 w 779106"/>
                  <a:gd name="connsiteY9" fmla="*/ 22520 h 501295"/>
                  <a:gd name="connsiteX10" fmla="*/ 91435 w 779106"/>
                  <a:gd name="connsiteY10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79106 w 779106"/>
                  <a:gd name="connsiteY3" fmla="*/ 74908 h 501295"/>
                  <a:gd name="connsiteX4" fmla="*/ 779106 w 779106"/>
                  <a:gd name="connsiteY4" fmla="*/ 478775 h 501295"/>
                  <a:gd name="connsiteX5" fmla="*/ 413366 w 779106"/>
                  <a:gd name="connsiteY5" fmla="*/ 478775 h 501295"/>
                  <a:gd name="connsiteX6" fmla="*/ 47625 w 779106"/>
                  <a:gd name="connsiteY6" fmla="*/ 478775 h 501295"/>
                  <a:gd name="connsiteX7" fmla="*/ 0 w 779106"/>
                  <a:gd name="connsiteY7" fmla="*/ 426387 h 501295"/>
                  <a:gd name="connsiteX8" fmla="*/ 0 w 779106"/>
                  <a:gd name="connsiteY8" fmla="*/ 22520 h 501295"/>
                  <a:gd name="connsiteX9" fmla="*/ 91435 w 779106"/>
                  <a:gd name="connsiteY9" fmla="*/ 579 h 501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9106" h="501295">
                    <a:moveTo>
                      <a:pt x="91435" y="579"/>
                    </a:moveTo>
                    <a:cubicBezTo>
                      <a:pt x="182871" y="7892"/>
                      <a:pt x="274306" y="81028"/>
                      <a:pt x="365741" y="22520"/>
                    </a:cubicBezTo>
                    <a:cubicBezTo>
                      <a:pt x="487654" y="-55492"/>
                      <a:pt x="609568" y="100531"/>
                      <a:pt x="731481" y="22520"/>
                    </a:cubicBezTo>
                    <a:lnTo>
                      <a:pt x="779106" y="74908"/>
                    </a:lnTo>
                    <a:lnTo>
                      <a:pt x="779106" y="478775"/>
                    </a:lnTo>
                    <a:cubicBezTo>
                      <a:pt x="657193" y="556787"/>
                      <a:pt x="535279" y="400764"/>
                      <a:pt x="413366" y="478775"/>
                    </a:cubicBezTo>
                    <a:cubicBezTo>
                      <a:pt x="291452" y="556787"/>
                      <a:pt x="169539" y="400764"/>
                      <a:pt x="47625" y="478775"/>
                    </a:cubicBezTo>
                    <a:lnTo>
                      <a:pt x="0" y="426387"/>
                    </a:lnTo>
                    <a:lnTo>
                      <a:pt x="0" y="22520"/>
                    </a:lnTo>
                    <a:cubicBezTo>
                      <a:pt x="30478" y="3017"/>
                      <a:pt x="60957" y="-1859"/>
                      <a:pt x="91435" y="579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A1A955CB-BA1E-4ECF-8E13-7B3F48827DFF}"/>
                  </a:ext>
                </a:extLst>
              </p:cNvPr>
              <p:cNvSpPr/>
              <p:nvPr/>
            </p:nvSpPr>
            <p:spPr>
              <a:xfrm rot="20834015">
                <a:off x="4899822" y="2282994"/>
                <a:ext cx="706791" cy="175611"/>
              </a:xfrm>
              <a:custGeom>
                <a:avLst/>
                <a:gdLst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47625 w 779106"/>
                  <a:gd name="connsiteY9" fmla="*/ 407075 h 501295"/>
                  <a:gd name="connsiteX10" fmla="*/ 45718 w 779106"/>
                  <a:gd name="connsiteY10" fmla="*/ 407189 h 501295"/>
                  <a:gd name="connsiteX11" fmla="*/ 0 w 779106"/>
                  <a:gd name="connsiteY11" fmla="*/ 426387 h 501295"/>
                  <a:gd name="connsiteX12" fmla="*/ 0 w 779106"/>
                  <a:gd name="connsiteY12" fmla="*/ 22520 h 501295"/>
                  <a:gd name="connsiteX13" fmla="*/ 91435 w 779106"/>
                  <a:gd name="connsiteY13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47625 w 779106"/>
                  <a:gd name="connsiteY9" fmla="*/ 407075 h 501295"/>
                  <a:gd name="connsiteX10" fmla="*/ 0 w 779106"/>
                  <a:gd name="connsiteY10" fmla="*/ 426387 h 501295"/>
                  <a:gd name="connsiteX11" fmla="*/ 0 w 779106"/>
                  <a:gd name="connsiteY11" fmla="*/ 22520 h 501295"/>
                  <a:gd name="connsiteX12" fmla="*/ 91435 w 779106"/>
                  <a:gd name="connsiteY12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0 w 779106"/>
                  <a:gd name="connsiteY9" fmla="*/ 426387 h 501295"/>
                  <a:gd name="connsiteX10" fmla="*/ 0 w 779106"/>
                  <a:gd name="connsiteY10" fmla="*/ 22520 h 501295"/>
                  <a:gd name="connsiteX11" fmla="*/ 91435 w 779106"/>
                  <a:gd name="connsiteY11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79106 w 779106"/>
                  <a:gd name="connsiteY4" fmla="*/ 74908 h 501295"/>
                  <a:gd name="connsiteX5" fmla="*/ 779106 w 779106"/>
                  <a:gd name="connsiteY5" fmla="*/ 478775 h 501295"/>
                  <a:gd name="connsiteX6" fmla="*/ 413366 w 779106"/>
                  <a:gd name="connsiteY6" fmla="*/ 478775 h 501295"/>
                  <a:gd name="connsiteX7" fmla="*/ 47625 w 779106"/>
                  <a:gd name="connsiteY7" fmla="*/ 478775 h 501295"/>
                  <a:gd name="connsiteX8" fmla="*/ 0 w 779106"/>
                  <a:gd name="connsiteY8" fmla="*/ 426387 h 501295"/>
                  <a:gd name="connsiteX9" fmla="*/ 0 w 779106"/>
                  <a:gd name="connsiteY9" fmla="*/ 22520 h 501295"/>
                  <a:gd name="connsiteX10" fmla="*/ 91435 w 779106"/>
                  <a:gd name="connsiteY10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79106 w 779106"/>
                  <a:gd name="connsiteY3" fmla="*/ 74908 h 501295"/>
                  <a:gd name="connsiteX4" fmla="*/ 779106 w 779106"/>
                  <a:gd name="connsiteY4" fmla="*/ 478775 h 501295"/>
                  <a:gd name="connsiteX5" fmla="*/ 413366 w 779106"/>
                  <a:gd name="connsiteY5" fmla="*/ 478775 h 501295"/>
                  <a:gd name="connsiteX6" fmla="*/ 47625 w 779106"/>
                  <a:gd name="connsiteY6" fmla="*/ 478775 h 501295"/>
                  <a:gd name="connsiteX7" fmla="*/ 0 w 779106"/>
                  <a:gd name="connsiteY7" fmla="*/ 426387 h 501295"/>
                  <a:gd name="connsiteX8" fmla="*/ 0 w 779106"/>
                  <a:gd name="connsiteY8" fmla="*/ 22520 h 501295"/>
                  <a:gd name="connsiteX9" fmla="*/ 91435 w 779106"/>
                  <a:gd name="connsiteY9" fmla="*/ 579 h 501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9106" h="501295">
                    <a:moveTo>
                      <a:pt x="91435" y="579"/>
                    </a:moveTo>
                    <a:cubicBezTo>
                      <a:pt x="182871" y="7892"/>
                      <a:pt x="274306" y="81028"/>
                      <a:pt x="365741" y="22520"/>
                    </a:cubicBezTo>
                    <a:cubicBezTo>
                      <a:pt x="487654" y="-55492"/>
                      <a:pt x="609568" y="100531"/>
                      <a:pt x="731481" y="22520"/>
                    </a:cubicBezTo>
                    <a:lnTo>
                      <a:pt x="779106" y="74908"/>
                    </a:lnTo>
                    <a:lnTo>
                      <a:pt x="779106" y="478775"/>
                    </a:lnTo>
                    <a:cubicBezTo>
                      <a:pt x="657193" y="556787"/>
                      <a:pt x="535279" y="400764"/>
                      <a:pt x="413366" y="478775"/>
                    </a:cubicBezTo>
                    <a:cubicBezTo>
                      <a:pt x="291452" y="556787"/>
                      <a:pt x="169539" y="400764"/>
                      <a:pt x="47625" y="478775"/>
                    </a:cubicBezTo>
                    <a:lnTo>
                      <a:pt x="0" y="426387"/>
                    </a:lnTo>
                    <a:lnTo>
                      <a:pt x="0" y="22520"/>
                    </a:lnTo>
                    <a:cubicBezTo>
                      <a:pt x="30478" y="3017"/>
                      <a:pt x="60957" y="-1859"/>
                      <a:pt x="91435" y="579"/>
                    </a:cubicBezTo>
                    <a:close/>
                  </a:path>
                </a:pathLst>
              </a:custGeom>
              <a:solidFill>
                <a:srgbClr val="CC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F3A94F7A-8C0B-4C25-8C79-4B38CD04CC8A}"/>
                  </a:ext>
                </a:extLst>
              </p:cNvPr>
              <p:cNvSpPr/>
              <p:nvPr/>
            </p:nvSpPr>
            <p:spPr>
              <a:xfrm>
                <a:off x="5136511" y="2067469"/>
                <a:ext cx="533906" cy="147228"/>
              </a:xfrm>
              <a:custGeom>
                <a:avLst/>
                <a:gdLst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47625 w 779106"/>
                  <a:gd name="connsiteY9" fmla="*/ 407075 h 501295"/>
                  <a:gd name="connsiteX10" fmla="*/ 45718 w 779106"/>
                  <a:gd name="connsiteY10" fmla="*/ 407189 h 501295"/>
                  <a:gd name="connsiteX11" fmla="*/ 0 w 779106"/>
                  <a:gd name="connsiteY11" fmla="*/ 426387 h 501295"/>
                  <a:gd name="connsiteX12" fmla="*/ 0 w 779106"/>
                  <a:gd name="connsiteY12" fmla="*/ 22520 h 501295"/>
                  <a:gd name="connsiteX13" fmla="*/ 91435 w 779106"/>
                  <a:gd name="connsiteY13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47625 w 779106"/>
                  <a:gd name="connsiteY9" fmla="*/ 407075 h 501295"/>
                  <a:gd name="connsiteX10" fmla="*/ 0 w 779106"/>
                  <a:gd name="connsiteY10" fmla="*/ 426387 h 501295"/>
                  <a:gd name="connsiteX11" fmla="*/ 0 w 779106"/>
                  <a:gd name="connsiteY11" fmla="*/ 22520 h 501295"/>
                  <a:gd name="connsiteX12" fmla="*/ 91435 w 779106"/>
                  <a:gd name="connsiteY12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0 w 779106"/>
                  <a:gd name="connsiteY9" fmla="*/ 426387 h 501295"/>
                  <a:gd name="connsiteX10" fmla="*/ 0 w 779106"/>
                  <a:gd name="connsiteY10" fmla="*/ 22520 h 501295"/>
                  <a:gd name="connsiteX11" fmla="*/ 91435 w 779106"/>
                  <a:gd name="connsiteY11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79106 w 779106"/>
                  <a:gd name="connsiteY4" fmla="*/ 74908 h 501295"/>
                  <a:gd name="connsiteX5" fmla="*/ 779106 w 779106"/>
                  <a:gd name="connsiteY5" fmla="*/ 478775 h 501295"/>
                  <a:gd name="connsiteX6" fmla="*/ 413366 w 779106"/>
                  <a:gd name="connsiteY6" fmla="*/ 478775 h 501295"/>
                  <a:gd name="connsiteX7" fmla="*/ 47625 w 779106"/>
                  <a:gd name="connsiteY7" fmla="*/ 478775 h 501295"/>
                  <a:gd name="connsiteX8" fmla="*/ 0 w 779106"/>
                  <a:gd name="connsiteY8" fmla="*/ 426387 h 501295"/>
                  <a:gd name="connsiteX9" fmla="*/ 0 w 779106"/>
                  <a:gd name="connsiteY9" fmla="*/ 22520 h 501295"/>
                  <a:gd name="connsiteX10" fmla="*/ 91435 w 779106"/>
                  <a:gd name="connsiteY10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79106 w 779106"/>
                  <a:gd name="connsiteY3" fmla="*/ 74908 h 501295"/>
                  <a:gd name="connsiteX4" fmla="*/ 779106 w 779106"/>
                  <a:gd name="connsiteY4" fmla="*/ 478775 h 501295"/>
                  <a:gd name="connsiteX5" fmla="*/ 413366 w 779106"/>
                  <a:gd name="connsiteY5" fmla="*/ 478775 h 501295"/>
                  <a:gd name="connsiteX6" fmla="*/ 47625 w 779106"/>
                  <a:gd name="connsiteY6" fmla="*/ 478775 h 501295"/>
                  <a:gd name="connsiteX7" fmla="*/ 0 w 779106"/>
                  <a:gd name="connsiteY7" fmla="*/ 426387 h 501295"/>
                  <a:gd name="connsiteX8" fmla="*/ 0 w 779106"/>
                  <a:gd name="connsiteY8" fmla="*/ 22520 h 501295"/>
                  <a:gd name="connsiteX9" fmla="*/ 91435 w 779106"/>
                  <a:gd name="connsiteY9" fmla="*/ 579 h 501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9106" h="501295">
                    <a:moveTo>
                      <a:pt x="91435" y="579"/>
                    </a:moveTo>
                    <a:cubicBezTo>
                      <a:pt x="182871" y="7892"/>
                      <a:pt x="274306" y="81028"/>
                      <a:pt x="365741" y="22520"/>
                    </a:cubicBezTo>
                    <a:cubicBezTo>
                      <a:pt x="487654" y="-55492"/>
                      <a:pt x="609568" y="100531"/>
                      <a:pt x="731481" y="22520"/>
                    </a:cubicBezTo>
                    <a:lnTo>
                      <a:pt x="779106" y="74908"/>
                    </a:lnTo>
                    <a:lnTo>
                      <a:pt x="779106" y="478775"/>
                    </a:lnTo>
                    <a:cubicBezTo>
                      <a:pt x="657193" y="556787"/>
                      <a:pt x="535279" y="400764"/>
                      <a:pt x="413366" y="478775"/>
                    </a:cubicBezTo>
                    <a:cubicBezTo>
                      <a:pt x="291452" y="556787"/>
                      <a:pt x="169539" y="400764"/>
                      <a:pt x="47625" y="478775"/>
                    </a:cubicBezTo>
                    <a:lnTo>
                      <a:pt x="0" y="426387"/>
                    </a:lnTo>
                    <a:lnTo>
                      <a:pt x="0" y="22520"/>
                    </a:lnTo>
                    <a:cubicBezTo>
                      <a:pt x="30478" y="3017"/>
                      <a:pt x="60957" y="-1859"/>
                      <a:pt x="91435" y="579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9002BBAD-0930-465E-B1F3-93494B851294}"/>
                  </a:ext>
                </a:extLst>
              </p:cNvPr>
              <p:cNvSpPr/>
              <p:nvPr/>
            </p:nvSpPr>
            <p:spPr>
              <a:xfrm>
                <a:off x="4592852" y="2666627"/>
                <a:ext cx="588931" cy="187889"/>
              </a:xfrm>
              <a:custGeom>
                <a:avLst/>
                <a:gdLst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47625 w 779106"/>
                  <a:gd name="connsiteY9" fmla="*/ 407075 h 501295"/>
                  <a:gd name="connsiteX10" fmla="*/ 45718 w 779106"/>
                  <a:gd name="connsiteY10" fmla="*/ 407189 h 501295"/>
                  <a:gd name="connsiteX11" fmla="*/ 0 w 779106"/>
                  <a:gd name="connsiteY11" fmla="*/ 426387 h 501295"/>
                  <a:gd name="connsiteX12" fmla="*/ 0 w 779106"/>
                  <a:gd name="connsiteY12" fmla="*/ 22520 h 501295"/>
                  <a:gd name="connsiteX13" fmla="*/ 91435 w 779106"/>
                  <a:gd name="connsiteY13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47625 w 779106"/>
                  <a:gd name="connsiteY9" fmla="*/ 407075 h 501295"/>
                  <a:gd name="connsiteX10" fmla="*/ 0 w 779106"/>
                  <a:gd name="connsiteY10" fmla="*/ 426387 h 501295"/>
                  <a:gd name="connsiteX11" fmla="*/ 0 w 779106"/>
                  <a:gd name="connsiteY11" fmla="*/ 22520 h 501295"/>
                  <a:gd name="connsiteX12" fmla="*/ 91435 w 779106"/>
                  <a:gd name="connsiteY12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0 w 779106"/>
                  <a:gd name="connsiteY9" fmla="*/ 426387 h 501295"/>
                  <a:gd name="connsiteX10" fmla="*/ 0 w 779106"/>
                  <a:gd name="connsiteY10" fmla="*/ 22520 h 501295"/>
                  <a:gd name="connsiteX11" fmla="*/ 91435 w 779106"/>
                  <a:gd name="connsiteY11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79106 w 779106"/>
                  <a:gd name="connsiteY4" fmla="*/ 74908 h 501295"/>
                  <a:gd name="connsiteX5" fmla="*/ 779106 w 779106"/>
                  <a:gd name="connsiteY5" fmla="*/ 478775 h 501295"/>
                  <a:gd name="connsiteX6" fmla="*/ 413366 w 779106"/>
                  <a:gd name="connsiteY6" fmla="*/ 478775 h 501295"/>
                  <a:gd name="connsiteX7" fmla="*/ 47625 w 779106"/>
                  <a:gd name="connsiteY7" fmla="*/ 478775 h 501295"/>
                  <a:gd name="connsiteX8" fmla="*/ 0 w 779106"/>
                  <a:gd name="connsiteY8" fmla="*/ 426387 h 501295"/>
                  <a:gd name="connsiteX9" fmla="*/ 0 w 779106"/>
                  <a:gd name="connsiteY9" fmla="*/ 22520 h 501295"/>
                  <a:gd name="connsiteX10" fmla="*/ 91435 w 779106"/>
                  <a:gd name="connsiteY10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79106 w 779106"/>
                  <a:gd name="connsiteY3" fmla="*/ 74908 h 501295"/>
                  <a:gd name="connsiteX4" fmla="*/ 779106 w 779106"/>
                  <a:gd name="connsiteY4" fmla="*/ 478775 h 501295"/>
                  <a:gd name="connsiteX5" fmla="*/ 413366 w 779106"/>
                  <a:gd name="connsiteY5" fmla="*/ 478775 h 501295"/>
                  <a:gd name="connsiteX6" fmla="*/ 47625 w 779106"/>
                  <a:gd name="connsiteY6" fmla="*/ 478775 h 501295"/>
                  <a:gd name="connsiteX7" fmla="*/ 0 w 779106"/>
                  <a:gd name="connsiteY7" fmla="*/ 426387 h 501295"/>
                  <a:gd name="connsiteX8" fmla="*/ 0 w 779106"/>
                  <a:gd name="connsiteY8" fmla="*/ 22520 h 501295"/>
                  <a:gd name="connsiteX9" fmla="*/ 91435 w 779106"/>
                  <a:gd name="connsiteY9" fmla="*/ 579 h 501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9106" h="501295">
                    <a:moveTo>
                      <a:pt x="91435" y="579"/>
                    </a:moveTo>
                    <a:cubicBezTo>
                      <a:pt x="182871" y="7892"/>
                      <a:pt x="274306" y="81028"/>
                      <a:pt x="365741" y="22520"/>
                    </a:cubicBezTo>
                    <a:cubicBezTo>
                      <a:pt x="487654" y="-55492"/>
                      <a:pt x="609568" y="100531"/>
                      <a:pt x="731481" y="22520"/>
                    </a:cubicBezTo>
                    <a:lnTo>
                      <a:pt x="779106" y="74908"/>
                    </a:lnTo>
                    <a:lnTo>
                      <a:pt x="779106" y="478775"/>
                    </a:lnTo>
                    <a:cubicBezTo>
                      <a:pt x="657193" y="556787"/>
                      <a:pt x="535279" y="400764"/>
                      <a:pt x="413366" y="478775"/>
                    </a:cubicBezTo>
                    <a:cubicBezTo>
                      <a:pt x="291452" y="556787"/>
                      <a:pt x="169539" y="400764"/>
                      <a:pt x="47625" y="478775"/>
                    </a:cubicBezTo>
                    <a:lnTo>
                      <a:pt x="0" y="426387"/>
                    </a:lnTo>
                    <a:lnTo>
                      <a:pt x="0" y="22520"/>
                    </a:lnTo>
                    <a:cubicBezTo>
                      <a:pt x="30478" y="3017"/>
                      <a:pt x="60957" y="-1859"/>
                      <a:pt x="91435" y="579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16" name="グループ化 315">
                <a:extLst>
                  <a:ext uri="{FF2B5EF4-FFF2-40B4-BE49-F238E27FC236}">
                    <a16:creationId xmlns:a16="http://schemas.microsoft.com/office/drawing/2014/main" id="{461884B3-20BD-42EA-A2E7-ABA22E2FE9D3}"/>
                  </a:ext>
                </a:extLst>
              </p:cNvPr>
              <p:cNvGrpSpPr/>
              <p:nvPr/>
            </p:nvGrpSpPr>
            <p:grpSpPr>
              <a:xfrm rot="20700000">
                <a:off x="4768559" y="1269643"/>
                <a:ext cx="495939" cy="193864"/>
                <a:chOff x="3413760" y="655321"/>
                <a:chExt cx="716280" cy="329118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364" name="フリーフォーム: 図形 363">
                  <a:extLst>
                    <a:ext uri="{FF2B5EF4-FFF2-40B4-BE49-F238E27FC236}">
                      <a16:creationId xmlns:a16="http://schemas.microsoft.com/office/drawing/2014/main" id="{562933DE-5825-4866-AFC4-F1D539EE2DE4}"/>
                    </a:ext>
                  </a:extLst>
                </p:cNvPr>
                <p:cNvSpPr/>
                <p:nvPr/>
              </p:nvSpPr>
              <p:spPr>
                <a:xfrm>
                  <a:off x="3416689" y="829946"/>
                  <a:ext cx="708020" cy="154493"/>
                </a:xfrm>
                <a:custGeom>
                  <a:avLst/>
                  <a:gdLst>
                    <a:gd name="connsiteX0" fmla="*/ 338998 w 708020"/>
                    <a:gd name="connsiteY0" fmla="*/ 0 h 154493"/>
                    <a:gd name="connsiteX1" fmla="*/ 684961 w 708020"/>
                    <a:gd name="connsiteY1" fmla="*/ 54509 h 154493"/>
                    <a:gd name="connsiteX2" fmla="*/ 708020 w 708020"/>
                    <a:gd name="connsiteY2" fmla="*/ 62946 h 154493"/>
                    <a:gd name="connsiteX3" fmla="*/ 706075 w 708020"/>
                    <a:gd name="connsiteY3" fmla="*/ 68731 h 154493"/>
                    <a:gd name="connsiteX4" fmla="*/ 355211 w 708020"/>
                    <a:gd name="connsiteY4" fmla="*/ 154493 h 154493"/>
                    <a:gd name="connsiteX5" fmla="*/ 4347 w 708020"/>
                    <a:gd name="connsiteY5" fmla="*/ 68731 h 154493"/>
                    <a:gd name="connsiteX6" fmla="*/ 0 w 708020"/>
                    <a:gd name="connsiteY6" fmla="*/ 55797 h 154493"/>
                    <a:gd name="connsiteX7" fmla="*/ 3295 w 708020"/>
                    <a:gd name="connsiteY7" fmla="*/ 54509 h 154493"/>
                    <a:gd name="connsiteX8" fmla="*/ 338998 w 708020"/>
                    <a:gd name="connsiteY8" fmla="*/ 0 h 154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8020" h="154493">
                      <a:moveTo>
                        <a:pt x="338998" y="0"/>
                      </a:moveTo>
                      <a:cubicBezTo>
                        <a:pt x="465251" y="0"/>
                        <a:pt x="584819" y="22836"/>
                        <a:pt x="684961" y="54509"/>
                      </a:cubicBezTo>
                      <a:lnTo>
                        <a:pt x="708020" y="62946"/>
                      </a:lnTo>
                      <a:lnTo>
                        <a:pt x="706075" y="68731"/>
                      </a:lnTo>
                      <a:cubicBezTo>
                        <a:pt x="672680" y="117675"/>
                        <a:pt x="528282" y="154493"/>
                        <a:pt x="355211" y="154493"/>
                      </a:cubicBezTo>
                      <a:cubicBezTo>
                        <a:pt x="182141" y="154493"/>
                        <a:pt x="37743" y="117675"/>
                        <a:pt x="4347" y="68731"/>
                      </a:cubicBezTo>
                      <a:lnTo>
                        <a:pt x="0" y="55797"/>
                      </a:lnTo>
                      <a:lnTo>
                        <a:pt x="3295" y="54509"/>
                      </a:lnTo>
                      <a:cubicBezTo>
                        <a:pt x="97738" y="22836"/>
                        <a:pt x="212746" y="0"/>
                        <a:pt x="33899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5" name="フリーフォーム: 図形 364">
                  <a:extLst>
                    <a:ext uri="{FF2B5EF4-FFF2-40B4-BE49-F238E27FC236}">
                      <a16:creationId xmlns:a16="http://schemas.microsoft.com/office/drawing/2014/main" id="{32CA09FD-F7F4-4902-9BB2-829AF786990A}"/>
                    </a:ext>
                  </a:extLst>
                </p:cNvPr>
                <p:cNvSpPr/>
                <p:nvPr/>
              </p:nvSpPr>
              <p:spPr>
                <a:xfrm>
                  <a:off x="3413760" y="655321"/>
                  <a:ext cx="716280" cy="237571"/>
                </a:xfrm>
                <a:custGeom>
                  <a:avLst/>
                  <a:gdLst>
                    <a:gd name="connsiteX0" fmla="*/ 348615 w 716280"/>
                    <a:gd name="connsiteY0" fmla="*/ 0 h 237571"/>
                    <a:gd name="connsiteX1" fmla="*/ 716280 w 716280"/>
                    <a:gd name="connsiteY1" fmla="*/ 221709 h 237571"/>
                    <a:gd name="connsiteX2" fmla="*/ 710949 w 716280"/>
                    <a:gd name="connsiteY2" fmla="*/ 237571 h 237571"/>
                    <a:gd name="connsiteX3" fmla="*/ 687890 w 716280"/>
                    <a:gd name="connsiteY3" fmla="*/ 229134 h 237571"/>
                    <a:gd name="connsiteX4" fmla="*/ 341927 w 716280"/>
                    <a:gd name="connsiteY4" fmla="*/ 174625 h 237571"/>
                    <a:gd name="connsiteX5" fmla="*/ 6224 w 716280"/>
                    <a:gd name="connsiteY5" fmla="*/ 229134 h 237571"/>
                    <a:gd name="connsiteX6" fmla="*/ 2929 w 716280"/>
                    <a:gd name="connsiteY6" fmla="*/ 230422 h 237571"/>
                    <a:gd name="connsiteX7" fmla="*/ 0 w 716280"/>
                    <a:gd name="connsiteY7" fmla="*/ 221709 h 237571"/>
                    <a:gd name="connsiteX8" fmla="*/ 348615 w 716280"/>
                    <a:gd name="connsiteY8" fmla="*/ 0 h 237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6280" h="237571">
                      <a:moveTo>
                        <a:pt x="348615" y="0"/>
                      </a:moveTo>
                      <a:cubicBezTo>
                        <a:pt x="546410" y="0"/>
                        <a:pt x="716280" y="162389"/>
                        <a:pt x="716280" y="221709"/>
                      </a:cubicBezTo>
                      <a:lnTo>
                        <a:pt x="710949" y="237571"/>
                      </a:lnTo>
                      <a:lnTo>
                        <a:pt x="687890" y="229134"/>
                      </a:lnTo>
                      <a:cubicBezTo>
                        <a:pt x="587748" y="197461"/>
                        <a:pt x="468180" y="174625"/>
                        <a:pt x="341927" y="174625"/>
                      </a:cubicBezTo>
                      <a:cubicBezTo>
                        <a:pt x="215675" y="174625"/>
                        <a:pt x="100667" y="197461"/>
                        <a:pt x="6224" y="229134"/>
                      </a:cubicBezTo>
                      <a:lnTo>
                        <a:pt x="2929" y="230422"/>
                      </a:lnTo>
                      <a:lnTo>
                        <a:pt x="0" y="221709"/>
                      </a:lnTo>
                      <a:cubicBezTo>
                        <a:pt x="0" y="162389"/>
                        <a:pt x="150820" y="0"/>
                        <a:pt x="348615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7" name="グループ化 316">
                <a:extLst>
                  <a:ext uri="{FF2B5EF4-FFF2-40B4-BE49-F238E27FC236}">
                    <a16:creationId xmlns:a16="http://schemas.microsoft.com/office/drawing/2014/main" id="{7150ED15-3F31-4760-9613-6362A7496320}"/>
                  </a:ext>
                </a:extLst>
              </p:cNvPr>
              <p:cNvGrpSpPr/>
              <p:nvPr/>
            </p:nvGrpSpPr>
            <p:grpSpPr>
              <a:xfrm rot="9900000">
                <a:off x="4698596" y="1976910"/>
                <a:ext cx="431637" cy="147007"/>
                <a:chOff x="3413760" y="655321"/>
                <a:chExt cx="716280" cy="329118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362" name="フリーフォーム: 図形 361">
                  <a:extLst>
                    <a:ext uri="{FF2B5EF4-FFF2-40B4-BE49-F238E27FC236}">
                      <a16:creationId xmlns:a16="http://schemas.microsoft.com/office/drawing/2014/main" id="{8CA756AA-B5E8-41BC-B9B0-48CA227A0E43}"/>
                    </a:ext>
                  </a:extLst>
                </p:cNvPr>
                <p:cNvSpPr/>
                <p:nvPr/>
              </p:nvSpPr>
              <p:spPr>
                <a:xfrm>
                  <a:off x="3416689" y="829946"/>
                  <a:ext cx="708020" cy="154493"/>
                </a:xfrm>
                <a:custGeom>
                  <a:avLst/>
                  <a:gdLst>
                    <a:gd name="connsiteX0" fmla="*/ 338998 w 708020"/>
                    <a:gd name="connsiteY0" fmla="*/ 0 h 154493"/>
                    <a:gd name="connsiteX1" fmla="*/ 684961 w 708020"/>
                    <a:gd name="connsiteY1" fmla="*/ 54509 h 154493"/>
                    <a:gd name="connsiteX2" fmla="*/ 708020 w 708020"/>
                    <a:gd name="connsiteY2" fmla="*/ 62946 h 154493"/>
                    <a:gd name="connsiteX3" fmla="*/ 706075 w 708020"/>
                    <a:gd name="connsiteY3" fmla="*/ 68731 h 154493"/>
                    <a:gd name="connsiteX4" fmla="*/ 355211 w 708020"/>
                    <a:gd name="connsiteY4" fmla="*/ 154493 h 154493"/>
                    <a:gd name="connsiteX5" fmla="*/ 4347 w 708020"/>
                    <a:gd name="connsiteY5" fmla="*/ 68731 h 154493"/>
                    <a:gd name="connsiteX6" fmla="*/ 0 w 708020"/>
                    <a:gd name="connsiteY6" fmla="*/ 55797 h 154493"/>
                    <a:gd name="connsiteX7" fmla="*/ 3295 w 708020"/>
                    <a:gd name="connsiteY7" fmla="*/ 54509 h 154493"/>
                    <a:gd name="connsiteX8" fmla="*/ 338998 w 708020"/>
                    <a:gd name="connsiteY8" fmla="*/ 0 h 154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8020" h="154493">
                      <a:moveTo>
                        <a:pt x="338998" y="0"/>
                      </a:moveTo>
                      <a:cubicBezTo>
                        <a:pt x="465251" y="0"/>
                        <a:pt x="584819" y="22836"/>
                        <a:pt x="684961" y="54509"/>
                      </a:cubicBezTo>
                      <a:lnTo>
                        <a:pt x="708020" y="62946"/>
                      </a:lnTo>
                      <a:lnTo>
                        <a:pt x="706075" y="68731"/>
                      </a:lnTo>
                      <a:cubicBezTo>
                        <a:pt x="672680" y="117675"/>
                        <a:pt x="528282" y="154493"/>
                        <a:pt x="355211" y="154493"/>
                      </a:cubicBezTo>
                      <a:cubicBezTo>
                        <a:pt x="182141" y="154493"/>
                        <a:pt x="37743" y="117675"/>
                        <a:pt x="4347" y="68731"/>
                      </a:cubicBezTo>
                      <a:lnTo>
                        <a:pt x="0" y="55797"/>
                      </a:lnTo>
                      <a:lnTo>
                        <a:pt x="3295" y="54509"/>
                      </a:lnTo>
                      <a:cubicBezTo>
                        <a:pt x="97738" y="22836"/>
                        <a:pt x="212746" y="0"/>
                        <a:pt x="33899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3" name="フリーフォーム: 図形 362">
                  <a:extLst>
                    <a:ext uri="{FF2B5EF4-FFF2-40B4-BE49-F238E27FC236}">
                      <a16:creationId xmlns:a16="http://schemas.microsoft.com/office/drawing/2014/main" id="{D380D196-2426-40A0-BDE8-93C47657E76A}"/>
                    </a:ext>
                  </a:extLst>
                </p:cNvPr>
                <p:cNvSpPr/>
                <p:nvPr/>
              </p:nvSpPr>
              <p:spPr>
                <a:xfrm>
                  <a:off x="3413760" y="655321"/>
                  <a:ext cx="716280" cy="237571"/>
                </a:xfrm>
                <a:custGeom>
                  <a:avLst/>
                  <a:gdLst>
                    <a:gd name="connsiteX0" fmla="*/ 348615 w 716280"/>
                    <a:gd name="connsiteY0" fmla="*/ 0 h 237571"/>
                    <a:gd name="connsiteX1" fmla="*/ 716280 w 716280"/>
                    <a:gd name="connsiteY1" fmla="*/ 221709 h 237571"/>
                    <a:gd name="connsiteX2" fmla="*/ 710949 w 716280"/>
                    <a:gd name="connsiteY2" fmla="*/ 237571 h 237571"/>
                    <a:gd name="connsiteX3" fmla="*/ 687890 w 716280"/>
                    <a:gd name="connsiteY3" fmla="*/ 229134 h 237571"/>
                    <a:gd name="connsiteX4" fmla="*/ 341927 w 716280"/>
                    <a:gd name="connsiteY4" fmla="*/ 174625 h 237571"/>
                    <a:gd name="connsiteX5" fmla="*/ 6224 w 716280"/>
                    <a:gd name="connsiteY5" fmla="*/ 229134 h 237571"/>
                    <a:gd name="connsiteX6" fmla="*/ 2929 w 716280"/>
                    <a:gd name="connsiteY6" fmla="*/ 230422 h 237571"/>
                    <a:gd name="connsiteX7" fmla="*/ 0 w 716280"/>
                    <a:gd name="connsiteY7" fmla="*/ 221709 h 237571"/>
                    <a:gd name="connsiteX8" fmla="*/ 348615 w 716280"/>
                    <a:gd name="connsiteY8" fmla="*/ 0 h 237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6280" h="237571">
                      <a:moveTo>
                        <a:pt x="348615" y="0"/>
                      </a:moveTo>
                      <a:cubicBezTo>
                        <a:pt x="546410" y="0"/>
                        <a:pt x="716280" y="162389"/>
                        <a:pt x="716280" y="221709"/>
                      </a:cubicBezTo>
                      <a:lnTo>
                        <a:pt x="710949" y="237571"/>
                      </a:lnTo>
                      <a:lnTo>
                        <a:pt x="687890" y="229134"/>
                      </a:lnTo>
                      <a:cubicBezTo>
                        <a:pt x="587748" y="197461"/>
                        <a:pt x="468180" y="174625"/>
                        <a:pt x="341927" y="174625"/>
                      </a:cubicBezTo>
                      <a:cubicBezTo>
                        <a:pt x="215675" y="174625"/>
                        <a:pt x="100667" y="197461"/>
                        <a:pt x="6224" y="229134"/>
                      </a:cubicBezTo>
                      <a:lnTo>
                        <a:pt x="2929" y="230422"/>
                      </a:lnTo>
                      <a:lnTo>
                        <a:pt x="0" y="221709"/>
                      </a:lnTo>
                      <a:cubicBezTo>
                        <a:pt x="0" y="162389"/>
                        <a:pt x="150820" y="0"/>
                        <a:pt x="348615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8" name="グループ化 317">
                <a:extLst>
                  <a:ext uri="{FF2B5EF4-FFF2-40B4-BE49-F238E27FC236}">
                    <a16:creationId xmlns:a16="http://schemas.microsoft.com/office/drawing/2014/main" id="{35FB77AE-3623-44D8-A54B-8AD288329C77}"/>
                  </a:ext>
                </a:extLst>
              </p:cNvPr>
              <p:cNvGrpSpPr/>
              <p:nvPr/>
            </p:nvGrpSpPr>
            <p:grpSpPr>
              <a:xfrm rot="10800000">
                <a:off x="5917795" y="1810222"/>
                <a:ext cx="431637" cy="147007"/>
                <a:chOff x="3413760" y="655321"/>
                <a:chExt cx="716280" cy="329118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360" name="フリーフォーム: 図形 359">
                  <a:extLst>
                    <a:ext uri="{FF2B5EF4-FFF2-40B4-BE49-F238E27FC236}">
                      <a16:creationId xmlns:a16="http://schemas.microsoft.com/office/drawing/2014/main" id="{74E4B58E-AB1F-4DE9-A8C4-9FFB19B68931}"/>
                    </a:ext>
                  </a:extLst>
                </p:cNvPr>
                <p:cNvSpPr/>
                <p:nvPr/>
              </p:nvSpPr>
              <p:spPr>
                <a:xfrm>
                  <a:off x="3416689" y="829946"/>
                  <a:ext cx="708020" cy="154493"/>
                </a:xfrm>
                <a:custGeom>
                  <a:avLst/>
                  <a:gdLst>
                    <a:gd name="connsiteX0" fmla="*/ 338998 w 708020"/>
                    <a:gd name="connsiteY0" fmla="*/ 0 h 154493"/>
                    <a:gd name="connsiteX1" fmla="*/ 684961 w 708020"/>
                    <a:gd name="connsiteY1" fmla="*/ 54509 h 154493"/>
                    <a:gd name="connsiteX2" fmla="*/ 708020 w 708020"/>
                    <a:gd name="connsiteY2" fmla="*/ 62946 h 154493"/>
                    <a:gd name="connsiteX3" fmla="*/ 706075 w 708020"/>
                    <a:gd name="connsiteY3" fmla="*/ 68731 h 154493"/>
                    <a:gd name="connsiteX4" fmla="*/ 355211 w 708020"/>
                    <a:gd name="connsiteY4" fmla="*/ 154493 h 154493"/>
                    <a:gd name="connsiteX5" fmla="*/ 4347 w 708020"/>
                    <a:gd name="connsiteY5" fmla="*/ 68731 h 154493"/>
                    <a:gd name="connsiteX6" fmla="*/ 0 w 708020"/>
                    <a:gd name="connsiteY6" fmla="*/ 55797 h 154493"/>
                    <a:gd name="connsiteX7" fmla="*/ 3295 w 708020"/>
                    <a:gd name="connsiteY7" fmla="*/ 54509 h 154493"/>
                    <a:gd name="connsiteX8" fmla="*/ 338998 w 708020"/>
                    <a:gd name="connsiteY8" fmla="*/ 0 h 154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8020" h="154493">
                      <a:moveTo>
                        <a:pt x="338998" y="0"/>
                      </a:moveTo>
                      <a:cubicBezTo>
                        <a:pt x="465251" y="0"/>
                        <a:pt x="584819" y="22836"/>
                        <a:pt x="684961" y="54509"/>
                      </a:cubicBezTo>
                      <a:lnTo>
                        <a:pt x="708020" y="62946"/>
                      </a:lnTo>
                      <a:lnTo>
                        <a:pt x="706075" y="68731"/>
                      </a:lnTo>
                      <a:cubicBezTo>
                        <a:pt x="672680" y="117675"/>
                        <a:pt x="528282" y="154493"/>
                        <a:pt x="355211" y="154493"/>
                      </a:cubicBezTo>
                      <a:cubicBezTo>
                        <a:pt x="182141" y="154493"/>
                        <a:pt x="37743" y="117675"/>
                        <a:pt x="4347" y="68731"/>
                      </a:cubicBezTo>
                      <a:lnTo>
                        <a:pt x="0" y="55797"/>
                      </a:lnTo>
                      <a:lnTo>
                        <a:pt x="3295" y="54509"/>
                      </a:lnTo>
                      <a:cubicBezTo>
                        <a:pt x="97738" y="22836"/>
                        <a:pt x="212746" y="0"/>
                        <a:pt x="33899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1" name="フリーフォーム: 図形 360">
                  <a:extLst>
                    <a:ext uri="{FF2B5EF4-FFF2-40B4-BE49-F238E27FC236}">
                      <a16:creationId xmlns:a16="http://schemas.microsoft.com/office/drawing/2014/main" id="{91BA62DD-C4D9-4985-8D27-471F50F3E87A}"/>
                    </a:ext>
                  </a:extLst>
                </p:cNvPr>
                <p:cNvSpPr/>
                <p:nvPr/>
              </p:nvSpPr>
              <p:spPr>
                <a:xfrm>
                  <a:off x="3413760" y="655321"/>
                  <a:ext cx="716280" cy="237571"/>
                </a:xfrm>
                <a:custGeom>
                  <a:avLst/>
                  <a:gdLst>
                    <a:gd name="connsiteX0" fmla="*/ 348615 w 716280"/>
                    <a:gd name="connsiteY0" fmla="*/ 0 h 237571"/>
                    <a:gd name="connsiteX1" fmla="*/ 716280 w 716280"/>
                    <a:gd name="connsiteY1" fmla="*/ 221709 h 237571"/>
                    <a:gd name="connsiteX2" fmla="*/ 710949 w 716280"/>
                    <a:gd name="connsiteY2" fmla="*/ 237571 h 237571"/>
                    <a:gd name="connsiteX3" fmla="*/ 687890 w 716280"/>
                    <a:gd name="connsiteY3" fmla="*/ 229134 h 237571"/>
                    <a:gd name="connsiteX4" fmla="*/ 341927 w 716280"/>
                    <a:gd name="connsiteY4" fmla="*/ 174625 h 237571"/>
                    <a:gd name="connsiteX5" fmla="*/ 6224 w 716280"/>
                    <a:gd name="connsiteY5" fmla="*/ 229134 h 237571"/>
                    <a:gd name="connsiteX6" fmla="*/ 2929 w 716280"/>
                    <a:gd name="connsiteY6" fmla="*/ 230422 h 237571"/>
                    <a:gd name="connsiteX7" fmla="*/ 0 w 716280"/>
                    <a:gd name="connsiteY7" fmla="*/ 221709 h 237571"/>
                    <a:gd name="connsiteX8" fmla="*/ 348615 w 716280"/>
                    <a:gd name="connsiteY8" fmla="*/ 0 h 237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6280" h="237571">
                      <a:moveTo>
                        <a:pt x="348615" y="0"/>
                      </a:moveTo>
                      <a:cubicBezTo>
                        <a:pt x="546410" y="0"/>
                        <a:pt x="716280" y="162389"/>
                        <a:pt x="716280" y="221709"/>
                      </a:cubicBezTo>
                      <a:lnTo>
                        <a:pt x="710949" y="237571"/>
                      </a:lnTo>
                      <a:lnTo>
                        <a:pt x="687890" y="229134"/>
                      </a:lnTo>
                      <a:cubicBezTo>
                        <a:pt x="587748" y="197461"/>
                        <a:pt x="468180" y="174625"/>
                        <a:pt x="341927" y="174625"/>
                      </a:cubicBezTo>
                      <a:cubicBezTo>
                        <a:pt x="215675" y="174625"/>
                        <a:pt x="100667" y="197461"/>
                        <a:pt x="6224" y="229134"/>
                      </a:cubicBezTo>
                      <a:lnTo>
                        <a:pt x="2929" y="230422"/>
                      </a:lnTo>
                      <a:lnTo>
                        <a:pt x="0" y="221709"/>
                      </a:lnTo>
                      <a:cubicBezTo>
                        <a:pt x="0" y="162389"/>
                        <a:pt x="150820" y="0"/>
                        <a:pt x="348615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19" name="四角形: 角を丸くする 207">
                <a:extLst>
                  <a:ext uri="{FF2B5EF4-FFF2-40B4-BE49-F238E27FC236}">
                    <a16:creationId xmlns:a16="http://schemas.microsoft.com/office/drawing/2014/main" id="{5A63129F-26F2-4C4A-B954-916CC0D53CDA}"/>
                  </a:ext>
                </a:extLst>
              </p:cNvPr>
              <p:cNvSpPr/>
              <p:nvPr/>
            </p:nvSpPr>
            <p:spPr>
              <a:xfrm rot="10800000">
                <a:off x="4365695" y="2134796"/>
                <a:ext cx="542823" cy="83465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CC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四角形: 角を丸くする 207">
                <a:extLst>
                  <a:ext uri="{FF2B5EF4-FFF2-40B4-BE49-F238E27FC236}">
                    <a16:creationId xmlns:a16="http://schemas.microsoft.com/office/drawing/2014/main" id="{375C4EA2-D506-4F2C-8016-781D142F660A}"/>
                  </a:ext>
                </a:extLst>
              </p:cNvPr>
              <p:cNvSpPr/>
              <p:nvPr/>
            </p:nvSpPr>
            <p:spPr>
              <a:xfrm>
                <a:off x="5022456" y="1370323"/>
                <a:ext cx="559907" cy="98992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四角形: 角を丸くする 207">
                <a:extLst>
                  <a:ext uri="{FF2B5EF4-FFF2-40B4-BE49-F238E27FC236}">
                    <a16:creationId xmlns:a16="http://schemas.microsoft.com/office/drawing/2014/main" id="{EF403218-2B0F-4993-B24C-8AA0DA71ADF9}"/>
                  </a:ext>
                </a:extLst>
              </p:cNvPr>
              <p:cNvSpPr/>
              <p:nvPr/>
            </p:nvSpPr>
            <p:spPr>
              <a:xfrm>
                <a:off x="5479656" y="1840223"/>
                <a:ext cx="559907" cy="98992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四角形: 角を丸くする 207">
                <a:extLst>
                  <a:ext uri="{FF2B5EF4-FFF2-40B4-BE49-F238E27FC236}">
                    <a16:creationId xmlns:a16="http://schemas.microsoft.com/office/drawing/2014/main" id="{4440C8EB-CDB3-4905-9689-2BB68D0DB436}"/>
                  </a:ext>
                </a:extLst>
              </p:cNvPr>
              <p:cNvSpPr/>
              <p:nvPr/>
            </p:nvSpPr>
            <p:spPr>
              <a:xfrm>
                <a:off x="5695710" y="2329677"/>
                <a:ext cx="559907" cy="98992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四角形: 角を丸くする 207">
                <a:extLst>
                  <a:ext uri="{FF2B5EF4-FFF2-40B4-BE49-F238E27FC236}">
                    <a16:creationId xmlns:a16="http://schemas.microsoft.com/office/drawing/2014/main" id="{AE9A0B60-0619-4EFE-B5FF-307C95F7CB0F}"/>
                  </a:ext>
                </a:extLst>
              </p:cNvPr>
              <p:cNvSpPr/>
              <p:nvPr/>
            </p:nvSpPr>
            <p:spPr>
              <a:xfrm>
                <a:off x="4990860" y="2659877"/>
                <a:ext cx="559907" cy="98992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四角形: 角を丸くする 207">
                <a:extLst>
                  <a:ext uri="{FF2B5EF4-FFF2-40B4-BE49-F238E27FC236}">
                    <a16:creationId xmlns:a16="http://schemas.microsoft.com/office/drawing/2014/main" id="{97EF4D05-71F1-4EA2-8D17-A748EC3169DC}"/>
                  </a:ext>
                </a:extLst>
              </p:cNvPr>
              <p:cNvSpPr/>
              <p:nvPr/>
            </p:nvSpPr>
            <p:spPr>
              <a:xfrm rot="10800000">
                <a:off x="5235645" y="2452296"/>
                <a:ext cx="542823" cy="83465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CC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四角形: 角を丸くする 207">
                <a:extLst>
                  <a:ext uri="{FF2B5EF4-FFF2-40B4-BE49-F238E27FC236}">
                    <a16:creationId xmlns:a16="http://schemas.microsoft.com/office/drawing/2014/main" id="{3735CA2B-C929-4E33-BF37-F8B039A3AE29}"/>
                  </a:ext>
                </a:extLst>
              </p:cNvPr>
              <p:cNvSpPr/>
              <p:nvPr/>
            </p:nvSpPr>
            <p:spPr>
              <a:xfrm>
                <a:off x="4654156" y="1783073"/>
                <a:ext cx="559907" cy="98992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四角形: 角を丸くする 207">
                <a:extLst>
                  <a:ext uri="{FF2B5EF4-FFF2-40B4-BE49-F238E27FC236}">
                    <a16:creationId xmlns:a16="http://schemas.microsoft.com/office/drawing/2014/main" id="{6D0BD168-391F-4A96-9263-B98F238E1A99}"/>
                  </a:ext>
                </a:extLst>
              </p:cNvPr>
              <p:cNvSpPr/>
              <p:nvPr/>
            </p:nvSpPr>
            <p:spPr>
              <a:xfrm>
                <a:off x="5460606" y="1662423"/>
                <a:ext cx="559907" cy="98992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四角形: 角を丸くする 207">
                <a:extLst>
                  <a:ext uri="{FF2B5EF4-FFF2-40B4-BE49-F238E27FC236}">
                    <a16:creationId xmlns:a16="http://schemas.microsoft.com/office/drawing/2014/main" id="{608E0F53-FAB5-4E4F-80EC-CC2B6FEE9EF8}"/>
                  </a:ext>
                </a:extLst>
              </p:cNvPr>
              <p:cNvSpPr/>
              <p:nvPr/>
            </p:nvSpPr>
            <p:spPr>
              <a:xfrm rot="9900000">
                <a:off x="4520806" y="2221223"/>
                <a:ext cx="559907" cy="98992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四角形: 角を丸くする 207">
                <a:extLst>
                  <a:ext uri="{FF2B5EF4-FFF2-40B4-BE49-F238E27FC236}">
                    <a16:creationId xmlns:a16="http://schemas.microsoft.com/office/drawing/2014/main" id="{35792DEC-D96C-493C-8DC1-5A16CB010702}"/>
                  </a:ext>
                </a:extLst>
              </p:cNvPr>
              <p:cNvSpPr/>
              <p:nvPr/>
            </p:nvSpPr>
            <p:spPr>
              <a:xfrm rot="9900000">
                <a:off x="5651106" y="2132323"/>
                <a:ext cx="559907" cy="98992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四角形: 角を丸くする 207">
                <a:extLst>
                  <a:ext uri="{FF2B5EF4-FFF2-40B4-BE49-F238E27FC236}">
                    <a16:creationId xmlns:a16="http://schemas.microsoft.com/office/drawing/2014/main" id="{841D1F3C-C905-47A7-8B74-71066664F023}"/>
                  </a:ext>
                </a:extLst>
              </p:cNvPr>
              <p:cNvSpPr/>
              <p:nvPr/>
            </p:nvSpPr>
            <p:spPr>
              <a:xfrm rot="9900000">
                <a:off x="4393806" y="2506973"/>
                <a:ext cx="559907" cy="98992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四角形: 角を丸くする 207">
                <a:extLst>
                  <a:ext uri="{FF2B5EF4-FFF2-40B4-BE49-F238E27FC236}">
                    <a16:creationId xmlns:a16="http://schemas.microsoft.com/office/drawing/2014/main" id="{0E260447-6252-4A1B-9B3E-5058ABAAC52D}"/>
                  </a:ext>
                </a:extLst>
              </p:cNvPr>
              <p:cNvSpPr/>
              <p:nvPr/>
            </p:nvSpPr>
            <p:spPr>
              <a:xfrm rot="10800000">
                <a:off x="4683195" y="1525196"/>
                <a:ext cx="542823" cy="83465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CC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四角形: 角を丸くする 207">
                <a:extLst>
                  <a:ext uri="{FF2B5EF4-FFF2-40B4-BE49-F238E27FC236}">
                    <a16:creationId xmlns:a16="http://schemas.microsoft.com/office/drawing/2014/main" id="{6169994C-2A8F-4EF8-84A9-A31E725D8CF6}"/>
                  </a:ext>
                </a:extLst>
              </p:cNvPr>
              <p:cNvSpPr/>
              <p:nvPr/>
            </p:nvSpPr>
            <p:spPr>
              <a:xfrm rot="10800000">
                <a:off x="5254695" y="1753796"/>
                <a:ext cx="542823" cy="83465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CC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四角形: 角を丸くする 207">
                <a:extLst>
                  <a:ext uri="{FF2B5EF4-FFF2-40B4-BE49-F238E27FC236}">
                    <a16:creationId xmlns:a16="http://schemas.microsoft.com/office/drawing/2014/main" id="{A1E2F7B1-491F-4323-A173-C3E534C3119F}"/>
                  </a:ext>
                </a:extLst>
              </p:cNvPr>
              <p:cNvSpPr/>
              <p:nvPr/>
            </p:nvSpPr>
            <p:spPr>
              <a:xfrm rot="10800000">
                <a:off x="4873695" y="1874446"/>
                <a:ext cx="542823" cy="83465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CC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33" name="グループ化 332">
                <a:extLst>
                  <a:ext uri="{FF2B5EF4-FFF2-40B4-BE49-F238E27FC236}">
                    <a16:creationId xmlns:a16="http://schemas.microsoft.com/office/drawing/2014/main" id="{A06C9FC7-28AE-4BE7-AADA-A439BB2D1972}"/>
                  </a:ext>
                </a:extLst>
              </p:cNvPr>
              <p:cNvGrpSpPr/>
              <p:nvPr/>
            </p:nvGrpSpPr>
            <p:grpSpPr>
              <a:xfrm rot="10800000">
                <a:off x="4965296" y="2503960"/>
                <a:ext cx="431637" cy="147007"/>
                <a:chOff x="3413760" y="655321"/>
                <a:chExt cx="716280" cy="329118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358" name="フリーフォーム: 図形 357">
                  <a:extLst>
                    <a:ext uri="{FF2B5EF4-FFF2-40B4-BE49-F238E27FC236}">
                      <a16:creationId xmlns:a16="http://schemas.microsoft.com/office/drawing/2014/main" id="{17CB875F-C94E-468C-AE31-1F347AD5212C}"/>
                    </a:ext>
                  </a:extLst>
                </p:cNvPr>
                <p:cNvSpPr/>
                <p:nvPr/>
              </p:nvSpPr>
              <p:spPr>
                <a:xfrm>
                  <a:off x="3416689" y="829946"/>
                  <a:ext cx="708020" cy="154493"/>
                </a:xfrm>
                <a:custGeom>
                  <a:avLst/>
                  <a:gdLst>
                    <a:gd name="connsiteX0" fmla="*/ 338998 w 708020"/>
                    <a:gd name="connsiteY0" fmla="*/ 0 h 154493"/>
                    <a:gd name="connsiteX1" fmla="*/ 684961 w 708020"/>
                    <a:gd name="connsiteY1" fmla="*/ 54509 h 154493"/>
                    <a:gd name="connsiteX2" fmla="*/ 708020 w 708020"/>
                    <a:gd name="connsiteY2" fmla="*/ 62946 h 154493"/>
                    <a:gd name="connsiteX3" fmla="*/ 706075 w 708020"/>
                    <a:gd name="connsiteY3" fmla="*/ 68731 h 154493"/>
                    <a:gd name="connsiteX4" fmla="*/ 355211 w 708020"/>
                    <a:gd name="connsiteY4" fmla="*/ 154493 h 154493"/>
                    <a:gd name="connsiteX5" fmla="*/ 4347 w 708020"/>
                    <a:gd name="connsiteY5" fmla="*/ 68731 h 154493"/>
                    <a:gd name="connsiteX6" fmla="*/ 0 w 708020"/>
                    <a:gd name="connsiteY6" fmla="*/ 55797 h 154493"/>
                    <a:gd name="connsiteX7" fmla="*/ 3295 w 708020"/>
                    <a:gd name="connsiteY7" fmla="*/ 54509 h 154493"/>
                    <a:gd name="connsiteX8" fmla="*/ 338998 w 708020"/>
                    <a:gd name="connsiteY8" fmla="*/ 0 h 154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8020" h="154493">
                      <a:moveTo>
                        <a:pt x="338998" y="0"/>
                      </a:moveTo>
                      <a:cubicBezTo>
                        <a:pt x="465251" y="0"/>
                        <a:pt x="584819" y="22836"/>
                        <a:pt x="684961" y="54509"/>
                      </a:cubicBezTo>
                      <a:lnTo>
                        <a:pt x="708020" y="62946"/>
                      </a:lnTo>
                      <a:lnTo>
                        <a:pt x="706075" y="68731"/>
                      </a:lnTo>
                      <a:cubicBezTo>
                        <a:pt x="672680" y="117675"/>
                        <a:pt x="528282" y="154493"/>
                        <a:pt x="355211" y="154493"/>
                      </a:cubicBezTo>
                      <a:cubicBezTo>
                        <a:pt x="182141" y="154493"/>
                        <a:pt x="37743" y="117675"/>
                        <a:pt x="4347" y="68731"/>
                      </a:cubicBezTo>
                      <a:lnTo>
                        <a:pt x="0" y="55797"/>
                      </a:lnTo>
                      <a:lnTo>
                        <a:pt x="3295" y="54509"/>
                      </a:lnTo>
                      <a:cubicBezTo>
                        <a:pt x="97738" y="22836"/>
                        <a:pt x="212746" y="0"/>
                        <a:pt x="33899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9" name="フリーフォーム: 図形 358">
                  <a:extLst>
                    <a:ext uri="{FF2B5EF4-FFF2-40B4-BE49-F238E27FC236}">
                      <a16:creationId xmlns:a16="http://schemas.microsoft.com/office/drawing/2014/main" id="{210BE4C2-880B-4A02-AEF0-794F8F0F3C20}"/>
                    </a:ext>
                  </a:extLst>
                </p:cNvPr>
                <p:cNvSpPr/>
                <p:nvPr/>
              </p:nvSpPr>
              <p:spPr>
                <a:xfrm>
                  <a:off x="3413760" y="655321"/>
                  <a:ext cx="716280" cy="237571"/>
                </a:xfrm>
                <a:custGeom>
                  <a:avLst/>
                  <a:gdLst>
                    <a:gd name="connsiteX0" fmla="*/ 348615 w 716280"/>
                    <a:gd name="connsiteY0" fmla="*/ 0 h 237571"/>
                    <a:gd name="connsiteX1" fmla="*/ 716280 w 716280"/>
                    <a:gd name="connsiteY1" fmla="*/ 221709 h 237571"/>
                    <a:gd name="connsiteX2" fmla="*/ 710949 w 716280"/>
                    <a:gd name="connsiteY2" fmla="*/ 237571 h 237571"/>
                    <a:gd name="connsiteX3" fmla="*/ 687890 w 716280"/>
                    <a:gd name="connsiteY3" fmla="*/ 229134 h 237571"/>
                    <a:gd name="connsiteX4" fmla="*/ 341927 w 716280"/>
                    <a:gd name="connsiteY4" fmla="*/ 174625 h 237571"/>
                    <a:gd name="connsiteX5" fmla="*/ 6224 w 716280"/>
                    <a:gd name="connsiteY5" fmla="*/ 229134 h 237571"/>
                    <a:gd name="connsiteX6" fmla="*/ 2929 w 716280"/>
                    <a:gd name="connsiteY6" fmla="*/ 230422 h 237571"/>
                    <a:gd name="connsiteX7" fmla="*/ 0 w 716280"/>
                    <a:gd name="connsiteY7" fmla="*/ 221709 h 237571"/>
                    <a:gd name="connsiteX8" fmla="*/ 348615 w 716280"/>
                    <a:gd name="connsiteY8" fmla="*/ 0 h 237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6280" h="237571">
                      <a:moveTo>
                        <a:pt x="348615" y="0"/>
                      </a:moveTo>
                      <a:cubicBezTo>
                        <a:pt x="546410" y="0"/>
                        <a:pt x="716280" y="162389"/>
                        <a:pt x="716280" y="221709"/>
                      </a:cubicBezTo>
                      <a:lnTo>
                        <a:pt x="710949" y="237571"/>
                      </a:lnTo>
                      <a:lnTo>
                        <a:pt x="687890" y="229134"/>
                      </a:lnTo>
                      <a:cubicBezTo>
                        <a:pt x="587748" y="197461"/>
                        <a:pt x="468180" y="174625"/>
                        <a:pt x="341927" y="174625"/>
                      </a:cubicBezTo>
                      <a:cubicBezTo>
                        <a:pt x="215675" y="174625"/>
                        <a:pt x="100667" y="197461"/>
                        <a:pt x="6224" y="229134"/>
                      </a:cubicBezTo>
                      <a:lnTo>
                        <a:pt x="2929" y="230422"/>
                      </a:lnTo>
                      <a:lnTo>
                        <a:pt x="0" y="221709"/>
                      </a:lnTo>
                      <a:cubicBezTo>
                        <a:pt x="0" y="162389"/>
                        <a:pt x="150820" y="0"/>
                        <a:pt x="348615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4" name="グループ化 333">
                <a:extLst>
                  <a:ext uri="{FF2B5EF4-FFF2-40B4-BE49-F238E27FC236}">
                    <a16:creationId xmlns:a16="http://schemas.microsoft.com/office/drawing/2014/main" id="{ED9887DC-4A0E-4C0D-9990-94DE19B46DCE}"/>
                  </a:ext>
                </a:extLst>
              </p:cNvPr>
              <p:cNvGrpSpPr/>
              <p:nvPr/>
            </p:nvGrpSpPr>
            <p:grpSpPr>
              <a:xfrm rot="5400000">
                <a:off x="5733574" y="2069133"/>
                <a:ext cx="197881" cy="549964"/>
                <a:chOff x="4417655" y="3129610"/>
                <a:chExt cx="340827" cy="829960"/>
              </a:xfrm>
              <a:solidFill>
                <a:srgbClr val="FFFFCC"/>
              </a:solidFill>
            </p:grpSpPr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CD3F01E3-4159-4D89-B3C0-F294F7FB60ED}"/>
                    </a:ext>
                  </a:extLst>
                </p:cNvPr>
                <p:cNvSpPr/>
                <p:nvPr/>
              </p:nvSpPr>
              <p:spPr>
                <a:xfrm>
                  <a:off x="4566574" y="3129610"/>
                  <a:ext cx="187586" cy="829960"/>
                </a:xfrm>
                <a:custGeom>
                  <a:avLst/>
                  <a:gdLst>
                    <a:gd name="connsiteX0" fmla="*/ 187907 w 255239"/>
                    <a:gd name="connsiteY0" fmla="*/ 0 h 829960"/>
                    <a:gd name="connsiteX1" fmla="*/ 255239 w 255239"/>
                    <a:gd name="connsiteY1" fmla="*/ 0 h 829960"/>
                    <a:gd name="connsiteX2" fmla="*/ 207070 w 255239"/>
                    <a:gd name="connsiteY2" fmla="*/ 45794 h 829960"/>
                    <a:gd name="connsiteX3" fmla="*/ 67332 w 255239"/>
                    <a:gd name="connsiteY3" fmla="*/ 432248 h 829960"/>
                    <a:gd name="connsiteX4" fmla="*/ 207070 w 255239"/>
                    <a:gd name="connsiteY4" fmla="*/ 818703 h 829960"/>
                    <a:gd name="connsiteX5" fmla="*/ 218912 w 255239"/>
                    <a:gd name="connsiteY5" fmla="*/ 829960 h 829960"/>
                    <a:gd name="connsiteX6" fmla="*/ 151580 w 255239"/>
                    <a:gd name="connsiteY6" fmla="*/ 829960 h 829960"/>
                    <a:gd name="connsiteX7" fmla="*/ 139738 w 255239"/>
                    <a:gd name="connsiteY7" fmla="*/ 818703 h 829960"/>
                    <a:gd name="connsiteX8" fmla="*/ 0 w 255239"/>
                    <a:gd name="connsiteY8" fmla="*/ 432248 h 829960"/>
                    <a:gd name="connsiteX9" fmla="*/ 139738 w 255239"/>
                    <a:gd name="connsiteY9" fmla="*/ 45794 h 829960"/>
                    <a:gd name="connsiteX10" fmla="*/ 187907 w 255239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239" h="829960">
                      <a:moveTo>
                        <a:pt x="187907" y="0"/>
                      </a:moveTo>
                      <a:lnTo>
                        <a:pt x="255239" y="0"/>
                      </a:lnTo>
                      <a:lnTo>
                        <a:pt x="207070" y="45794"/>
                      </a:lnTo>
                      <a:cubicBezTo>
                        <a:pt x="117700" y="153216"/>
                        <a:pt x="67332" y="289611"/>
                        <a:pt x="67332" y="432248"/>
                      </a:cubicBezTo>
                      <a:cubicBezTo>
                        <a:pt x="67332" y="574886"/>
                        <a:pt x="117700" y="711280"/>
                        <a:pt x="207070" y="818703"/>
                      </a:cubicBezTo>
                      <a:lnTo>
                        <a:pt x="218912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フリーフォーム: 図形 353">
                  <a:extLst>
                    <a:ext uri="{FF2B5EF4-FFF2-40B4-BE49-F238E27FC236}">
                      <a16:creationId xmlns:a16="http://schemas.microsoft.com/office/drawing/2014/main" id="{1DFF8729-DBA0-4DD8-B7AA-7857E08559B5}"/>
                    </a:ext>
                  </a:extLst>
                </p:cNvPr>
                <p:cNvSpPr/>
                <p:nvPr/>
              </p:nvSpPr>
              <p:spPr>
                <a:xfrm>
                  <a:off x="4515159" y="3129610"/>
                  <a:ext cx="241618" cy="829960"/>
                </a:xfrm>
                <a:custGeom>
                  <a:avLst/>
                  <a:gdLst>
                    <a:gd name="connsiteX0" fmla="*/ 187907 w 241618"/>
                    <a:gd name="connsiteY0" fmla="*/ 0 h 829960"/>
                    <a:gd name="connsiteX1" fmla="*/ 241618 w 241618"/>
                    <a:gd name="connsiteY1" fmla="*/ 0 h 829960"/>
                    <a:gd name="connsiteX2" fmla="*/ 193449 w 241618"/>
                    <a:gd name="connsiteY2" fmla="*/ 45794 h 829960"/>
                    <a:gd name="connsiteX3" fmla="*/ 53711 w 241618"/>
                    <a:gd name="connsiteY3" fmla="*/ 432248 h 829960"/>
                    <a:gd name="connsiteX4" fmla="*/ 193449 w 241618"/>
                    <a:gd name="connsiteY4" fmla="*/ 818703 h 829960"/>
                    <a:gd name="connsiteX5" fmla="*/ 205291 w 241618"/>
                    <a:gd name="connsiteY5" fmla="*/ 829960 h 829960"/>
                    <a:gd name="connsiteX6" fmla="*/ 151580 w 241618"/>
                    <a:gd name="connsiteY6" fmla="*/ 829960 h 829960"/>
                    <a:gd name="connsiteX7" fmla="*/ 139738 w 241618"/>
                    <a:gd name="connsiteY7" fmla="*/ 818703 h 829960"/>
                    <a:gd name="connsiteX8" fmla="*/ 0 w 241618"/>
                    <a:gd name="connsiteY8" fmla="*/ 432248 h 829960"/>
                    <a:gd name="connsiteX9" fmla="*/ 139738 w 241618"/>
                    <a:gd name="connsiteY9" fmla="*/ 45794 h 829960"/>
                    <a:gd name="connsiteX10" fmla="*/ 187907 w 241618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41618" h="829960">
                      <a:moveTo>
                        <a:pt x="187907" y="0"/>
                      </a:moveTo>
                      <a:lnTo>
                        <a:pt x="241618" y="0"/>
                      </a:lnTo>
                      <a:lnTo>
                        <a:pt x="193449" y="45794"/>
                      </a:lnTo>
                      <a:cubicBezTo>
                        <a:pt x="104079" y="153216"/>
                        <a:pt x="53711" y="289611"/>
                        <a:pt x="53711" y="432248"/>
                      </a:cubicBezTo>
                      <a:cubicBezTo>
                        <a:pt x="53711" y="574886"/>
                        <a:pt x="104079" y="711280"/>
                        <a:pt x="193449" y="818703"/>
                      </a:cubicBezTo>
                      <a:lnTo>
                        <a:pt x="205291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55" name="グループ化 354">
                  <a:extLst>
                    <a:ext uri="{FF2B5EF4-FFF2-40B4-BE49-F238E27FC236}">
                      <a16:creationId xmlns:a16="http://schemas.microsoft.com/office/drawing/2014/main" id="{156AC9AB-573F-47AD-BBF4-72A32D526AC7}"/>
                    </a:ext>
                  </a:extLst>
                </p:cNvPr>
                <p:cNvGrpSpPr/>
                <p:nvPr/>
              </p:nvGrpSpPr>
              <p:grpSpPr>
                <a:xfrm>
                  <a:off x="4417655" y="3129610"/>
                  <a:ext cx="340827" cy="829960"/>
                  <a:chOff x="4273471" y="3129610"/>
                  <a:chExt cx="389754" cy="829960"/>
                </a:xfrm>
                <a:grpFill/>
              </p:grpSpPr>
              <p:sp>
                <p:nvSpPr>
                  <p:cNvPr id="356" name="フリーフォーム: 図形 355">
                    <a:extLst>
                      <a:ext uri="{FF2B5EF4-FFF2-40B4-BE49-F238E27FC236}">
                        <a16:creationId xmlns:a16="http://schemas.microsoft.com/office/drawing/2014/main" id="{441D5588-9136-4D98-9F28-261DA919D1D1}"/>
                      </a:ext>
                    </a:extLst>
                  </p:cNvPr>
                  <p:cNvSpPr/>
                  <p:nvPr/>
                </p:nvSpPr>
                <p:spPr>
                  <a:xfrm>
                    <a:off x="4273471" y="3129610"/>
                    <a:ext cx="324721" cy="829960"/>
                  </a:xfrm>
                  <a:custGeom>
                    <a:avLst/>
                    <a:gdLst>
                      <a:gd name="connsiteX0" fmla="*/ 271010 w 324721"/>
                      <a:gd name="connsiteY0" fmla="*/ 0 h 829960"/>
                      <a:gd name="connsiteX1" fmla="*/ 324721 w 324721"/>
                      <a:gd name="connsiteY1" fmla="*/ 0 h 829960"/>
                      <a:gd name="connsiteX2" fmla="*/ 266828 w 324721"/>
                      <a:gd name="connsiteY2" fmla="*/ 31424 h 829960"/>
                      <a:gd name="connsiteX3" fmla="*/ 53711 w 324721"/>
                      <a:gd name="connsiteY3" fmla="*/ 432248 h 829960"/>
                      <a:gd name="connsiteX4" fmla="*/ 195290 w 324721"/>
                      <a:gd name="connsiteY4" fmla="*/ 774048 h 829960"/>
                      <a:gd name="connsiteX5" fmla="*/ 263056 w 324721"/>
                      <a:gd name="connsiteY5" fmla="*/ 829960 h 829960"/>
                      <a:gd name="connsiteX6" fmla="*/ 209345 w 324721"/>
                      <a:gd name="connsiteY6" fmla="*/ 829960 h 829960"/>
                      <a:gd name="connsiteX7" fmla="*/ 141579 w 324721"/>
                      <a:gd name="connsiteY7" fmla="*/ 774048 h 829960"/>
                      <a:gd name="connsiteX8" fmla="*/ 0 w 324721"/>
                      <a:gd name="connsiteY8" fmla="*/ 432248 h 829960"/>
                      <a:gd name="connsiteX9" fmla="*/ 213117 w 324721"/>
                      <a:gd name="connsiteY9" fmla="*/ 31424 h 829960"/>
                      <a:gd name="connsiteX10" fmla="*/ 271010 w 324721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24721" h="829960">
                        <a:moveTo>
                          <a:pt x="271010" y="0"/>
                        </a:moveTo>
                        <a:lnTo>
                          <a:pt x="324721" y="0"/>
                        </a:lnTo>
                        <a:lnTo>
                          <a:pt x="266828" y="31424"/>
                        </a:lnTo>
                        <a:cubicBezTo>
                          <a:pt x="138249" y="118290"/>
                          <a:pt x="53711" y="265397"/>
                          <a:pt x="53711" y="432248"/>
                        </a:cubicBezTo>
                        <a:cubicBezTo>
                          <a:pt x="53711" y="565729"/>
                          <a:pt x="107815" y="686574"/>
                          <a:pt x="195290" y="774048"/>
                        </a:cubicBezTo>
                        <a:lnTo>
                          <a:pt x="263056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7" name="フリーフォーム: 図形 356">
                    <a:extLst>
                      <a:ext uri="{FF2B5EF4-FFF2-40B4-BE49-F238E27FC236}">
                        <a16:creationId xmlns:a16="http://schemas.microsoft.com/office/drawing/2014/main" id="{BA83248A-91FC-4001-8362-886B26C44A82}"/>
                      </a:ext>
                    </a:extLst>
                  </p:cNvPr>
                  <p:cNvSpPr/>
                  <p:nvPr/>
                </p:nvSpPr>
                <p:spPr>
                  <a:xfrm>
                    <a:off x="4324883" y="3129610"/>
                    <a:ext cx="338342" cy="829960"/>
                  </a:xfrm>
                  <a:custGeom>
                    <a:avLst/>
                    <a:gdLst>
                      <a:gd name="connsiteX0" fmla="*/ 271010 w 338342"/>
                      <a:gd name="connsiteY0" fmla="*/ 0 h 829960"/>
                      <a:gd name="connsiteX1" fmla="*/ 338342 w 338342"/>
                      <a:gd name="connsiteY1" fmla="*/ 0 h 829960"/>
                      <a:gd name="connsiteX2" fmla="*/ 280449 w 338342"/>
                      <a:gd name="connsiteY2" fmla="*/ 31424 h 829960"/>
                      <a:gd name="connsiteX3" fmla="*/ 67332 w 338342"/>
                      <a:gd name="connsiteY3" fmla="*/ 432248 h 829960"/>
                      <a:gd name="connsiteX4" fmla="*/ 208911 w 338342"/>
                      <a:gd name="connsiteY4" fmla="*/ 774048 h 829960"/>
                      <a:gd name="connsiteX5" fmla="*/ 276677 w 338342"/>
                      <a:gd name="connsiteY5" fmla="*/ 829960 h 829960"/>
                      <a:gd name="connsiteX6" fmla="*/ 209345 w 338342"/>
                      <a:gd name="connsiteY6" fmla="*/ 829960 h 829960"/>
                      <a:gd name="connsiteX7" fmla="*/ 141579 w 338342"/>
                      <a:gd name="connsiteY7" fmla="*/ 774048 h 829960"/>
                      <a:gd name="connsiteX8" fmla="*/ 0 w 338342"/>
                      <a:gd name="connsiteY8" fmla="*/ 432248 h 829960"/>
                      <a:gd name="connsiteX9" fmla="*/ 213117 w 338342"/>
                      <a:gd name="connsiteY9" fmla="*/ 31424 h 829960"/>
                      <a:gd name="connsiteX10" fmla="*/ 271010 w 338342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38342" h="829960">
                        <a:moveTo>
                          <a:pt x="271010" y="0"/>
                        </a:moveTo>
                        <a:lnTo>
                          <a:pt x="338342" y="0"/>
                        </a:lnTo>
                        <a:lnTo>
                          <a:pt x="280449" y="31424"/>
                        </a:lnTo>
                        <a:cubicBezTo>
                          <a:pt x="151870" y="118290"/>
                          <a:pt x="67332" y="265397"/>
                          <a:pt x="67332" y="432248"/>
                        </a:cubicBezTo>
                        <a:cubicBezTo>
                          <a:pt x="67332" y="565729"/>
                          <a:pt x="121436" y="686574"/>
                          <a:pt x="208911" y="774048"/>
                        </a:cubicBezTo>
                        <a:lnTo>
                          <a:pt x="276677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35" name="グループ化 334">
                <a:extLst>
                  <a:ext uri="{FF2B5EF4-FFF2-40B4-BE49-F238E27FC236}">
                    <a16:creationId xmlns:a16="http://schemas.microsoft.com/office/drawing/2014/main" id="{D618973B-04E4-4DBD-AA96-9557C0A4D7A6}"/>
                  </a:ext>
                </a:extLst>
              </p:cNvPr>
              <p:cNvGrpSpPr/>
              <p:nvPr/>
            </p:nvGrpSpPr>
            <p:grpSpPr>
              <a:xfrm rot="5400000">
                <a:off x="5158899" y="1399209"/>
                <a:ext cx="197881" cy="549964"/>
                <a:chOff x="4417655" y="3129610"/>
                <a:chExt cx="340827" cy="829960"/>
              </a:xfrm>
              <a:solidFill>
                <a:srgbClr val="FFFFCC"/>
              </a:solidFill>
            </p:grpSpPr>
            <p:sp>
              <p:nvSpPr>
                <p:cNvPr id="348" name="フリーフォーム: 図形 347">
                  <a:extLst>
                    <a:ext uri="{FF2B5EF4-FFF2-40B4-BE49-F238E27FC236}">
                      <a16:creationId xmlns:a16="http://schemas.microsoft.com/office/drawing/2014/main" id="{D9021BF6-0422-4D5A-B576-576A632044A3}"/>
                    </a:ext>
                  </a:extLst>
                </p:cNvPr>
                <p:cNvSpPr/>
                <p:nvPr/>
              </p:nvSpPr>
              <p:spPr>
                <a:xfrm>
                  <a:off x="4566574" y="3129610"/>
                  <a:ext cx="187586" cy="829960"/>
                </a:xfrm>
                <a:custGeom>
                  <a:avLst/>
                  <a:gdLst>
                    <a:gd name="connsiteX0" fmla="*/ 187907 w 255239"/>
                    <a:gd name="connsiteY0" fmla="*/ 0 h 829960"/>
                    <a:gd name="connsiteX1" fmla="*/ 255239 w 255239"/>
                    <a:gd name="connsiteY1" fmla="*/ 0 h 829960"/>
                    <a:gd name="connsiteX2" fmla="*/ 207070 w 255239"/>
                    <a:gd name="connsiteY2" fmla="*/ 45794 h 829960"/>
                    <a:gd name="connsiteX3" fmla="*/ 67332 w 255239"/>
                    <a:gd name="connsiteY3" fmla="*/ 432248 h 829960"/>
                    <a:gd name="connsiteX4" fmla="*/ 207070 w 255239"/>
                    <a:gd name="connsiteY4" fmla="*/ 818703 h 829960"/>
                    <a:gd name="connsiteX5" fmla="*/ 218912 w 255239"/>
                    <a:gd name="connsiteY5" fmla="*/ 829960 h 829960"/>
                    <a:gd name="connsiteX6" fmla="*/ 151580 w 255239"/>
                    <a:gd name="connsiteY6" fmla="*/ 829960 h 829960"/>
                    <a:gd name="connsiteX7" fmla="*/ 139738 w 255239"/>
                    <a:gd name="connsiteY7" fmla="*/ 818703 h 829960"/>
                    <a:gd name="connsiteX8" fmla="*/ 0 w 255239"/>
                    <a:gd name="connsiteY8" fmla="*/ 432248 h 829960"/>
                    <a:gd name="connsiteX9" fmla="*/ 139738 w 255239"/>
                    <a:gd name="connsiteY9" fmla="*/ 45794 h 829960"/>
                    <a:gd name="connsiteX10" fmla="*/ 187907 w 255239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239" h="829960">
                      <a:moveTo>
                        <a:pt x="187907" y="0"/>
                      </a:moveTo>
                      <a:lnTo>
                        <a:pt x="255239" y="0"/>
                      </a:lnTo>
                      <a:lnTo>
                        <a:pt x="207070" y="45794"/>
                      </a:lnTo>
                      <a:cubicBezTo>
                        <a:pt x="117700" y="153216"/>
                        <a:pt x="67332" y="289611"/>
                        <a:pt x="67332" y="432248"/>
                      </a:cubicBezTo>
                      <a:cubicBezTo>
                        <a:pt x="67332" y="574886"/>
                        <a:pt x="117700" y="711280"/>
                        <a:pt x="207070" y="818703"/>
                      </a:cubicBezTo>
                      <a:lnTo>
                        <a:pt x="218912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9" name="フリーフォーム: 図形 348">
                  <a:extLst>
                    <a:ext uri="{FF2B5EF4-FFF2-40B4-BE49-F238E27FC236}">
                      <a16:creationId xmlns:a16="http://schemas.microsoft.com/office/drawing/2014/main" id="{EBBE4D79-DD0E-4770-AFEA-B627BC709D6B}"/>
                    </a:ext>
                  </a:extLst>
                </p:cNvPr>
                <p:cNvSpPr/>
                <p:nvPr/>
              </p:nvSpPr>
              <p:spPr>
                <a:xfrm>
                  <a:off x="4515159" y="3129610"/>
                  <a:ext cx="241618" cy="829960"/>
                </a:xfrm>
                <a:custGeom>
                  <a:avLst/>
                  <a:gdLst>
                    <a:gd name="connsiteX0" fmla="*/ 187907 w 241618"/>
                    <a:gd name="connsiteY0" fmla="*/ 0 h 829960"/>
                    <a:gd name="connsiteX1" fmla="*/ 241618 w 241618"/>
                    <a:gd name="connsiteY1" fmla="*/ 0 h 829960"/>
                    <a:gd name="connsiteX2" fmla="*/ 193449 w 241618"/>
                    <a:gd name="connsiteY2" fmla="*/ 45794 h 829960"/>
                    <a:gd name="connsiteX3" fmla="*/ 53711 w 241618"/>
                    <a:gd name="connsiteY3" fmla="*/ 432248 h 829960"/>
                    <a:gd name="connsiteX4" fmla="*/ 193449 w 241618"/>
                    <a:gd name="connsiteY4" fmla="*/ 818703 h 829960"/>
                    <a:gd name="connsiteX5" fmla="*/ 205291 w 241618"/>
                    <a:gd name="connsiteY5" fmla="*/ 829960 h 829960"/>
                    <a:gd name="connsiteX6" fmla="*/ 151580 w 241618"/>
                    <a:gd name="connsiteY6" fmla="*/ 829960 h 829960"/>
                    <a:gd name="connsiteX7" fmla="*/ 139738 w 241618"/>
                    <a:gd name="connsiteY7" fmla="*/ 818703 h 829960"/>
                    <a:gd name="connsiteX8" fmla="*/ 0 w 241618"/>
                    <a:gd name="connsiteY8" fmla="*/ 432248 h 829960"/>
                    <a:gd name="connsiteX9" fmla="*/ 139738 w 241618"/>
                    <a:gd name="connsiteY9" fmla="*/ 45794 h 829960"/>
                    <a:gd name="connsiteX10" fmla="*/ 187907 w 241618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41618" h="829960">
                      <a:moveTo>
                        <a:pt x="187907" y="0"/>
                      </a:moveTo>
                      <a:lnTo>
                        <a:pt x="241618" y="0"/>
                      </a:lnTo>
                      <a:lnTo>
                        <a:pt x="193449" y="45794"/>
                      </a:lnTo>
                      <a:cubicBezTo>
                        <a:pt x="104079" y="153216"/>
                        <a:pt x="53711" y="289611"/>
                        <a:pt x="53711" y="432248"/>
                      </a:cubicBezTo>
                      <a:cubicBezTo>
                        <a:pt x="53711" y="574886"/>
                        <a:pt x="104079" y="711280"/>
                        <a:pt x="193449" y="818703"/>
                      </a:cubicBezTo>
                      <a:lnTo>
                        <a:pt x="205291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50" name="グループ化 349">
                  <a:extLst>
                    <a:ext uri="{FF2B5EF4-FFF2-40B4-BE49-F238E27FC236}">
                      <a16:creationId xmlns:a16="http://schemas.microsoft.com/office/drawing/2014/main" id="{F4BF57EF-4586-4E65-9AEA-3ECD0D8503C4}"/>
                    </a:ext>
                  </a:extLst>
                </p:cNvPr>
                <p:cNvGrpSpPr/>
                <p:nvPr/>
              </p:nvGrpSpPr>
              <p:grpSpPr>
                <a:xfrm>
                  <a:off x="4417655" y="3129610"/>
                  <a:ext cx="340827" cy="829960"/>
                  <a:chOff x="4273471" y="3129610"/>
                  <a:chExt cx="389754" cy="829960"/>
                </a:xfrm>
                <a:grpFill/>
              </p:grpSpPr>
              <p:sp>
                <p:nvSpPr>
                  <p:cNvPr id="351" name="フリーフォーム: 図形 350">
                    <a:extLst>
                      <a:ext uri="{FF2B5EF4-FFF2-40B4-BE49-F238E27FC236}">
                        <a16:creationId xmlns:a16="http://schemas.microsoft.com/office/drawing/2014/main" id="{5C98FC60-8D3A-461F-8F6D-F7471DA8097D}"/>
                      </a:ext>
                    </a:extLst>
                  </p:cNvPr>
                  <p:cNvSpPr/>
                  <p:nvPr/>
                </p:nvSpPr>
                <p:spPr>
                  <a:xfrm>
                    <a:off x="4273471" y="3129610"/>
                    <a:ext cx="324721" cy="829960"/>
                  </a:xfrm>
                  <a:custGeom>
                    <a:avLst/>
                    <a:gdLst>
                      <a:gd name="connsiteX0" fmla="*/ 271010 w 324721"/>
                      <a:gd name="connsiteY0" fmla="*/ 0 h 829960"/>
                      <a:gd name="connsiteX1" fmla="*/ 324721 w 324721"/>
                      <a:gd name="connsiteY1" fmla="*/ 0 h 829960"/>
                      <a:gd name="connsiteX2" fmla="*/ 266828 w 324721"/>
                      <a:gd name="connsiteY2" fmla="*/ 31424 h 829960"/>
                      <a:gd name="connsiteX3" fmla="*/ 53711 w 324721"/>
                      <a:gd name="connsiteY3" fmla="*/ 432248 h 829960"/>
                      <a:gd name="connsiteX4" fmla="*/ 195290 w 324721"/>
                      <a:gd name="connsiteY4" fmla="*/ 774048 h 829960"/>
                      <a:gd name="connsiteX5" fmla="*/ 263056 w 324721"/>
                      <a:gd name="connsiteY5" fmla="*/ 829960 h 829960"/>
                      <a:gd name="connsiteX6" fmla="*/ 209345 w 324721"/>
                      <a:gd name="connsiteY6" fmla="*/ 829960 h 829960"/>
                      <a:gd name="connsiteX7" fmla="*/ 141579 w 324721"/>
                      <a:gd name="connsiteY7" fmla="*/ 774048 h 829960"/>
                      <a:gd name="connsiteX8" fmla="*/ 0 w 324721"/>
                      <a:gd name="connsiteY8" fmla="*/ 432248 h 829960"/>
                      <a:gd name="connsiteX9" fmla="*/ 213117 w 324721"/>
                      <a:gd name="connsiteY9" fmla="*/ 31424 h 829960"/>
                      <a:gd name="connsiteX10" fmla="*/ 271010 w 324721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24721" h="829960">
                        <a:moveTo>
                          <a:pt x="271010" y="0"/>
                        </a:moveTo>
                        <a:lnTo>
                          <a:pt x="324721" y="0"/>
                        </a:lnTo>
                        <a:lnTo>
                          <a:pt x="266828" y="31424"/>
                        </a:lnTo>
                        <a:cubicBezTo>
                          <a:pt x="138249" y="118290"/>
                          <a:pt x="53711" y="265397"/>
                          <a:pt x="53711" y="432248"/>
                        </a:cubicBezTo>
                        <a:cubicBezTo>
                          <a:pt x="53711" y="565729"/>
                          <a:pt x="107815" y="686574"/>
                          <a:pt x="195290" y="774048"/>
                        </a:cubicBezTo>
                        <a:lnTo>
                          <a:pt x="263056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2" name="フリーフォーム: 図形 351">
                    <a:extLst>
                      <a:ext uri="{FF2B5EF4-FFF2-40B4-BE49-F238E27FC236}">
                        <a16:creationId xmlns:a16="http://schemas.microsoft.com/office/drawing/2014/main" id="{13167C73-DD7E-4B2D-A61C-C9DB5D92E77E}"/>
                      </a:ext>
                    </a:extLst>
                  </p:cNvPr>
                  <p:cNvSpPr/>
                  <p:nvPr/>
                </p:nvSpPr>
                <p:spPr>
                  <a:xfrm>
                    <a:off x="4324883" y="3129610"/>
                    <a:ext cx="338342" cy="829960"/>
                  </a:xfrm>
                  <a:custGeom>
                    <a:avLst/>
                    <a:gdLst>
                      <a:gd name="connsiteX0" fmla="*/ 271010 w 338342"/>
                      <a:gd name="connsiteY0" fmla="*/ 0 h 829960"/>
                      <a:gd name="connsiteX1" fmla="*/ 338342 w 338342"/>
                      <a:gd name="connsiteY1" fmla="*/ 0 h 829960"/>
                      <a:gd name="connsiteX2" fmla="*/ 280449 w 338342"/>
                      <a:gd name="connsiteY2" fmla="*/ 31424 h 829960"/>
                      <a:gd name="connsiteX3" fmla="*/ 67332 w 338342"/>
                      <a:gd name="connsiteY3" fmla="*/ 432248 h 829960"/>
                      <a:gd name="connsiteX4" fmla="*/ 208911 w 338342"/>
                      <a:gd name="connsiteY4" fmla="*/ 774048 h 829960"/>
                      <a:gd name="connsiteX5" fmla="*/ 276677 w 338342"/>
                      <a:gd name="connsiteY5" fmla="*/ 829960 h 829960"/>
                      <a:gd name="connsiteX6" fmla="*/ 209345 w 338342"/>
                      <a:gd name="connsiteY6" fmla="*/ 829960 h 829960"/>
                      <a:gd name="connsiteX7" fmla="*/ 141579 w 338342"/>
                      <a:gd name="connsiteY7" fmla="*/ 774048 h 829960"/>
                      <a:gd name="connsiteX8" fmla="*/ 0 w 338342"/>
                      <a:gd name="connsiteY8" fmla="*/ 432248 h 829960"/>
                      <a:gd name="connsiteX9" fmla="*/ 213117 w 338342"/>
                      <a:gd name="connsiteY9" fmla="*/ 31424 h 829960"/>
                      <a:gd name="connsiteX10" fmla="*/ 271010 w 338342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38342" h="829960">
                        <a:moveTo>
                          <a:pt x="271010" y="0"/>
                        </a:moveTo>
                        <a:lnTo>
                          <a:pt x="338342" y="0"/>
                        </a:lnTo>
                        <a:lnTo>
                          <a:pt x="280449" y="31424"/>
                        </a:lnTo>
                        <a:cubicBezTo>
                          <a:pt x="151870" y="118290"/>
                          <a:pt x="67332" y="265397"/>
                          <a:pt x="67332" y="432248"/>
                        </a:cubicBezTo>
                        <a:cubicBezTo>
                          <a:pt x="67332" y="565729"/>
                          <a:pt x="121436" y="686574"/>
                          <a:pt x="208911" y="774048"/>
                        </a:cubicBezTo>
                        <a:lnTo>
                          <a:pt x="276677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36" name="グループ化 335">
                <a:extLst>
                  <a:ext uri="{FF2B5EF4-FFF2-40B4-BE49-F238E27FC236}">
                    <a16:creationId xmlns:a16="http://schemas.microsoft.com/office/drawing/2014/main" id="{87B59869-727B-4413-BD05-1B30C837DE74}"/>
                  </a:ext>
                </a:extLst>
              </p:cNvPr>
              <p:cNvGrpSpPr/>
              <p:nvPr/>
            </p:nvGrpSpPr>
            <p:grpSpPr>
              <a:xfrm rot="16200000">
                <a:off x="4349148" y="1764276"/>
                <a:ext cx="197881" cy="549964"/>
                <a:chOff x="4417655" y="3129610"/>
                <a:chExt cx="340827" cy="829960"/>
              </a:xfrm>
              <a:solidFill>
                <a:srgbClr val="FFFFCC"/>
              </a:solidFill>
            </p:grpSpPr>
            <p:sp>
              <p:nvSpPr>
                <p:cNvPr id="343" name="フリーフォーム: 図形 342">
                  <a:extLst>
                    <a:ext uri="{FF2B5EF4-FFF2-40B4-BE49-F238E27FC236}">
                      <a16:creationId xmlns:a16="http://schemas.microsoft.com/office/drawing/2014/main" id="{8A740182-BB93-4D74-A24D-E83195DBF489}"/>
                    </a:ext>
                  </a:extLst>
                </p:cNvPr>
                <p:cNvSpPr/>
                <p:nvPr/>
              </p:nvSpPr>
              <p:spPr>
                <a:xfrm>
                  <a:off x="4566574" y="3129610"/>
                  <a:ext cx="187586" cy="829960"/>
                </a:xfrm>
                <a:custGeom>
                  <a:avLst/>
                  <a:gdLst>
                    <a:gd name="connsiteX0" fmla="*/ 187907 w 255239"/>
                    <a:gd name="connsiteY0" fmla="*/ 0 h 829960"/>
                    <a:gd name="connsiteX1" fmla="*/ 255239 w 255239"/>
                    <a:gd name="connsiteY1" fmla="*/ 0 h 829960"/>
                    <a:gd name="connsiteX2" fmla="*/ 207070 w 255239"/>
                    <a:gd name="connsiteY2" fmla="*/ 45794 h 829960"/>
                    <a:gd name="connsiteX3" fmla="*/ 67332 w 255239"/>
                    <a:gd name="connsiteY3" fmla="*/ 432248 h 829960"/>
                    <a:gd name="connsiteX4" fmla="*/ 207070 w 255239"/>
                    <a:gd name="connsiteY4" fmla="*/ 818703 h 829960"/>
                    <a:gd name="connsiteX5" fmla="*/ 218912 w 255239"/>
                    <a:gd name="connsiteY5" fmla="*/ 829960 h 829960"/>
                    <a:gd name="connsiteX6" fmla="*/ 151580 w 255239"/>
                    <a:gd name="connsiteY6" fmla="*/ 829960 h 829960"/>
                    <a:gd name="connsiteX7" fmla="*/ 139738 w 255239"/>
                    <a:gd name="connsiteY7" fmla="*/ 818703 h 829960"/>
                    <a:gd name="connsiteX8" fmla="*/ 0 w 255239"/>
                    <a:gd name="connsiteY8" fmla="*/ 432248 h 829960"/>
                    <a:gd name="connsiteX9" fmla="*/ 139738 w 255239"/>
                    <a:gd name="connsiteY9" fmla="*/ 45794 h 829960"/>
                    <a:gd name="connsiteX10" fmla="*/ 187907 w 255239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239" h="829960">
                      <a:moveTo>
                        <a:pt x="187907" y="0"/>
                      </a:moveTo>
                      <a:lnTo>
                        <a:pt x="255239" y="0"/>
                      </a:lnTo>
                      <a:lnTo>
                        <a:pt x="207070" y="45794"/>
                      </a:lnTo>
                      <a:cubicBezTo>
                        <a:pt x="117700" y="153216"/>
                        <a:pt x="67332" y="289611"/>
                        <a:pt x="67332" y="432248"/>
                      </a:cubicBezTo>
                      <a:cubicBezTo>
                        <a:pt x="67332" y="574886"/>
                        <a:pt x="117700" y="711280"/>
                        <a:pt x="207070" y="818703"/>
                      </a:cubicBezTo>
                      <a:lnTo>
                        <a:pt x="218912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85EF99D9-F31F-4157-B3F0-35688AA5A425}"/>
                    </a:ext>
                  </a:extLst>
                </p:cNvPr>
                <p:cNvSpPr/>
                <p:nvPr/>
              </p:nvSpPr>
              <p:spPr>
                <a:xfrm>
                  <a:off x="4515159" y="3129610"/>
                  <a:ext cx="241618" cy="829960"/>
                </a:xfrm>
                <a:custGeom>
                  <a:avLst/>
                  <a:gdLst>
                    <a:gd name="connsiteX0" fmla="*/ 187907 w 241618"/>
                    <a:gd name="connsiteY0" fmla="*/ 0 h 829960"/>
                    <a:gd name="connsiteX1" fmla="*/ 241618 w 241618"/>
                    <a:gd name="connsiteY1" fmla="*/ 0 h 829960"/>
                    <a:gd name="connsiteX2" fmla="*/ 193449 w 241618"/>
                    <a:gd name="connsiteY2" fmla="*/ 45794 h 829960"/>
                    <a:gd name="connsiteX3" fmla="*/ 53711 w 241618"/>
                    <a:gd name="connsiteY3" fmla="*/ 432248 h 829960"/>
                    <a:gd name="connsiteX4" fmla="*/ 193449 w 241618"/>
                    <a:gd name="connsiteY4" fmla="*/ 818703 h 829960"/>
                    <a:gd name="connsiteX5" fmla="*/ 205291 w 241618"/>
                    <a:gd name="connsiteY5" fmla="*/ 829960 h 829960"/>
                    <a:gd name="connsiteX6" fmla="*/ 151580 w 241618"/>
                    <a:gd name="connsiteY6" fmla="*/ 829960 h 829960"/>
                    <a:gd name="connsiteX7" fmla="*/ 139738 w 241618"/>
                    <a:gd name="connsiteY7" fmla="*/ 818703 h 829960"/>
                    <a:gd name="connsiteX8" fmla="*/ 0 w 241618"/>
                    <a:gd name="connsiteY8" fmla="*/ 432248 h 829960"/>
                    <a:gd name="connsiteX9" fmla="*/ 139738 w 241618"/>
                    <a:gd name="connsiteY9" fmla="*/ 45794 h 829960"/>
                    <a:gd name="connsiteX10" fmla="*/ 187907 w 241618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41618" h="829960">
                      <a:moveTo>
                        <a:pt x="187907" y="0"/>
                      </a:moveTo>
                      <a:lnTo>
                        <a:pt x="241618" y="0"/>
                      </a:lnTo>
                      <a:lnTo>
                        <a:pt x="193449" y="45794"/>
                      </a:lnTo>
                      <a:cubicBezTo>
                        <a:pt x="104079" y="153216"/>
                        <a:pt x="53711" y="289611"/>
                        <a:pt x="53711" y="432248"/>
                      </a:cubicBezTo>
                      <a:cubicBezTo>
                        <a:pt x="53711" y="574886"/>
                        <a:pt x="104079" y="711280"/>
                        <a:pt x="193449" y="818703"/>
                      </a:cubicBezTo>
                      <a:lnTo>
                        <a:pt x="205291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45" name="グループ化 344">
                  <a:extLst>
                    <a:ext uri="{FF2B5EF4-FFF2-40B4-BE49-F238E27FC236}">
                      <a16:creationId xmlns:a16="http://schemas.microsoft.com/office/drawing/2014/main" id="{E4A46EA0-2293-499E-9DDF-92B436AAE643}"/>
                    </a:ext>
                  </a:extLst>
                </p:cNvPr>
                <p:cNvGrpSpPr/>
                <p:nvPr/>
              </p:nvGrpSpPr>
              <p:grpSpPr>
                <a:xfrm>
                  <a:off x="4417655" y="3129610"/>
                  <a:ext cx="340827" cy="829960"/>
                  <a:chOff x="4273471" y="3129610"/>
                  <a:chExt cx="389754" cy="829960"/>
                </a:xfrm>
                <a:grpFill/>
              </p:grpSpPr>
              <p:sp>
                <p:nvSpPr>
                  <p:cNvPr id="346" name="フリーフォーム: 図形 345">
                    <a:extLst>
                      <a:ext uri="{FF2B5EF4-FFF2-40B4-BE49-F238E27FC236}">
                        <a16:creationId xmlns:a16="http://schemas.microsoft.com/office/drawing/2014/main" id="{935AD74D-1E72-4927-B9C8-9C39869F4049}"/>
                      </a:ext>
                    </a:extLst>
                  </p:cNvPr>
                  <p:cNvSpPr/>
                  <p:nvPr/>
                </p:nvSpPr>
                <p:spPr>
                  <a:xfrm>
                    <a:off x="4273471" y="3129610"/>
                    <a:ext cx="324721" cy="829960"/>
                  </a:xfrm>
                  <a:custGeom>
                    <a:avLst/>
                    <a:gdLst>
                      <a:gd name="connsiteX0" fmla="*/ 271010 w 324721"/>
                      <a:gd name="connsiteY0" fmla="*/ 0 h 829960"/>
                      <a:gd name="connsiteX1" fmla="*/ 324721 w 324721"/>
                      <a:gd name="connsiteY1" fmla="*/ 0 h 829960"/>
                      <a:gd name="connsiteX2" fmla="*/ 266828 w 324721"/>
                      <a:gd name="connsiteY2" fmla="*/ 31424 h 829960"/>
                      <a:gd name="connsiteX3" fmla="*/ 53711 w 324721"/>
                      <a:gd name="connsiteY3" fmla="*/ 432248 h 829960"/>
                      <a:gd name="connsiteX4" fmla="*/ 195290 w 324721"/>
                      <a:gd name="connsiteY4" fmla="*/ 774048 h 829960"/>
                      <a:gd name="connsiteX5" fmla="*/ 263056 w 324721"/>
                      <a:gd name="connsiteY5" fmla="*/ 829960 h 829960"/>
                      <a:gd name="connsiteX6" fmla="*/ 209345 w 324721"/>
                      <a:gd name="connsiteY6" fmla="*/ 829960 h 829960"/>
                      <a:gd name="connsiteX7" fmla="*/ 141579 w 324721"/>
                      <a:gd name="connsiteY7" fmla="*/ 774048 h 829960"/>
                      <a:gd name="connsiteX8" fmla="*/ 0 w 324721"/>
                      <a:gd name="connsiteY8" fmla="*/ 432248 h 829960"/>
                      <a:gd name="connsiteX9" fmla="*/ 213117 w 324721"/>
                      <a:gd name="connsiteY9" fmla="*/ 31424 h 829960"/>
                      <a:gd name="connsiteX10" fmla="*/ 271010 w 324721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24721" h="829960">
                        <a:moveTo>
                          <a:pt x="271010" y="0"/>
                        </a:moveTo>
                        <a:lnTo>
                          <a:pt x="324721" y="0"/>
                        </a:lnTo>
                        <a:lnTo>
                          <a:pt x="266828" y="31424"/>
                        </a:lnTo>
                        <a:cubicBezTo>
                          <a:pt x="138249" y="118290"/>
                          <a:pt x="53711" y="265397"/>
                          <a:pt x="53711" y="432248"/>
                        </a:cubicBezTo>
                        <a:cubicBezTo>
                          <a:pt x="53711" y="565729"/>
                          <a:pt x="107815" y="686574"/>
                          <a:pt x="195290" y="774048"/>
                        </a:cubicBezTo>
                        <a:lnTo>
                          <a:pt x="263056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7" name="フリーフォーム: 図形 346">
                    <a:extLst>
                      <a:ext uri="{FF2B5EF4-FFF2-40B4-BE49-F238E27FC236}">
                        <a16:creationId xmlns:a16="http://schemas.microsoft.com/office/drawing/2014/main" id="{68D3D64B-1F1B-40BB-A8EA-F73512424885}"/>
                      </a:ext>
                    </a:extLst>
                  </p:cNvPr>
                  <p:cNvSpPr/>
                  <p:nvPr/>
                </p:nvSpPr>
                <p:spPr>
                  <a:xfrm>
                    <a:off x="4324883" y="3129610"/>
                    <a:ext cx="338342" cy="829960"/>
                  </a:xfrm>
                  <a:custGeom>
                    <a:avLst/>
                    <a:gdLst>
                      <a:gd name="connsiteX0" fmla="*/ 271010 w 338342"/>
                      <a:gd name="connsiteY0" fmla="*/ 0 h 829960"/>
                      <a:gd name="connsiteX1" fmla="*/ 338342 w 338342"/>
                      <a:gd name="connsiteY1" fmla="*/ 0 h 829960"/>
                      <a:gd name="connsiteX2" fmla="*/ 280449 w 338342"/>
                      <a:gd name="connsiteY2" fmla="*/ 31424 h 829960"/>
                      <a:gd name="connsiteX3" fmla="*/ 67332 w 338342"/>
                      <a:gd name="connsiteY3" fmla="*/ 432248 h 829960"/>
                      <a:gd name="connsiteX4" fmla="*/ 208911 w 338342"/>
                      <a:gd name="connsiteY4" fmla="*/ 774048 h 829960"/>
                      <a:gd name="connsiteX5" fmla="*/ 276677 w 338342"/>
                      <a:gd name="connsiteY5" fmla="*/ 829960 h 829960"/>
                      <a:gd name="connsiteX6" fmla="*/ 209345 w 338342"/>
                      <a:gd name="connsiteY6" fmla="*/ 829960 h 829960"/>
                      <a:gd name="connsiteX7" fmla="*/ 141579 w 338342"/>
                      <a:gd name="connsiteY7" fmla="*/ 774048 h 829960"/>
                      <a:gd name="connsiteX8" fmla="*/ 0 w 338342"/>
                      <a:gd name="connsiteY8" fmla="*/ 432248 h 829960"/>
                      <a:gd name="connsiteX9" fmla="*/ 213117 w 338342"/>
                      <a:gd name="connsiteY9" fmla="*/ 31424 h 829960"/>
                      <a:gd name="connsiteX10" fmla="*/ 271010 w 338342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38342" h="829960">
                        <a:moveTo>
                          <a:pt x="271010" y="0"/>
                        </a:moveTo>
                        <a:lnTo>
                          <a:pt x="338342" y="0"/>
                        </a:lnTo>
                        <a:lnTo>
                          <a:pt x="280449" y="31424"/>
                        </a:lnTo>
                        <a:cubicBezTo>
                          <a:pt x="151870" y="118290"/>
                          <a:pt x="67332" y="265397"/>
                          <a:pt x="67332" y="432248"/>
                        </a:cubicBezTo>
                        <a:cubicBezTo>
                          <a:pt x="67332" y="565729"/>
                          <a:pt x="121436" y="686574"/>
                          <a:pt x="208911" y="774048"/>
                        </a:cubicBezTo>
                        <a:lnTo>
                          <a:pt x="276677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37" name="グループ化 336">
                <a:extLst>
                  <a:ext uri="{FF2B5EF4-FFF2-40B4-BE49-F238E27FC236}">
                    <a16:creationId xmlns:a16="http://schemas.microsoft.com/office/drawing/2014/main" id="{1E1A81B6-9466-41DC-9F16-39F45F0BFF3F}"/>
                  </a:ext>
                </a:extLst>
              </p:cNvPr>
              <p:cNvGrpSpPr/>
              <p:nvPr/>
            </p:nvGrpSpPr>
            <p:grpSpPr>
              <a:xfrm rot="16200000">
                <a:off x="5441347" y="2523101"/>
                <a:ext cx="197881" cy="549964"/>
                <a:chOff x="4417655" y="3129610"/>
                <a:chExt cx="340827" cy="829960"/>
              </a:xfrm>
              <a:solidFill>
                <a:srgbClr val="FFFFCC"/>
              </a:solidFill>
            </p:grpSpPr>
            <p:sp>
              <p:nvSpPr>
                <p:cNvPr id="338" name="フリーフォーム: 図形 337">
                  <a:extLst>
                    <a:ext uri="{FF2B5EF4-FFF2-40B4-BE49-F238E27FC236}">
                      <a16:creationId xmlns:a16="http://schemas.microsoft.com/office/drawing/2014/main" id="{FC7D3AA7-373F-4C28-866E-33975ECBF7DE}"/>
                    </a:ext>
                  </a:extLst>
                </p:cNvPr>
                <p:cNvSpPr/>
                <p:nvPr/>
              </p:nvSpPr>
              <p:spPr>
                <a:xfrm>
                  <a:off x="4566574" y="3129610"/>
                  <a:ext cx="187586" cy="829960"/>
                </a:xfrm>
                <a:custGeom>
                  <a:avLst/>
                  <a:gdLst>
                    <a:gd name="connsiteX0" fmla="*/ 187907 w 255239"/>
                    <a:gd name="connsiteY0" fmla="*/ 0 h 829960"/>
                    <a:gd name="connsiteX1" fmla="*/ 255239 w 255239"/>
                    <a:gd name="connsiteY1" fmla="*/ 0 h 829960"/>
                    <a:gd name="connsiteX2" fmla="*/ 207070 w 255239"/>
                    <a:gd name="connsiteY2" fmla="*/ 45794 h 829960"/>
                    <a:gd name="connsiteX3" fmla="*/ 67332 w 255239"/>
                    <a:gd name="connsiteY3" fmla="*/ 432248 h 829960"/>
                    <a:gd name="connsiteX4" fmla="*/ 207070 w 255239"/>
                    <a:gd name="connsiteY4" fmla="*/ 818703 h 829960"/>
                    <a:gd name="connsiteX5" fmla="*/ 218912 w 255239"/>
                    <a:gd name="connsiteY5" fmla="*/ 829960 h 829960"/>
                    <a:gd name="connsiteX6" fmla="*/ 151580 w 255239"/>
                    <a:gd name="connsiteY6" fmla="*/ 829960 h 829960"/>
                    <a:gd name="connsiteX7" fmla="*/ 139738 w 255239"/>
                    <a:gd name="connsiteY7" fmla="*/ 818703 h 829960"/>
                    <a:gd name="connsiteX8" fmla="*/ 0 w 255239"/>
                    <a:gd name="connsiteY8" fmla="*/ 432248 h 829960"/>
                    <a:gd name="connsiteX9" fmla="*/ 139738 w 255239"/>
                    <a:gd name="connsiteY9" fmla="*/ 45794 h 829960"/>
                    <a:gd name="connsiteX10" fmla="*/ 187907 w 255239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239" h="829960">
                      <a:moveTo>
                        <a:pt x="187907" y="0"/>
                      </a:moveTo>
                      <a:lnTo>
                        <a:pt x="255239" y="0"/>
                      </a:lnTo>
                      <a:lnTo>
                        <a:pt x="207070" y="45794"/>
                      </a:lnTo>
                      <a:cubicBezTo>
                        <a:pt x="117700" y="153216"/>
                        <a:pt x="67332" y="289611"/>
                        <a:pt x="67332" y="432248"/>
                      </a:cubicBezTo>
                      <a:cubicBezTo>
                        <a:pt x="67332" y="574886"/>
                        <a:pt x="117700" y="711280"/>
                        <a:pt x="207070" y="818703"/>
                      </a:cubicBezTo>
                      <a:lnTo>
                        <a:pt x="218912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フリーフォーム: 図形 338">
                  <a:extLst>
                    <a:ext uri="{FF2B5EF4-FFF2-40B4-BE49-F238E27FC236}">
                      <a16:creationId xmlns:a16="http://schemas.microsoft.com/office/drawing/2014/main" id="{FB49665E-7D60-4B65-82E6-EDC3322E8A60}"/>
                    </a:ext>
                  </a:extLst>
                </p:cNvPr>
                <p:cNvSpPr/>
                <p:nvPr/>
              </p:nvSpPr>
              <p:spPr>
                <a:xfrm>
                  <a:off x="4515159" y="3129610"/>
                  <a:ext cx="241618" cy="829960"/>
                </a:xfrm>
                <a:custGeom>
                  <a:avLst/>
                  <a:gdLst>
                    <a:gd name="connsiteX0" fmla="*/ 187907 w 241618"/>
                    <a:gd name="connsiteY0" fmla="*/ 0 h 829960"/>
                    <a:gd name="connsiteX1" fmla="*/ 241618 w 241618"/>
                    <a:gd name="connsiteY1" fmla="*/ 0 h 829960"/>
                    <a:gd name="connsiteX2" fmla="*/ 193449 w 241618"/>
                    <a:gd name="connsiteY2" fmla="*/ 45794 h 829960"/>
                    <a:gd name="connsiteX3" fmla="*/ 53711 w 241618"/>
                    <a:gd name="connsiteY3" fmla="*/ 432248 h 829960"/>
                    <a:gd name="connsiteX4" fmla="*/ 193449 w 241618"/>
                    <a:gd name="connsiteY4" fmla="*/ 818703 h 829960"/>
                    <a:gd name="connsiteX5" fmla="*/ 205291 w 241618"/>
                    <a:gd name="connsiteY5" fmla="*/ 829960 h 829960"/>
                    <a:gd name="connsiteX6" fmla="*/ 151580 w 241618"/>
                    <a:gd name="connsiteY6" fmla="*/ 829960 h 829960"/>
                    <a:gd name="connsiteX7" fmla="*/ 139738 w 241618"/>
                    <a:gd name="connsiteY7" fmla="*/ 818703 h 829960"/>
                    <a:gd name="connsiteX8" fmla="*/ 0 w 241618"/>
                    <a:gd name="connsiteY8" fmla="*/ 432248 h 829960"/>
                    <a:gd name="connsiteX9" fmla="*/ 139738 w 241618"/>
                    <a:gd name="connsiteY9" fmla="*/ 45794 h 829960"/>
                    <a:gd name="connsiteX10" fmla="*/ 187907 w 241618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41618" h="829960">
                      <a:moveTo>
                        <a:pt x="187907" y="0"/>
                      </a:moveTo>
                      <a:lnTo>
                        <a:pt x="241618" y="0"/>
                      </a:lnTo>
                      <a:lnTo>
                        <a:pt x="193449" y="45794"/>
                      </a:lnTo>
                      <a:cubicBezTo>
                        <a:pt x="104079" y="153216"/>
                        <a:pt x="53711" y="289611"/>
                        <a:pt x="53711" y="432248"/>
                      </a:cubicBezTo>
                      <a:cubicBezTo>
                        <a:pt x="53711" y="574886"/>
                        <a:pt x="104079" y="711280"/>
                        <a:pt x="193449" y="818703"/>
                      </a:cubicBezTo>
                      <a:lnTo>
                        <a:pt x="205291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40" name="グループ化 339">
                  <a:extLst>
                    <a:ext uri="{FF2B5EF4-FFF2-40B4-BE49-F238E27FC236}">
                      <a16:creationId xmlns:a16="http://schemas.microsoft.com/office/drawing/2014/main" id="{A4A56F86-CBDC-4AB8-858F-2C19ABF4E8B3}"/>
                    </a:ext>
                  </a:extLst>
                </p:cNvPr>
                <p:cNvGrpSpPr/>
                <p:nvPr/>
              </p:nvGrpSpPr>
              <p:grpSpPr>
                <a:xfrm>
                  <a:off x="4417655" y="3129610"/>
                  <a:ext cx="340827" cy="829960"/>
                  <a:chOff x="4273471" y="3129610"/>
                  <a:chExt cx="389754" cy="829960"/>
                </a:xfrm>
                <a:grpFill/>
              </p:grpSpPr>
              <p:sp>
                <p:nvSpPr>
                  <p:cNvPr id="341" name="フリーフォーム: 図形 340">
                    <a:extLst>
                      <a:ext uri="{FF2B5EF4-FFF2-40B4-BE49-F238E27FC236}">
                        <a16:creationId xmlns:a16="http://schemas.microsoft.com/office/drawing/2014/main" id="{030B7160-CAEA-44D6-ADF5-D84933C9C791}"/>
                      </a:ext>
                    </a:extLst>
                  </p:cNvPr>
                  <p:cNvSpPr/>
                  <p:nvPr/>
                </p:nvSpPr>
                <p:spPr>
                  <a:xfrm>
                    <a:off x="4273471" y="3129610"/>
                    <a:ext cx="324721" cy="829960"/>
                  </a:xfrm>
                  <a:custGeom>
                    <a:avLst/>
                    <a:gdLst>
                      <a:gd name="connsiteX0" fmla="*/ 271010 w 324721"/>
                      <a:gd name="connsiteY0" fmla="*/ 0 h 829960"/>
                      <a:gd name="connsiteX1" fmla="*/ 324721 w 324721"/>
                      <a:gd name="connsiteY1" fmla="*/ 0 h 829960"/>
                      <a:gd name="connsiteX2" fmla="*/ 266828 w 324721"/>
                      <a:gd name="connsiteY2" fmla="*/ 31424 h 829960"/>
                      <a:gd name="connsiteX3" fmla="*/ 53711 w 324721"/>
                      <a:gd name="connsiteY3" fmla="*/ 432248 h 829960"/>
                      <a:gd name="connsiteX4" fmla="*/ 195290 w 324721"/>
                      <a:gd name="connsiteY4" fmla="*/ 774048 h 829960"/>
                      <a:gd name="connsiteX5" fmla="*/ 263056 w 324721"/>
                      <a:gd name="connsiteY5" fmla="*/ 829960 h 829960"/>
                      <a:gd name="connsiteX6" fmla="*/ 209345 w 324721"/>
                      <a:gd name="connsiteY6" fmla="*/ 829960 h 829960"/>
                      <a:gd name="connsiteX7" fmla="*/ 141579 w 324721"/>
                      <a:gd name="connsiteY7" fmla="*/ 774048 h 829960"/>
                      <a:gd name="connsiteX8" fmla="*/ 0 w 324721"/>
                      <a:gd name="connsiteY8" fmla="*/ 432248 h 829960"/>
                      <a:gd name="connsiteX9" fmla="*/ 213117 w 324721"/>
                      <a:gd name="connsiteY9" fmla="*/ 31424 h 829960"/>
                      <a:gd name="connsiteX10" fmla="*/ 271010 w 324721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24721" h="829960">
                        <a:moveTo>
                          <a:pt x="271010" y="0"/>
                        </a:moveTo>
                        <a:lnTo>
                          <a:pt x="324721" y="0"/>
                        </a:lnTo>
                        <a:lnTo>
                          <a:pt x="266828" y="31424"/>
                        </a:lnTo>
                        <a:cubicBezTo>
                          <a:pt x="138249" y="118290"/>
                          <a:pt x="53711" y="265397"/>
                          <a:pt x="53711" y="432248"/>
                        </a:cubicBezTo>
                        <a:cubicBezTo>
                          <a:pt x="53711" y="565729"/>
                          <a:pt x="107815" y="686574"/>
                          <a:pt x="195290" y="774048"/>
                        </a:cubicBezTo>
                        <a:lnTo>
                          <a:pt x="263056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2" name="フリーフォーム: 図形 341">
                    <a:extLst>
                      <a:ext uri="{FF2B5EF4-FFF2-40B4-BE49-F238E27FC236}">
                        <a16:creationId xmlns:a16="http://schemas.microsoft.com/office/drawing/2014/main" id="{EB69AB5F-E24F-42AE-8CDC-96294756F17B}"/>
                      </a:ext>
                    </a:extLst>
                  </p:cNvPr>
                  <p:cNvSpPr/>
                  <p:nvPr/>
                </p:nvSpPr>
                <p:spPr>
                  <a:xfrm>
                    <a:off x="4324883" y="3129610"/>
                    <a:ext cx="338342" cy="829960"/>
                  </a:xfrm>
                  <a:custGeom>
                    <a:avLst/>
                    <a:gdLst>
                      <a:gd name="connsiteX0" fmla="*/ 271010 w 338342"/>
                      <a:gd name="connsiteY0" fmla="*/ 0 h 829960"/>
                      <a:gd name="connsiteX1" fmla="*/ 338342 w 338342"/>
                      <a:gd name="connsiteY1" fmla="*/ 0 h 829960"/>
                      <a:gd name="connsiteX2" fmla="*/ 280449 w 338342"/>
                      <a:gd name="connsiteY2" fmla="*/ 31424 h 829960"/>
                      <a:gd name="connsiteX3" fmla="*/ 67332 w 338342"/>
                      <a:gd name="connsiteY3" fmla="*/ 432248 h 829960"/>
                      <a:gd name="connsiteX4" fmla="*/ 208911 w 338342"/>
                      <a:gd name="connsiteY4" fmla="*/ 774048 h 829960"/>
                      <a:gd name="connsiteX5" fmla="*/ 276677 w 338342"/>
                      <a:gd name="connsiteY5" fmla="*/ 829960 h 829960"/>
                      <a:gd name="connsiteX6" fmla="*/ 209345 w 338342"/>
                      <a:gd name="connsiteY6" fmla="*/ 829960 h 829960"/>
                      <a:gd name="connsiteX7" fmla="*/ 141579 w 338342"/>
                      <a:gd name="connsiteY7" fmla="*/ 774048 h 829960"/>
                      <a:gd name="connsiteX8" fmla="*/ 0 w 338342"/>
                      <a:gd name="connsiteY8" fmla="*/ 432248 h 829960"/>
                      <a:gd name="connsiteX9" fmla="*/ 213117 w 338342"/>
                      <a:gd name="connsiteY9" fmla="*/ 31424 h 829960"/>
                      <a:gd name="connsiteX10" fmla="*/ 271010 w 338342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38342" h="829960">
                        <a:moveTo>
                          <a:pt x="271010" y="0"/>
                        </a:moveTo>
                        <a:lnTo>
                          <a:pt x="338342" y="0"/>
                        </a:lnTo>
                        <a:lnTo>
                          <a:pt x="280449" y="31424"/>
                        </a:lnTo>
                        <a:cubicBezTo>
                          <a:pt x="151870" y="118290"/>
                          <a:pt x="67332" y="265397"/>
                          <a:pt x="67332" y="432248"/>
                        </a:cubicBezTo>
                        <a:cubicBezTo>
                          <a:pt x="67332" y="565729"/>
                          <a:pt x="121436" y="686574"/>
                          <a:pt x="208911" y="774048"/>
                        </a:cubicBezTo>
                        <a:lnTo>
                          <a:pt x="276677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505" name="グループ化 504">
            <a:extLst>
              <a:ext uri="{FF2B5EF4-FFF2-40B4-BE49-F238E27FC236}">
                <a16:creationId xmlns:a16="http://schemas.microsoft.com/office/drawing/2014/main" id="{4E9DF42C-209B-4D09-B28D-162DE4233A82}"/>
              </a:ext>
            </a:extLst>
          </p:cNvPr>
          <p:cNvGrpSpPr/>
          <p:nvPr/>
        </p:nvGrpSpPr>
        <p:grpSpPr>
          <a:xfrm>
            <a:off x="6717940" y="3999345"/>
            <a:ext cx="2395880" cy="2033188"/>
            <a:chOff x="5865478" y="2971251"/>
            <a:chExt cx="2272005" cy="1928066"/>
          </a:xfrm>
        </p:grpSpPr>
        <p:grpSp>
          <p:nvGrpSpPr>
            <p:cNvPr id="506" name="グループ化 505">
              <a:extLst>
                <a:ext uri="{FF2B5EF4-FFF2-40B4-BE49-F238E27FC236}">
                  <a16:creationId xmlns:a16="http://schemas.microsoft.com/office/drawing/2014/main" id="{5D39BEE2-CF50-49B4-B646-3EDAFA6B4131}"/>
                </a:ext>
              </a:extLst>
            </p:cNvPr>
            <p:cNvGrpSpPr/>
            <p:nvPr/>
          </p:nvGrpSpPr>
          <p:grpSpPr>
            <a:xfrm>
              <a:off x="5865478" y="2971251"/>
              <a:ext cx="2272005" cy="1928066"/>
              <a:chOff x="2182478" y="2996651"/>
              <a:chExt cx="2272005" cy="1928066"/>
            </a:xfrm>
          </p:grpSpPr>
          <p:grpSp>
            <p:nvGrpSpPr>
              <p:cNvPr id="634" name="グループ化 633">
                <a:extLst>
                  <a:ext uri="{FF2B5EF4-FFF2-40B4-BE49-F238E27FC236}">
                    <a16:creationId xmlns:a16="http://schemas.microsoft.com/office/drawing/2014/main" id="{BF8922AA-B293-4F8B-8A82-256DE29FE755}"/>
                  </a:ext>
                </a:extLst>
              </p:cNvPr>
              <p:cNvGrpSpPr/>
              <p:nvPr/>
            </p:nvGrpSpPr>
            <p:grpSpPr>
              <a:xfrm>
                <a:off x="2182478" y="2996651"/>
                <a:ext cx="2272005" cy="1928066"/>
                <a:chOff x="6765421" y="4225481"/>
                <a:chExt cx="2272005" cy="1928066"/>
              </a:xfrm>
            </p:grpSpPr>
            <p:sp>
              <p:nvSpPr>
                <p:cNvPr id="636" name="楕円 3">
                  <a:extLst>
                    <a:ext uri="{FF2B5EF4-FFF2-40B4-BE49-F238E27FC236}">
                      <a16:creationId xmlns:a16="http://schemas.microsoft.com/office/drawing/2014/main" id="{376C5057-C1D2-4E47-9751-80BCCDE86352}"/>
                    </a:ext>
                  </a:extLst>
                </p:cNvPr>
                <p:cNvSpPr/>
                <p:nvPr/>
              </p:nvSpPr>
              <p:spPr>
                <a:xfrm flipV="1">
                  <a:off x="7383518" y="5384462"/>
                  <a:ext cx="991708" cy="769085"/>
                </a:xfrm>
                <a:custGeom>
                  <a:avLst/>
                  <a:gdLst>
                    <a:gd name="connsiteX0" fmla="*/ 0 w 3321170"/>
                    <a:gd name="connsiteY0" fmla="*/ 948906 h 1897811"/>
                    <a:gd name="connsiteX1" fmla="*/ 1660585 w 3321170"/>
                    <a:gd name="connsiteY1" fmla="*/ 0 h 1897811"/>
                    <a:gd name="connsiteX2" fmla="*/ 3321170 w 3321170"/>
                    <a:gd name="connsiteY2" fmla="*/ 948906 h 1897811"/>
                    <a:gd name="connsiteX3" fmla="*/ 1660585 w 3321170"/>
                    <a:gd name="connsiteY3" fmla="*/ 1897812 h 1897811"/>
                    <a:gd name="connsiteX4" fmla="*/ 0 w 3321170"/>
                    <a:gd name="connsiteY4" fmla="*/ 948906 h 1897811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536167"/>
                    <a:gd name="connsiteX1" fmla="*/ 1660585 w 3321170"/>
                    <a:gd name="connsiteY1" fmla="*/ 0 h 2536167"/>
                    <a:gd name="connsiteX2" fmla="*/ 3321170 w 3321170"/>
                    <a:gd name="connsiteY2" fmla="*/ 948906 h 2536167"/>
                    <a:gd name="connsiteX3" fmla="*/ 1651958 w 3321170"/>
                    <a:gd name="connsiteY3" fmla="*/ 2536167 h 2536167"/>
                    <a:gd name="connsiteX4" fmla="*/ 0 w 3321170"/>
                    <a:gd name="connsiteY4" fmla="*/ 948906 h 2536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21170" h="2536167">
                      <a:moveTo>
                        <a:pt x="0" y="948906"/>
                      </a:moveTo>
                      <a:cubicBezTo>
                        <a:pt x="0" y="424840"/>
                        <a:pt x="743469" y="0"/>
                        <a:pt x="1660585" y="0"/>
                      </a:cubicBezTo>
                      <a:cubicBezTo>
                        <a:pt x="2577701" y="0"/>
                        <a:pt x="3321170" y="424840"/>
                        <a:pt x="3321170" y="948906"/>
                      </a:cubicBezTo>
                      <a:cubicBezTo>
                        <a:pt x="3321170" y="1472972"/>
                        <a:pt x="2569074" y="2536167"/>
                        <a:pt x="1651958" y="2536167"/>
                      </a:cubicBezTo>
                      <a:cubicBezTo>
                        <a:pt x="734842" y="2536167"/>
                        <a:pt x="0" y="1472972"/>
                        <a:pt x="0" y="94890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7" name="楕円 636">
                  <a:extLst>
                    <a:ext uri="{FF2B5EF4-FFF2-40B4-BE49-F238E27FC236}">
                      <a16:creationId xmlns:a16="http://schemas.microsoft.com/office/drawing/2014/main" id="{4183E97E-7FE0-4911-938A-4FE9C9DDDE20}"/>
                    </a:ext>
                  </a:extLst>
                </p:cNvPr>
                <p:cNvSpPr/>
                <p:nvPr/>
              </p:nvSpPr>
              <p:spPr>
                <a:xfrm>
                  <a:off x="6765421" y="4225481"/>
                  <a:ext cx="2272005" cy="184247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8" name="楕円 637">
                  <a:extLst>
                    <a:ext uri="{FF2B5EF4-FFF2-40B4-BE49-F238E27FC236}">
                      <a16:creationId xmlns:a16="http://schemas.microsoft.com/office/drawing/2014/main" id="{98CAE7D0-FF73-4122-9AC2-DE08BCC0992C}"/>
                    </a:ext>
                  </a:extLst>
                </p:cNvPr>
                <p:cNvSpPr/>
                <p:nvPr/>
              </p:nvSpPr>
              <p:spPr>
                <a:xfrm>
                  <a:off x="7001148" y="4416643"/>
                  <a:ext cx="1800552" cy="14601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1"/>
                  <a:tileRect/>
                </a:gradFill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35" name="フリーフォーム: 図形 634">
                <a:extLst>
                  <a:ext uri="{FF2B5EF4-FFF2-40B4-BE49-F238E27FC236}">
                    <a16:creationId xmlns:a16="http://schemas.microsoft.com/office/drawing/2014/main" id="{55893DC2-D7E3-4D12-9714-E47A1ADA4341}"/>
                  </a:ext>
                </a:extLst>
              </p:cNvPr>
              <p:cNvSpPr/>
              <p:nvPr/>
            </p:nvSpPr>
            <p:spPr>
              <a:xfrm>
                <a:off x="2232025" y="3063961"/>
                <a:ext cx="2178050" cy="1704889"/>
              </a:xfrm>
              <a:custGeom>
                <a:avLst/>
                <a:gdLst>
                  <a:gd name="connsiteX0" fmla="*/ 955373 w 2907569"/>
                  <a:gd name="connsiteY0" fmla="*/ 2159967 h 2325428"/>
                  <a:gd name="connsiteX1" fmla="*/ 1044054 w 2907569"/>
                  <a:gd name="connsiteY1" fmla="*/ 2185516 h 2325428"/>
                  <a:gd name="connsiteX2" fmla="*/ 1312907 w 2907569"/>
                  <a:gd name="connsiteY2" fmla="*/ 2228677 h 2325428"/>
                  <a:gd name="connsiteX3" fmla="*/ 1430924 w 2907569"/>
                  <a:gd name="connsiteY3" fmla="*/ 2233367 h 2325428"/>
                  <a:gd name="connsiteX4" fmla="*/ 1430924 w 2907569"/>
                  <a:gd name="connsiteY4" fmla="*/ 2325428 h 2325428"/>
                  <a:gd name="connsiteX5" fmla="*/ 1305116 w 2907569"/>
                  <a:gd name="connsiteY5" fmla="*/ 2320344 h 2325428"/>
                  <a:gd name="connsiteX6" fmla="*/ 1021394 w 2907569"/>
                  <a:gd name="connsiteY6" fmla="*/ 2274037 h 2325428"/>
                  <a:gd name="connsiteX7" fmla="*/ 912059 w 2907569"/>
                  <a:gd name="connsiteY7" fmla="*/ 2242013 h 2325428"/>
                  <a:gd name="connsiteX8" fmla="*/ 1968641 w 2907569"/>
                  <a:gd name="connsiteY8" fmla="*/ 2155229 h 2325428"/>
                  <a:gd name="connsiteX9" fmla="*/ 2013289 w 2907569"/>
                  <a:gd name="connsiteY9" fmla="*/ 2236805 h 2325428"/>
                  <a:gd name="connsiteX10" fmla="*/ 1886174 w 2907569"/>
                  <a:gd name="connsiteY10" fmla="*/ 2274037 h 2325428"/>
                  <a:gd name="connsiteX11" fmla="*/ 1602452 w 2907569"/>
                  <a:gd name="connsiteY11" fmla="*/ 2320344 h 2325428"/>
                  <a:gd name="connsiteX12" fmla="*/ 1476643 w 2907569"/>
                  <a:gd name="connsiteY12" fmla="*/ 2325428 h 2325428"/>
                  <a:gd name="connsiteX13" fmla="*/ 1476643 w 2907569"/>
                  <a:gd name="connsiteY13" fmla="*/ 2233368 h 2325428"/>
                  <a:gd name="connsiteX14" fmla="*/ 1594661 w 2907569"/>
                  <a:gd name="connsiteY14" fmla="*/ 2228677 h 2325428"/>
                  <a:gd name="connsiteX15" fmla="*/ 1863515 w 2907569"/>
                  <a:gd name="connsiteY15" fmla="*/ 2185516 h 2325428"/>
                  <a:gd name="connsiteX16" fmla="*/ 2452397 w 2907569"/>
                  <a:gd name="connsiteY16" fmla="*/ 1895545 h 2325428"/>
                  <a:gd name="connsiteX17" fmla="*/ 2525719 w 2907569"/>
                  <a:gd name="connsiteY17" fmla="*/ 1946993 h 2325428"/>
                  <a:gd name="connsiteX18" fmla="*/ 2481953 w 2907569"/>
                  <a:gd name="connsiteY18" fmla="*/ 1985531 h 2325428"/>
                  <a:gd name="connsiteX19" fmla="*/ 2146871 w 2907569"/>
                  <a:gd name="connsiteY19" fmla="*/ 2185907 h 2325428"/>
                  <a:gd name="connsiteX20" fmla="*/ 2056598 w 2907569"/>
                  <a:gd name="connsiteY20" fmla="*/ 2220709 h 2325428"/>
                  <a:gd name="connsiteX21" fmla="*/ 2012689 w 2907569"/>
                  <a:gd name="connsiteY21" fmla="*/ 2140482 h 2325428"/>
                  <a:gd name="connsiteX22" fmla="*/ 2110550 w 2907569"/>
                  <a:gd name="connsiteY22" fmla="*/ 2103375 h 2325428"/>
                  <a:gd name="connsiteX23" fmla="*/ 2428072 w 2907569"/>
                  <a:gd name="connsiteY23" fmla="*/ 1916613 h 2325428"/>
                  <a:gd name="connsiteX24" fmla="*/ 455171 w 2907569"/>
                  <a:gd name="connsiteY24" fmla="*/ 1895545 h 2325428"/>
                  <a:gd name="connsiteX25" fmla="*/ 479497 w 2907569"/>
                  <a:gd name="connsiteY25" fmla="*/ 1916613 h 2325428"/>
                  <a:gd name="connsiteX26" fmla="*/ 797019 w 2907569"/>
                  <a:gd name="connsiteY26" fmla="*/ 2103375 h 2325428"/>
                  <a:gd name="connsiteX27" fmla="*/ 910778 w 2907569"/>
                  <a:gd name="connsiteY27" fmla="*/ 2146511 h 2325428"/>
                  <a:gd name="connsiteX28" fmla="*/ 868117 w 2907569"/>
                  <a:gd name="connsiteY28" fmla="*/ 2227319 h 2325428"/>
                  <a:gd name="connsiteX29" fmla="*/ 760698 w 2907569"/>
                  <a:gd name="connsiteY29" fmla="*/ 2185907 h 2325428"/>
                  <a:gd name="connsiteX30" fmla="*/ 425616 w 2907569"/>
                  <a:gd name="connsiteY30" fmla="*/ 1985531 h 2325428"/>
                  <a:gd name="connsiteX31" fmla="*/ 381848 w 2907569"/>
                  <a:gd name="connsiteY31" fmla="*/ 1946993 h 2325428"/>
                  <a:gd name="connsiteX32" fmla="*/ 204028 w 2907569"/>
                  <a:gd name="connsiteY32" fmla="*/ 1604249 h 2325428"/>
                  <a:gd name="connsiteX33" fmla="*/ 242233 w 2907569"/>
                  <a:gd name="connsiteY33" fmla="*/ 1666677 h 2325428"/>
                  <a:gd name="connsiteX34" fmla="*/ 390568 w 2907569"/>
                  <a:gd name="connsiteY34" fmla="*/ 1839594 h 2325428"/>
                  <a:gd name="connsiteX35" fmla="*/ 419546 w 2907569"/>
                  <a:gd name="connsiteY35" fmla="*/ 1864691 h 2325428"/>
                  <a:gd name="connsiteX36" fmla="*/ 346549 w 2907569"/>
                  <a:gd name="connsiteY36" fmla="*/ 1915911 h 2325428"/>
                  <a:gd name="connsiteX37" fmla="*/ 331769 w 2907569"/>
                  <a:gd name="connsiteY37" fmla="*/ 1902896 h 2325428"/>
                  <a:gd name="connsiteX38" fmla="*/ 175230 w 2907569"/>
                  <a:gd name="connsiteY38" fmla="*/ 1717373 h 2325428"/>
                  <a:gd name="connsiteX39" fmla="*/ 123219 w 2907569"/>
                  <a:gd name="connsiteY39" fmla="*/ 1630970 h 2325428"/>
                  <a:gd name="connsiteX40" fmla="*/ 2703541 w 2907569"/>
                  <a:gd name="connsiteY40" fmla="*/ 1604249 h 2325428"/>
                  <a:gd name="connsiteX41" fmla="*/ 2784349 w 2907569"/>
                  <a:gd name="connsiteY41" fmla="*/ 1630969 h 2325428"/>
                  <a:gd name="connsiteX42" fmla="*/ 2732338 w 2907569"/>
                  <a:gd name="connsiteY42" fmla="*/ 1717373 h 2325428"/>
                  <a:gd name="connsiteX43" fmla="*/ 2575800 w 2907569"/>
                  <a:gd name="connsiteY43" fmla="*/ 1902896 h 2325428"/>
                  <a:gd name="connsiteX44" fmla="*/ 2561019 w 2907569"/>
                  <a:gd name="connsiteY44" fmla="*/ 1915911 h 2325428"/>
                  <a:gd name="connsiteX45" fmla="*/ 2488022 w 2907569"/>
                  <a:gd name="connsiteY45" fmla="*/ 1864691 h 2325428"/>
                  <a:gd name="connsiteX46" fmla="*/ 2517000 w 2907569"/>
                  <a:gd name="connsiteY46" fmla="*/ 1839594 h 2325428"/>
                  <a:gd name="connsiteX47" fmla="*/ 2665335 w 2907569"/>
                  <a:gd name="connsiteY47" fmla="*/ 1666677 h 2325428"/>
                  <a:gd name="connsiteX48" fmla="*/ 2907569 w 2907569"/>
                  <a:gd name="connsiteY48" fmla="*/ 1166920 h 2325428"/>
                  <a:gd name="connsiteX49" fmla="*/ 2900327 w 2907569"/>
                  <a:gd name="connsiteY49" fmla="*/ 1281689 h 2325428"/>
                  <a:gd name="connsiteX50" fmla="*/ 2842463 w 2907569"/>
                  <a:gd name="connsiteY50" fmla="*/ 1508745 h 2325428"/>
                  <a:gd name="connsiteX51" fmla="*/ 2805403 w 2907569"/>
                  <a:gd name="connsiteY51" fmla="*/ 1589777 h 2325428"/>
                  <a:gd name="connsiteX52" fmla="*/ 2727073 w 2907569"/>
                  <a:gd name="connsiteY52" fmla="*/ 1563877 h 2325428"/>
                  <a:gd name="connsiteX53" fmla="*/ 2769689 w 2907569"/>
                  <a:gd name="connsiteY53" fmla="*/ 1472225 h 2325428"/>
                  <a:gd name="connsiteX54" fmla="*/ 2824521 w 2907569"/>
                  <a:gd name="connsiteY54" fmla="*/ 1260599 h 2325428"/>
                  <a:gd name="connsiteX55" fmla="*/ 2830530 w 2907569"/>
                  <a:gd name="connsiteY55" fmla="*/ 1166920 h 2325428"/>
                  <a:gd name="connsiteX56" fmla="*/ 0 w 2907569"/>
                  <a:gd name="connsiteY56" fmla="*/ 1166920 h 2325428"/>
                  <a:gd name="connsiteX57" fmla="*/ 77038 w 2907569"/>
                  <a:gd name="connsiteY57" fmla="*/ 1166920 h 2325428"/>
                  <a:gd name="connsiteX58" fmla="*/ 83048 w 2907569"/>
                  <a:gd name="connsiteY58" fmla="*/ 1260599 h 2325428"/>
                  <a:gd name="connsiteX59" fmla="*/ 137880 w 2907569"/>
                  <a:gd name="connsiteY59" fmla="*/ 1472225 h 2325428"/>
                  <a:gd name="connsiteX60" fmla="*/ 180495 w 2907569"/>
                  <a:gd name="connsiteY60" fmla="*/ 1563876 h 2325428"/>
                  <a:gd name="connsiteX61" fmla="*/ 102166 w 2907569"/>
                  <a:gd name="connsiteY61" fmla="*/ 1589777 h 2325428"/>
                  <a:gd name="connsiteX62" fmla="*/ 65105 w 2907569"/>
                  <a:gd name="connsiteY62" fmla="*/ 1508745 h 2325428"/>
                  <a:gd name="connsiteX63" fmla="*/ 7241 w 2907569"/>
                  <a:gd name="connsiteY63" fmla="*/ 1281689 h 2325428"/>
                  <a:gd name="connsiteX64" fmla="*/ 98821 w 2907569"/>
                  <a:gd name="connsiteY64" fmla="*/ 742965 h 2325428"/>
                  <a:gd name="connsiteX65" fmla="*/ 166619 w 2907569"/>
                  <a:gd name="connsiteY65" fmla="*/ 765383 h 2325428"/>
                  <a:gd name="connsiteX66" fmla="*/ 137880 w 2907569"/>
                  <a:gd name="connsiteY66" fmla="*/ 827191 h 2325428"/>
                  <a:gd name="connsiteX67" fmla="*/ 83048 w 2907569"/>
                  <a:gd name="connsiteY67" fmla="*/ 1038817 h 2325428"/>
                  <a:gd name="connsiteX68" fmla="*/ 77763 w 2907569"/>
                  <a:gd name="connsiteY68" fmla="*/ 1121201 h 2325428"/>
                  <a:gd name="connsiteX69" fmla="*/ 2354 w 2907569"/>
                  <a:gd name="connsiteY69" fmla="*/ 1121201 h 2325428"/>
                  <a:gd name="connsiteX70" fmla="*/ 7241 w 2907569"/>
                  <a:gd name="connsiteY70" fmla="*/ 1043739 h 2325428"/>
                  <a:gd name="connsiteX71" fmla="*/ 65105 w 2907569"/>
                  <a:gd name="connsiteY71" fmla="*/ 816684 h 2325428"/>
                  <a:gd name="connsiteX72" fmla="*/ 2808747 w 2907569"/>
                  <a:gd name="connsiteY72" fmla="*/ 742964 h 2325428"/>
                  <a:gd name="connsiteX73" fmla="*/ 2842463 w 2907569"/>
                  <a:gd name="connsiteY73" fmla="*/ 816684 h 2325428"/>
                  <a:gd name="connsiteX74" fmla="*/ 2900327 w 2907569"/>
                  <a:gd name="connsiteY74" fmla="*/ 1043739 h 2325428"/>
                  <a:gd name="connsiteX75" fmla="*/ 2905215 w 2907569"/>
                  <a:gd name="connsiteY75" fmla="*/ 1121201 h 2325428"/>
                  <a:gd name="connsiteX76" fmla="*/ 2829806 w 2907569"/>
                  <a:gd name="connsiteY76" fmla="*/ 1121201 h 2325428"/>
                  <a:gd name="connsiteX77" fmla="*/ 2824521 w 2907569"/>
                  <a:gd name="connsiteY77" fmla="*/ 1038817 h 2325428"/>
                  <a:gd name="connsiteX78" fmla="*/ 2769689 w 2907569"/>
                  <a:gd name="connsiteY78" fmla="*/ 827191 h 2325428"/>
                  <a:gd name="connsiteX79" fmla="*/ 2740949 w 2907569"/>
                  <a:gd name="connsiteY79" fmla="*/ 765382 h 2325428"/>
                  <a:gd name="connsiteX80" fmla="*/ 341227 w 2907569"/>
                  <a:gd name="connsiteY80" fmla="*/ 414203 h 2325428"/>
                  <a:gd name="connsiteX81" fmla="*/ 397583 w 2907569"/>
                  <a:gd name="connsiteY81" fmla="*/ 453747 h 2325428"/>
                  <a:gd name="connsiteX82" fmla="*/ 390568 w 2907569"/>
                  <a:gd name="connsiteY82" fmla="*/ 459822 h 2325428"/>
                  <a:gd name="connsiteX83" fmla="*/ 242233 w 2907569"/>
                  <a:gd name="connsiteY83" fmla="*/ 632739 h 2325428"/>
                  <a:gd name="connsiteX84" fmla="*/ 186502 w 2907569"/>
                  <a:gd name="connsiteY84" fmla="*/ 723804 h 2325428"/>
                  <a:gd name="connsiteX85" fmla="*/ 118992 w 2907569"/>
                  <a:gd name="connsiteY85" fmla="*/ 701481 h 2325428"/>
                  <a:gd name="connsiteX86" fmla="*/ 175230 w 2907569"/>
                  <a:gd name="connsiteY86" fmla="*/ 608055 h 2325428"/>
                  <a:gd name="connsiteX87" fmla="*/ 331769 w 2907569"/>
                  <a:gd name="connsiteY87" fmla="*/ 422532 h 2325428"/>
                  <a:gd name="connsiteX88" fmla="*/ 2566341 w 2907569"/>
                  <a:gd name="connsiteY88" fmla="*/ 414203 h 2325428"/>
                  <a:gd name="connsiteX89" fmla="*/ 2575800 w 2907569"/>
                  <a:gd name="connsiteY89" fmla="*/ 422532 h 2325428"/>
                  <a:gd name="connsiteX90" fmla="*/ 2732338 w 2907569"/>
                  <a:gd name="connsiteY90" fmla="*/ 608055 h 2325428"/>
                  <a:gd name="connsiteX91" fmla="*/ 2788576 w 2907569"/>
                  <a:gd name="connsiteY91" fmla="*/ 701481 h 2325428"/>
                  <a:gd name="connsiteX92" fmla="*/ 2721066 w 2907569"/>
                  <a:gd name="connsiteY92" fmla="*/ 723804 h 2325428"/>
                  <a:gd name="connsiteX93" fmla="*/ 2665335 w 2907569"/>
                  <a:gd name="connsiteY93" fmla="*/ 632739 h 2325428"/>
                  <a:gd name="connsiteX94" fmla="*/ 2517000 w 2907569"/>
                  <a:gd name="connsiteY94" fmla="*/ 459822 h 2325428"/>
                  <a:gd name="connsiteX95" fmla="*/ 2509985 w 2907569"/>
                  <a:gd name="connsiteY95" fmla="*/ 453746 h 2325428"/>
                  <a:gd name="connsiteX96" fmla="*/ 847165 w 2907569"/>
                  <a:gd name="connsiteY96" fmla="*/ 106187 h 2325428"/>
                  <a:gd name="connsiteX97" fmla="*/ 879274 w 2907569"/>
                  <a:gd name="connsiteY97" fmla="*/ 164852 h 2325428"/>
                  <a:gd name="connsiteX98" fmla="*/ 797019 w 2907569"/>
                  <a:gd name="connsiteY98" fmla="*/ 196042 h 2325428"/>
                  <a:gd name="connsiteX99" fmla="*/ 479497 w 2907569"/>
                  <a:gd name="connsiteY99" fmla="*/ 382803 h 2325428"/>
                  <a:gd name="connsiteX100" fmla="*/ 433208 w 2907569"/>
                  <a:gd name="connsiteY100" fmla="*/ 422893 h 2325428"/>
                  <a:gd name="connsiteX101" fmla="*/ 376527 w 2907569"/>
                  <a:gd name="connsiteY101" fmla="*/ 383121 h 2325428"/>
                  <a:gd name="connsiteX102" fmla="*/ 425616 w 2907569"/>
                  <a:gd name="connsiteY102" fmla="*/ 339898 h 2325428"/>
                  <a:gd name="connsiteX103" fmla="*/ 760698 w 2907569"/>
                  <a:gd name="connsiteY103" fmla="*/ 139521 h 2325428"/>
                  <a:gd name="connsiteX104" fmla="*/ 2043143 w 2907569"/>
                  <a:gd name="connsiteY104" fmla="*/ 99533 h 2325428"/>
                  <a:gd name="connsiteX105" fmla="*/ 2146871 w 2907569"/>
                  <a:gd name="connsiteY105" fmla="*/ 139521 h 2325428"/>
                  <a:gd name="connsiteX106" fmla="*/ 2481953 w 2907569"/>
                  <a:gd name="connsiteY106" fmla="*/ 339898 h 2325428"/>
                  <a:gd name="connsiteX107" fmla="*/ 2531041 w 2907569"/>
                  <a:gd name="connsiteY107" fmla="*/ 383121 h 2325428"/>
                  <a:gd name="connsiteX108" fmla="*/ 2474360 w 2907569"/>
                  <a:gd name="connsiteY108" fmla="*/ 422892 h 2325428"/>
                  <a:gd name="connsiteX109" fmla="*/ 2428072 w 2907569"/>
                  <a:gd name="connsiteY109" fmla="*/ 382803 h 2325428"/>
                  <a:gd name="connsiteX110" fmla="*/ 2110550 w 2907569"/>
                  <a:gd name="connsiteY110" fmla="*/ 196042 h 2325428"/>
                  <a:gd name="connsiteX111" fmla="*/ 2011934 w 2907569"/>
                  <a:gd name="connsiteY111" fmla="*/ 158648 h 2325428"/>
                  <a:gd name="connsiteX112" fmla="*/ 1430924 w 2907569"/>
                  <a:gd name="connsiteY112" fmla="*/ 0 h 2325428"/>
                  <a:gd name="connsiteX113" fmla="*/ 1430924 w 2907569"/>
                  <a:gd name="connsiteY113" fmla="*/ 66049 h 2325428"/>
                  <a:gd name="connsiteX114" fmla="*/ 1312907 w 2907569"/>
                  <a:gd name="connsiteY114" fmla="*/ 70740 h 2325428"/>
                  <a:gd name="connsiteX115" fmla="*/ 1044054 w 2907569"/>
                  <a:gd name="connsiteY115" fmla="*/ 113900 h 2325428"/>
                  <a:gd name="connsiteX116" fmla="*/ 922649 w 2907569"/>
                  <a:gd name="connsiteY116" fmla="*/ 148877 h 2325428"/>
                  <a:gd name="connsiteX117" fmla="*/ 890308 w 2907569"/>
                  <a:gd name="connsiteY117" fmla="*/ 89787 h 2325428"/>
                  <a:gd name="connsiteX118" fmla="*/ 1021394 w 2907569"/>
                  <a:gd name="connsiteY118" fmla="*/ 51391 h 2325428"/>
                  <a:gd name="connsiteX119" fmla="*/ 1305116 w 2907569"/>
                  <a:gd name="connsiteY119" fmla="*/ 5084 h 2325428"/>
                  <a:gd name="connsiteX120" fmla="*/ 1476643 w 2907569"/>
                  <a:gd name="connsiteY120" fmla="*/ 0 h 2325428"/>
                  <a:gd name="connsiteX121" fmla="*/ 1602452 w 2907569"/>
                  <a:gd name="connsiteY121" fmla="*/ 5084 h 2325428"/>
                  <a:gd name="connsiteX122" fmla="*/ 1886174 w 2907569"/>
                  <a:gd name="connsiteY122" fmla="*/ 51391 h 2325428"/>
                  <a:gd name="connsiteX123" fmla="*/ 1999358 w 2907569"/>
                  <a:gd name="connsiteY123" fmla="*/ 84543 h 2325428"/>
                  <a:gd name="connsiteX124" fmla="*/ 1967971 w 2907569"/>
                  <a:gd name="connsiteY124" fmla="*/ 143994 h 2325428"/>
                  <a:gd name="connsiteX125" fmla="*/ 1863515 w 2907569"/>
                  <a:gd name="connsiteY125" fmla="*/ 113900 h 2325428"/>
                  <a:gd name="connsiteX126" fmla="*/ 1594661 w 2907569"/>
                  <a:gd name="connsiteY126" fmla="*/ 70740 h 2325428"/>
                  <a:gd name="connsiteX127" fmla="*/ 1476643 w 2907569"/>
                  <a:gd name="connsiteY127" fmla="*/ 66049 h 2325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2907569" h="2325428">
                    <a:moveTo>
                      <a:pt x="955373" y="2159967"/>
                    </a:moveTo>
                    <a:lnTo>
                      <a:pt x="1044054" y="2185516"/>
                    </a:lnTo>
                    <a:cubicBezTo>
                      <a:pt x="1130343" y="2206642"/>
                      <a:pt x="1220268" y="2221271"/>
                      <a:pt x="1312907" y="2228677"/>
                    </a:cubicBezTo>
                    <a:lnTo>
                      <a:pt x="1430924" y="2233367"/>
                    </a:lnTo>
                    <a:lnTo>
                      <a:pt x="1430924" y="2325428"/>
                    </a:lnTo>
                    <a:lnTo>
                      <a:pt x="1305116" y="2320344"/>
                    </a:lnTo>
                    <a:cubicBezTo>
                      <a:pt x="1207354" y="2312399"/>
                      <a:pt x="1112455" y="2296703"/>
                      <a:pt x="1021394" y="2274037"/>
                    </a:cubicBezTo>
                    <a:lnTo>
                      <a:pt x="912059" y="2242013"/>
                    </a:lnTo>
                    <a:close/>
                    <a:moveTo>
                      <a:pt x="1968641" y="2155229"/>
                    </a:moveTo>
                    <a:lnTo>
                      <a:pt x="2013289" y="2236805"/>
                    </a:lnTo>
                    <a:lnTo>
                      <a:pt x="1886174" y="2274037"/>
                    </a:lnTo>
                    <a:cubicBezTo>
                      <a:pt x="1795113" y="2296703"/>
                      <a:pt x="1700214" y="2312399"/>
                      <a:pt x="1602452" y="2320344"/>
                    </a:cubicBezTo>
                    <a:lnTo>
                      <a:pt x="1476643" y="2325428"/>
                    </a:lnTo>
                    <a:lnTo>
                      <a:pt x="1476643" y="2233368"/>
                    </a:lnTo>
                    <a:lnTo>
                      <a:pt x="1594661" y="2228677"/>
                    </a:lnTo>
                    <a:cubicBezTo>
                      <a:pt x="1687300" y="2221271"/>
                      <a:pt x="1777226" y="2206642"/>
                      <a:pt x="1863515" y="2185516"/>
                    </a:cubicBezTo>
                    <a:close/>
                    <a:moveTo>
                      <a:pt x="2452397" y="1895545"/>
                    </a:moveTo>
                    <a:lnTo>
                      <a:pt x="2525719" y="1946993"/>
                    </a:lnTo>
                    <a:lnTo>
                      <a:pt x="2481953" y="1985531"/>
                    </a:lnTo>
                    <a:cubicBezTo>
                      <a:pt x="2383279" y="2064497"/>
                      <a:pt x="2270488" y="2132167"/>
                      <a:pt x="2146871" y="2185907"/>
                    </a:cubicBezTo>
                    <a:lnTo>
                      <a:pt x="2056598" y="2220709"/>
                    </a:lnTo>
                    <a:lnTo>
                      <a:pt x="2012689" y="2140482"/>
                    </a:lnTo>
                    <a:lnTo>
                      <a:pt x="2110550" y="2103375"/>
                    </a:lnTo>
                    <a:cubicBezTo>
                      <a:pt x="2227689" y="2053285"/>
                      <a:pt x="2334568" y="1990214"/>
                      <a:pt x="2428072" y="1916613"/>
                    </a:cubicBezTo>
                    <a:close/>
                    <a:moveTo>
                      <a:pt x="455171" y="1895545"/>
                    </a:moveTo>
                    <a:lnTo>
                      <a:pt x="479497" y="1916613"/>
                    </a:lnTo>
                    <a:cubicBezTo>
                      <a:pt x="573000" y="1990214"/>
                      <a:pt x="679880" y="2053285"/>
                      <a:pt x="797019" y="2103375"/>
                    </a:cubicBezTo>
                    <a:lnTo>
                      <a:pt x="910778" y="2146511"/>
                    </a:lnTo>
                    <a:lnTo>
                      <a:pt x="868117" y="2227319"/>
                    </a:lnTo>
                    <a:lnTo>
                      <a:pt x="760698" y="2185907"/>
                    </a:lnTo>
                    <a:cubicBezTo>
                      <a:pt x="637080" y="2132167"/>
                      <a:pt x="524290" y="2064497"/>
                      <a:pt x="425616" y="1985531"/>
                    </a:cubicBezTo>
                    <a:lnTo>
                      <a:pt x="381848" y="1946993"/>
                    </a:lnTo>
                    <a:close/>
                    <a:moveTo>
                      <a:pt x="204028" y="1604249"/>
                    </a:moveTo>
                    <a:lnTo>
                      <a:pt x="242233" y="1666677"/>
                    </a:lnTo>
                    <a:cubicBezTo>
                      <a:pt x="284656" y="1728148"/>
                      <a:pt x="334409" y="1786029"/>
                      <a:pt x="390568" y="1839594"/>
                    </a:cubicBezTo>
                    <a:lnTo>
                      <a:pt x="419546" y="1864691"/>
                    </a:lnTo>
                    <a:lnTo>
                      <a:pt x="346549" y="1915911"/>
                    </a:lnTo>
                    <a:lnTo>
                      <a:pt x="331769" y="1902896"/>
                    </a:lnTo>
                    <a:cubicBezTo>
                      <a:pt x="272503" y="1845426"/>
                      <a:pt x="219999" y="1783325"/>
                      <a:pt x="175230" y="1717373"/>
                    </a:cubicBezTo>
                    <a:lnTo>
                      <a:pt x="123219" y="1630970"/>
                    </a:lnTo>
                    <a:close/>
                    <a:moveTo>
                      <a:pt x="2703541" y="1604249"/>
                    </a:moveTo>
                    <a:lnTo>
                      <a:pt x="2784349" y="1630969"/>
                    </a:lnTo>
                    <a:lnTo>
                      <a:pt x="2732338" y="1717373"/>
                    </a:lnTo>
                    <a:cubicBezTo>
                      <a:pt x="2687570" y="1783325"/>
                      <a:pt x="2635065" y="1845426"/>
                      <a:pt x="2575800" y="1902896"/>
                    </a:cubicBezTo>
                    <a:lnTo>
                      <a:pt x="2561019" y="1915911"/>
                    </a:lnTo>
                    <a:lnTo>
                      <a:pt x="2488022" y="1864691"/>
                    </a:lnTo>
                    <a:lnTo>
                      <a:pt x="2517000" y="1839594"/>
                    </a:lnTo>
                    <a:cubicBezTo>
                      <a:pt x="2573160" y="1786029"/>
                      <a:pt x="2622913" y="1728148"/>
                      <a:pt x="2665335" y="1666677"/>
                    </a:cubicBezTo>
                    <a:close/>
                    <a:moveTo>
                      <a:pt x="2907569" y="1166920"/>
                    </a:moveTo>
                    <a:lnTo>
                      <a:pt x="2900327" y="1281689"/>
                    </a:lnTo>
                    <a:cubicBezTo>
                      <a:pt x="2890399" y="1359926"/>
                      <a:pt x="2870786" y="1435871"/>
                      <a:pt x="2842463" y="1508745"/>
                    </a:cubicBezTo>
                    <a:lnTo>
                      <a:pt x="2805403" y="1589777"/>
                    </a:lnTo>
                    <a:lnTo>
                      <a:pt x="2727073" y="1563877"/>
                    </a:lnTo>
                    <a:lnTo>
                      <a:pt x="2769689" y="1472225"/>
                    </a:lnTo>
                    <a:cubicBezTo>
                      <a:pt x="2796528" y="1404303"/>
                      <a:pt x="2815113" y="1333519"/>
                      <a:pt x="2824521" y="1260599"/>
                    </a:cubicBezTo>
                    <a:lnTo>
                      <a:pt x="2830530" y="1166920"/>
                    </a:lnTo>
                    <a:close/>
                    <a:moveTo>
                      <a:pt x="0" y="1166920"/>
                    </a:moveTo>
                    <a:lnTo>
                      <a:pt x="77038" y="1166920"/>
                    </a:lnTo>
                    <a:lnTo>
                      <a:pt x="83048" y="1260599"/>
                    </a:lnTo>
                    <a:cubicBezTo>
                      <a:pt x="92456" y="1333519"/>
                      <a:pt x="111041" y="1404303"/>
                      <a:pt x="137880" y="1472225"/>
                    </a:cubicBezTo>
                    <a:lnTo>
                      <a:pt x="180495" y="1563876"/>
                    </a:lnTo>
                    <a:lnTo>
                      <a:pt x="102166" y="1589777"/>
                    </a:lnTo>
                    <a:lnTo>
                      <a:pt x="65105" y="1508745"/>
                    </a:lnTo>
                    <a:cubicBezTo>
                      <a:pt x="36783" y="1435871"/>
                      <a:pt x="17170" y="1359926"/>
                      <a:pt x="7241" y="1281689"/>
                    </a:cubicBezTo>
                    <a:close/>
                    <a:moveTo>
                      <a:pt x="98821" y="742965"/>
                    </a:moveTo>
                    <a:lnTo>
                      <a:pt x="166619" y="765383"/>
                    </a:lnTo>
                    <a:lnTo>
                      <a:pt x="137880" y="827191"/>
                    </a:lnTo>
                    <a:cubicBezTo>
                      <a:pt x="111041" y="895113"/>
                      <a:pt x="92456" y="965897"/>
                      <a:pt x="83048" y="1038817"/>
                    </a:cubicBezTo>
                    <a:lnTo>
                      <a:pt x="77763" y="1121201"/>
                    </a:lnTo>
                    <a:lnTo>
                      <a:pt x="2354" y="1121201"/>
                    </a:lnTo>
                    <a:lnTo>
                      <a:pt x="7241" y="1043739"/>
                    </a:lnTo>
                    <a:cubicBezTo>
                      <a:pt x="17170" y="965503"/>
                      <a:pt x="36783" y="889558"/>
                      <a:pt x="65105" y="816684"/>
                    </a:cubicBezTo>
                    <a:close/>
                    <a:moveTo>
                      <a:pt x="2808747" y="742964"/>
                    </a:moveTo>
                    <a:lnTo>
                      <a:pt x="2842463" y="816684"/>
                    </a:lnTo>
                    <a:cubicBezTo>
                      <a:pt x="2870786" y="889558"/>
                      <a:pt x="2890399" y="965503"/>
                      <a:pt x="2900327" y="1043739"/>
                    </a:cubicBezTo>
                    <a:lnTo>
                      <a:pt x="2905215" y="1121201"/>
                    </a:lnTo>
                    <a:lnTo>
                      <a:pt x="2829806" y="1121201"/>
                    </a:lnTo>
                    <a:lnTo>
                      <a:pt x="2824521" y="1038817"/>
                    </a:lnTo>
                    <a:cubicBezTo>
                      <a:pt x="2815113" y="965897"/>
                      <a:pt x="2796528" y="895113"/>
                      <a:pt x="2769689" y="827191"/>
                    </a:cubicBezTo>
                    <a:lnTo>
                      <a:pt x="2740949" y="765382"/>
                    </a:lnTo>
                    <a:close/>
                    <a:moveTo>
                      <a:pt x="341227" y="414203"/>
                    </a:moveTo>
                    <a:lnTo>
                      <a:pt x="397583" y="453747"/>
                    </a:lnTo>
                    <a:lnTo>
                      <a:pt x="390568" y="459822"/>
                    </a:lnTo>
                    <a:cubicBezTo>
                      <a:pt x="334409" y="513387"/>
                      <a:pt x="284656" y="571268"/>
                      <a:pt x="242233" y="632739"/>
                    </a:cubicBezTo>
                    <a:lnTo>
                      <a:pt x="186502" y="723804"/>
                    </a:lnTo>
                    <a:lnTo>
                      <a:pt x="118992" y="701481"/>
                    </a:lnTo>
                    <a:lnTo>
                      <a:pt x="175230" y="608055"/>
                    </a:lnTo>
                    <a:cubicBezTo>
                      <a:pt x="219999" y="542103"/>
                      <a:pt x="272503" y="480002"/>
                      <a:pt x="331769" y="422532"/>
                    </a:cubicBezTo>
                    <a:close/>
                    <a:moveTo>
                      <a:pt x="2566341" y="414203"/>
                    </a:moveTo>
                    <a:lnTo>
                      <a:pt x="2575800" y="422532"/>
                    </a:lnTo>
                    <a:cubicBezTo>
                      <a:pt x="2635065" y="480002"/>
                      <a:pt x="2687570" y="542103"/>
                      <a:pt x="2732338" y="608055"/>
                    </a:cubicBezTo>
                    <a:lnTo>
                      <a:pt x="2788576" y="701481"/>
                    </a:lnTo>
                    <a:lnTo>
                      <a:pt x="2721066" y="723804"/>
                    </a:lnTo>
                    <a:lnTo>
                      <a:pt x="2665335" y="632739"/>
                    </a:lnTo>
                    <a:cubicBezTo>
                      <a:pt x="2622913" y="571268"/>
                      <a:pt x="2573160" y="513387"/>
                      <a:pt x="2517000" y="459822"/>
                    </a:cubicBezTo>
                    <a:lnTo>
                      <a:pt x="2509985" y="453746"/>
                    </a:lnTo>
                    <a:close/>
                    <a:moveTo>
                      <a:pt x="847165" y="106187"/>
                    </a:moveTo>
                    <a:lnTo>
                      <a:pt x="879274" y="164852"/>
                    </a:lnTo>
                    <a:lnTo>
                      <a:pt x="797019" y="196042"/>
                    </a:lnTo>
                    <a:cubicBezTo>
                      <a:pt x="679880" y="246131"/>
                      <a:pt x="573000" y="309202"/>
                      <a:pt x="479497" y="382803"/>
                    </a:cubicBezTo>
                    <a:lnTo>
                      <a:pt x="433208" y="422893"/>
                    </a:lnTo>
                    <a:lnTo>
                      <a:pt x="376527" y="383121"/>
                    </a:lnTo>
                    <a:lnTo>
                      <a:pt x="425616" y="339898"/>
                    </a:lnTo>
                    <a:cubicBezTo>
                      <a:pt x="524290" y="260931"/>
                      <a:pt x="637080" y="193262"/>
                      <a:pt x="760698" y="139521"/>
                    </a:cubicBezTo>
                    <a:close/>
                    <a:moveTo>
                      <a:pt x="2043143" y="99533"/>
                    </a:moveTo>
                    <a:lnTo>
                      <a:pt x="2146871" y="139521"/>
                    </a:lnTo>
                    <a:cubicBezTo>
                      <a:pt x="2270488" y="193262"/>
                      <a:pt x="2383279" y="260931"/>
                      <a:pt x="2481953" y="339898"/>
                    </a:cubicBezTo>
                    <a:lnTo>
                      <a:pt x="2531041" y="383121"/>
                    </a:lnTo>
                    <a:lnTo>
                      <a:pt x="2474360" y="422892"/>
                    </a:lnTo>
                    <a:lnTo>
                      <a:pt x="2428072" y="382803"/>
                    </a:lnTo>
                    <a:cubicBezTo>
                      <a:pt x="2334568" y="309202"/>
                      <a:pt x="2227689" y="246131"/>
                      <a:pt x="2110550" y="196042"/>
                    </a:cubicBezTo>
                    <a:lnTo>
                      <a:pt x="2011934" y="158648"/>
                    </a:lnTo>
                    <a:close/>
                    <a:moveTo>
                      <a:pt x="1430924" y="0"/>
                    </a:moveTo>
                    <a:lnTo>
                      <a:pt x="1430924" y="66049"/>
                    </a:lnTo>
                    <a:lnTo>
                      <a:pt x="1312907" y="70740"/>
                    </a:lnTo>
                    <a:cubicBezTo>
                      <a:pt x="1220268" y="78145"/>
                      <a:pt x="1130343" y="92774"/>
                      <a:pt x="1044054" y="113900"/>
                    </a:cubicBezTo>
                    <a:lnTo>
                      <a:pt x="922649" y="148877"/>
                    </a:lnTo>
                    <a:lnTo>
                      <a:pt x="890308" y="89787"/>
                    </a:lnTo>
                    <a:lnTo>
                      <a:pt x="1021394" y="51391"/>
                    </a:lnTo>
                    <a:cubicBezTo>
                      <a:pt x="1112455" y="28725"/>
                      <a:pt x="1207354" y="13029"/>
                      <a:pt x="1305116" y="5084"/>
                    </a:cubicBezTo>
                    <a:close/>
                    <a:moveTo>
                      <a:pt x="1476643" y="0"/>
                    </a:moveTo>
                    <a:lnTo>
                      <a:pt x="1602452" y="5084"/>
                    </a:lnTo>
                    <a:cubicBezTo>
                      <a:pt x="1700214" y="13029"/>
                      <a:pt x="1795113" y="28725"/>
                      <a:pt x="1886174" y="51391"/>
                    </a:cubicBezTo>
                    <a:lnTo>
                      <a:pt x="1999358" y="84543"/>
                    </a:lnTo>
                    <a:lnTo>
                      <a:pt x="1967971" y="143994"/>
                    </a:lnTo>
                    <a:lnTo>
                      <a:pt x="1863515" y="113900"/>
                    </a:lnTo>
                    <a:cubicBezTo>
                      <a:pt x="1777226" y="92774"/>
                      <a:pt x="1687300" y="78145"/>
                      <a:pt x="1594661" y="70740"/>
                    </a:cubicBezTo>
                    <a:lnTo>
                      <a:pt x="1476643" y="66049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07" name="フリーフォーム: 図形 506">
              <a:extLst>
                <a:ext uri="{FF2B5EF4-FFF2-40B4-BE49-F238E27FC236}">
                  <a16:creationId xmlns:a16="http://schemas.microsoft.com/office/drawing/2014/main" id="{00E2149B-9DDF-474B-BB26-439C8A0FC6A3}"/>
                </a:ext>
              </a:extLst>
            </p:cNvPr>
            <p:cNvSpPr/>
            <p:nvPr/>
          </p:nvSpPr>
          <p:spPr>
            <a:xfrm>
              <a:off x="6095433" y="3270291"/>
              <a:ext cx="1746239" cy="1269641"/>
            </a:xfrm>
            <a:custGeom>
              <a:avLst/>
              <a:gdLst>
                <a:gd name="connsiteX0" fmla="*/ 166345 w 2223494"/>
                <a:gd name="connsiteY0" fmla="*/ 468483 h 1808152"/>
                <a:gd name="connsiteX1" fmla="*/ 56807 w 2223494"/>
                <a:gd name="connsiteY1" fmla="*/ 658983 h 1808152"/>
                <a:gd name="connsiteX2" fmla="*/ 9182 w 2223494"/>
                <a:gd name="connsiteY2" fmla="*/ 778046 h 1808152"/>
                <a:gd name="connsiteX3" fmla="*/ 237782 w 2223494"/>
                <a:gd name="connsiteY3" fmla="*/ 1068558 h 1808152"/>
                <a:gd name="connsiteX4" fmla="*/ 113957 w 2223494"/>
                <a:gd name="connsiteY4" fmla="*/ 1354308 h 1808152"/>
                <a:gd name="connsiteX5" fmla="*/ 299695 w 2223494"/>
                <a:gd name="connsiteY5" fmla="*/ 1549571 h 1808152"/>
                <a:gd name="connsiteX6" fmla="*/ 652120 w 2223494"/>
                <a:gd name="connsiteY6" fmla="*/ 1587671 h 1808152"/>
                <a:gd name="connsiteX7" fmla="*/ 899770 w 2223494"/>
                <a:gd name="connsiteY7" fmla="*/ 1806746 h 1808152"/>
                <a:gd name="connsiteX8" fmla="*/ 1323632 w 2223494"/>
                <a:gd name="connsiteY8" fmla="*/ 1468608 h 1808152"/>
                <a:gd name="connsiteX9" fmla="*/ 1628432 w 2223494"/>
                <a:gd name="connsiteY9" fmla="*/ 1673396 h 1808152"/>
                <a:gd name="connsiteX10" fmla="*/ 1728445 w 2223494"/>
                <a:gd name="connsiteY10" fmla="*/ 1468608 h 1808152"/>
                <a:gd name="connsiteX11" fmla="*/ 2018957 w 2223494"/>
                <a:gd name="connsiteY11" fmla="*/ 1487658 h 1808152"/>
                <a:gd name="connsiteX12" fmla="*/ 2023720 w 2223494"/>
                <a:gd name="connsiteY12" fmla="*/ 1263821 h 1808152"/>
                <a:gd name="connsiteX13" fmla="*/ 2171357 w 2223494"/>
                <a:gd name="connsiteY13" fmla="*/ 1249533 h 1808152"/>
                <a:gd name="connsiteX14" fmla="*/ 2166595 w 2223494"/>
                <a:gd name="connsiteY14" fmla="*/ 959021 h 1808152"/>
                <a:gd name="connsiteX15" fmla="*/ 2218982 w 2223494"/>
                <a:gd name="connsiteY15" fmla="*/ 816146 h 1808152"/>
                <a:gd name="connsiteX16" fmla="*/ 2033245 w 2223494"/>
                <a:gd name="connsiteY16" fmla="*/ 435146 h 1808152"/>
                <a:gd name="connsiteX17" fmla="*/ 1861795 w 2223494"/>
                <a:gd name="connsiteY17" fmla="*/ 249408 h 1808152"/>
                <a:gd name="connsiteX18" fmla="*/ 1314107 w 2223494"/>
                <a:gd name="connsiteY18" fmla="*/ 11283 h 1808152"/>
                <a:gd name="connsiteX19" fmla="*/ 694982 w 2223494"/>
                <a:gd name="connsiteY19" fmla="*/ 68433 h 1808152"/>
                <a:gd name="connsiteX20" fmla="*/ 275882 w 2223494"/>
                <a:gd name="connsiteY20" fmla="*/ 330371 h 1808152"/>
                <a:gd name="connsiteX21" fmla="*/ 166345 w 2223494"/>
                <a:gd name="connsiteY21" fmla="*/ 468483 h 1808152"/>
                <a:gd name="connsiteX0" fmla="*/ 166345 w 2223494"/>
                <a:gd name="connsiteY0" fmla="*/ 468483 h 1808152"/>
                <a:gd name="connsiteX1" fmla="*/ 56807 w 2223494"/>
                <a:gd name="connsiteY1" fmla="*/ 658983 h 1808152"/>
                <a:gd name="connsiteX2" fmla="*/ 9182 w 2223494"/>
                <a:gd name="connsiteY2" fmla="*/ 778046 h 1808152"/>
                <a:gd name="connsiteX3" fmla="*/ 237782 w 2223494"/>
                <a:gd name="connsiteY3" fmla="*/ 1068558 h 1808152"/>
                <a:gd name="connsiteX4" fmla="*/ 113957 w 2223494"/>
                <a:gd name="connsiteY4" fmla="*/ 1354308 h 1808152"/>
                <a:gd name="connsiteX5" fmla="*/ 299695 w 2223494"/>
                <a:gd name="connsiteY5" fmla="*/ 1549571 h 1808152"/>
                <a:gd name="connsiteX6" fmla="*/ 652120 w 2223494"/>
                <a:gd name="connsiteY6" fmla="*/ 1587671 h 1808152"/>
                <a:gd name="connsiteX7" fmla="*/ 899770 w 2223494"/>
                <a:gd name="connsiteY7" fmla="*/ 1806746 h 1808152"/>
                <a:gd name="connsiteX8" fmla="*/ 1323632 w 2223494"/>
                <a:gd name="connsiteY8" fmla="*/ 1468608 h 1808152"/>
                <a:gd name="connsiteX9" fmla="*/ 1628432 w 2223494"/>
                <a:gd name="connsiteY9" fmla="*/ 1673396 h 1808152"/>
                <a:gd name="connsiteX10" fmla="*/ 1728445 w 2223494"/>
                <a:gd name="connsiteY10" fmla="*/ 1468608 h 1808152"/>
                <a:gd name="connsiteX11" fmla="*/ 2018957 w 2223494"/>
                <a:gd name="connsiteY11" fmla="*/ 1487658 h 1808152"/>
                <a:gd name="connsiteX12" fmla="*/ 2023720 w 2223494"/>
                <a:gd name="connsiteY12" fmla="*/ 1263821 h 1808152"/>
                <a:gd name="connsiteX13" fmla="*/ 2171357 w 2223494"/>
                <a:gd name="connsiteY13" fmla="*/ 1249533 h 1808152"/>
                <a:gd name="connsiteX14" fmla="*/ 2166595 w 2223494"/>
                <a:gd name="connsiteY14" fmla="*/ 959021 h 1808152"/>
                <a:gd name="connsiteX15" fmla="*/ 2218982 w 2223494"/>
                <a:gd name="connsiteY15" fmla="*/ 816146 h 1808152"/>
                <a:gd name="connsiteX16" fmla="*/ 2033245 w 2223494"/>
                <a:gd name="connsiteY16" fmla="*/ 435146 h 1808152"/>
                <a:gd name="connsiteX17" fmla="*/ 1861795 w 2223494"/>
                <a:gd name="connsiteY17" fmla="*/ 249408 h 1808152"/>
                <a:gd name="connsiteX18" fmla="*/ 1314107 w 2223494"/>
                <a:gd name="connsiteY18" fmla="*/ 11283 h 1808152"/>
                <a:gd name="connsiteX19" fmla="*/ 694982 w 2223494"/>
                <a:gd name="connsiteY19" fmla="*/ 68433 h 1808152"/>
                <a:gd name="connsiteX20" fmla="*/ 318744 w 2223494"/>
                <a:gd name="connsiteY20" fmla="*/ 273221 h 1808152"/>
                <a:gd name="connsiteX21" fmla="*/ 166345 w 2223494"/>
                <a:gd name="connsiteY21" fmla="*/ 468483 h 1808152"/>
                <a:gd name="connsiteX0" fmla="*/ 166345 w 2223494"/>
                <a:gd name="connsiteY0" fmla="*/ 468483 h 1808152"/>
                <a:gd name="connsiteX1" fmla="*/ 56807 w 2223494"/>
                <a:gd name="connsiteY1" fmla="*/ 658983 h 1808152"/>
                <a:gd name="connsiteX2" fmla="*/ 9182 w 2223494"/>
                <a:gd name="connsiteY2" fmla="*/ 778046 h 1808152"/>
                <a:gd name="connsiteX3" fmla="*/ 237782 w 2223494"/>
                <a:gd name="connsiteY3" fmla="*/ 1068558 h 1808152"/>
                <a:gd name="connsiteX4" fmla="*/ 113957 w 2223494"/>
                <a:gd name="connsiteY4" fmla="*/ 1354308 h 1808152"/>
                <a:gd name="connsiteX5" fmla="*/ 299695 w 2223494"/>
                <a:gd name="connsiteY5" fmla="*/ 1549571 h 1808152"/>
                <a:gd name="connsiteX6" fmla="*/ 652120 w 2223494"/>
                <a:gd name="connsiteY6" fmla="*/ 1587671 h 1808152"/>
                <a:gd name="connsiteX7" fmla="*/ 899770 w 2223494"/>
                <a:gd name="connsiteY7" fmla="*/ 1806746 h 1808152"/>
                <a:gd name="connsiteX8" fmla="*/ 1323632 w 2223494"/>
                <a:gd name="connsiteY8" fmla="*/ 1468608 h 1808152"/>
                <a:gd name="connsiteX9" fmla="*/ 1628432 w 2223494"/>
                <a:gd name="connsiteY9" fmla="*/ 1673396 h 1808152"/>
                <a:gd name="connsiteX10" fmla="*/ 1728445 w 2223494"/>
                <a:gd name="connsiteY10" fmla="*/ 1468608 h 1808152"/>
                <a:gd name="connsiteX11" fmla="*/ 2018957 w 2223494"/>
                <a:gd name="connsiteY11" fmla="*/ 1487658 h 1808152"/>
                <a:gd name="connsiteX12" fmla="*/ 2023720 w 2223494"/>
                <a:gd name="connsiteY12" fmla="*/ 1263821 h 1808152"/>
                <a:gd name="connsiteX13" fmla="*/ 2171357 w 2223494"/>
                <a:gd name="connsiteY13" fmla="*/ 1249533 h 1808152"/>
                <a:gd name="connsiteX14" fmla="*/ 2166595 w 2223494"/>
                <a:gd name="connsiteY14" fmla="*/ 959021 h 1808152"/>
                <a:gd name="connsiteX15" fmla="*/ 2218982 w 2223494"/>
                <a:gd name="connsiteY15" fmla="*/ 816146 h 1808152"/>
                <a:gd name="connsiteX16" fmla="*/ 2033245 w 2223494"/>
                <a:gd name="connsiteY16" fmla="*/ 435146 h 1808152"/>
                <a:gd name="connsiteX17" fmla="*/ 1861795 w 2223494"/>
                <a:gd name="connsiteY17" fmla="*/ 249408 h 1808152"/>
                <a:gd name="connsiteX18" fmla="*/ 1314107 w 2223494"/>
                <a:gd name="connsiteY18" fmla="*/ 11283 h 1808152"/>
                <a:gd name="connsiteX19" fmla="*/ 694982 w 2223494"/>
                <a:gd name="connsiteY19" fmla="*/ 68433 h 1808152"/>
                <a:gd name="connsiteX20" fmla="*/ 318744 w 2223494"/>
                <a:gd name="connsiteY20" fmla="*/ 273221 h 1808152"/>
                <a:gd name="connsiteX21" fmla="*/ 166345 w 2223494"/>
                <a:gd name="connsiteY21" fmla="*/ 468483 h 1808152"/>
                <a:gd name="connsiteX0" fmla="*/ 151806 w 2223242"/>
                <a:gd name="connsiteY0" fmla="*/ 497058 h 1808152"/>
                <a:gd name="connsiteX1" fmla="*/ 56555 w 2223242"/>
                <a:gd name="connsiteY1" fmla="*/ 658983 h 1808152"/>
                <a:gd name="connsiteX2" fmla="*/ 8930 w 2223242"/>
                <a:gd name="connsiteY2" fmla="*/ 778046 h 1808152"/>
                <a:gd name="connsiteX3" fmla="*/ 237530 w 2223242"/>
                <a:gd name="connsiteY3" fmla="*/ 1068558 h 1808152"/>
                <a:gd name="connsiteX4" fmla="*/ 113705 w 2223242"/>
                <a:gd name="connsiteY4" fmla="*/ 1354308 h 1808152"/>
                <a:gd name="connsiteX5" fmla="*/ 299443 w 2223242"/>
                <a:gd name="connsiteY5" fmla="*/ 1549571 h 1808152"/>
                <a:gd name="connsiteX6" fmla="*/ 651868 w 2223242"/>
                <a:gd name="connsiteY6" fmla="*/ 1587671 h 1808152"/>
                <a:gd name="connsiteX7" fmla="*/ 899518 w 2223242"/>
                <a:gd name="connsiteY7" fmla="*/ 1806746 h 1808152"/>
                <a:gd name="connsiteX8" fmla="*/ 1323380 w 2223242"/>
                <a:gd name="connsiteY8" fmla="*/ 1468608 h 1808152"/>
                <a:gd name="connsiteX9" fmla="*/ 1628180 w 2223242"/>
                <a:gd name="connsiteY9" fmla="*/ 1673396 h 1808152"/>
                <a:gd name="connsiteX10" fmla="*/ 1728193 w 2223242"/>
                <a:gd name="connsiteY10" fmla="*/ 1468608 h 1808152"/>
                <a:gd name="connsiteX11" fmla="*/ 2018705 w 2223242"/>
                <a:gd name="connsiteY11" fmla="*/ 1487658 h 1808152"/>
                <a:gd name="connsiteX12" fmla="*/ 2023468 w 2223242"/>
                <a:gd name="connsiteY12" fmla="*/ 1263821 h 1808152"/>
                <a:gd name="connsiteX13" fmla="*/ 2171105 w 2223242"/>
                <a:gd name="connsiteY13" fmla="*/ 1249533 h 1808152"/>
                <a:gd name="connsiteX14" fmla="*/ 2166343 w 2223242"/>
                <a:gd name="connsiteY14" fmla="*/ 959021 h 1808152"/>
                <a:gd name="connsiteX15" fmla="*/ 2218730 w 2223242"/>
                <a:gd name="connsiteY15" fmla="*/ 816146 h 1808152"/>
                <a:gd name="connsiteX16" fmla="*/ 2032993 w 2223242"/>
                <a:gd name="connsiteY16" fmla="*/ 435146 h 1808152"/>
                <a:gd name="connsiteX17" fmla="*/ 1861543 w 2223242"/>
                <a:gd name="connsiteY17" fmla="*/ 249408 h 1808152"/>
                <a:gd name="connsiteX18" fmla="*/ 1313855 w 2223242"/>
                <a:gd name="connsiteY18" fmla="*/ 11283 h 1808152"/>
                <a:gd name="connsiteX19" fmla="*/ 694730 w 2223242"/>
                <a:gd name="connsiteY19" fmla="*/ 68433 h 1808152"/>
                <a:gd name="connsiteX20" fmla="*/ 318492 w 2223242"/>
                <a:gd name="connsiteY20" fmla="*/ 273221 h 1808152"/>
                <a:gd name="connsiteX21" fmla="*/ 151806 w 2223242"/>
                <a:gd name="connsiteY21" fmla="*/ 497058 h 1808152"/>
                <a:gd name="connsiteX0" fmla="*/ 151806 w 2223242"/>
                <a:gd name="connsiteY0" fmla="*/ 497058 h 1808152"/>
                <a:gd name="connsiteX1" fmla="*/ 56555 w 2223242"/>
                <a:gd name="connsiteY1" fmla="*/ 658983 h 1808152"/>
                <a:gd name="connsiteX2" fmla="*/ 8930 w 2223242"/>
                <a:gd name="connsiteY2" fmla="*/ 778046 h 1808152"/>
                <a:gd name="connsiteX3" fmla="*/ 237530 w 2223242"/>
                <a:gd name="connsiteY3" fmla="*/ 1068558 h 1808152"/>
                <a:gd name="connsiteX4" fmla="*/ 113705 w 2223242"/>
                <a:gd name="connsiteY4" fmla="*/ 1354308 h 1808152"/>
                <a:gd name="connsiteX5" fmla="*/ 299443 w 2223242"/>
                <a:gd name="connsiteY5" fmla="*/ 1549571 h 1808152"/>
                <a:gd name="connsiteX6" fmla="*/ 651868 w 2223242"/>
                <a:gd name="connsiteY6" fmla="*/ 1587671 h 1808152"/>
                <a:gd name="connsiteX7" fmla="*/ 899518 w 2223242"/>
                <a:gd name="connsiteY7" fmla="*/ 1806746 h 1808152"/>
                <a:gd name="connsiteX8" fmla="*/ 1323380 w 2223242"/>
                <a:gd name="connsiteY8" fmla="*/ 1468608 h 1808152"/>
                <a:gd name="connsiteX9" fmla="*/ 1628180 w 2223242"/>
                <a:gd name="connsiteY9" fmla="*/ 1673396 h 1808152"/>
                <a:gd name="connsiteX10" fmla="*/ 1728193 w 2223242"/>
                <a:gd name="connsiteY10" fmla="*/ 1468608 h 1808152"/>
                <a:gd name="connsiteX11" fmla="*/ 2018705 w 2223242"/>
                <a:gd name="connsiteY11" fmla="*/ 1487658 h 1808152"/>
                <a:gd name="connsiteX12" fmla="*/ 2023468 w 2223242"/>
                <a:gd name="connsiteY12" fmla="*/ 1263821 h 1808152"/>
                <a:gd name="connsiteX13" fmla="*/ 2171105 w 2223242"/>
                <a:gd name="connsiteY13" fmla="*/ 1249533 h 1808152"/>
                <a:gd name="connsiteX14" fmla="*/ 2166343 w 2223242"/>
                <a:gd name="connsiteY14" fmla="*/ 959021 h 1808152"/>
                <a:gd name="connsiteX15" fmla="*/ 2218730 w 2223242"/>
                <a:gd name="connsiteY15" fmla="*/ 816146 h 1808152"/>
                <a:gd name="connsiteX16" fmla="*/ 2032993 w 2223242"/>
                <a:gd name="connsiteY16" fmla="*/ 435146 h 1808152"/>
                <a:gd name="connsiteX17" fmla="*/ 1861543 w 2223242"/>
                <a:gd name="connsiteY17" fmla="*/ 249408 h 1808152"/>
                <a:gd name="connsiteX18" fmla="*/ 1313855 w 2223242"/>
                <a:gd name="connsiteY18" fmla="*/ 11283 h 1808152"/>
                <a:gd name="connsiteX19" fmla="*/ 694730 w 2223242"/>
                <a:gd name="connsiteY19" fmla="*/ 68433 h 1808152"/>
                <a:gd name="connsiteX20" fmla="*/ 423267 w 2223242"/>
                <a:gd name="connsiteY20" fmla="*/ 308029 h 1808152"/>
                <a:gd name="connsiteX21" fmla="*/ 151806 w 2223242"/>
                <a:gd name="connsiteY21" fmla="*/ 497058 h 1808152"/>
                <a:gd name="connsiteX0" fmla="*/ 151806 w 2223242"/>
                <a:gd name="connsiteY0" fmla="*/ 497058 h 1808152"/>
                <a:gd name="connsiteX1" fmla="*/ 56555 w 2223242"/>
                <a:gd name="connsiteY1" fmla="*/ 658983 h 1808152"/>
                <a:gd name="connsiteX2" fmla="*/ 8930 w 2223242"/>
                <a:gd name="connsiteY2" fmla="*/ 778046 h 1808152"/>
                <a:gd name="connsiteX3" fmla="*/ 237530 w 2223242"/>
                <a:gd name="connsiteY3" fmla="*/ 1068558 h 1808152"/>
                <a:gd name="connsiteX4" fmla="*/ 113705 w 2223242"/>
                <a:gd name="connsiteY4" fmla="*/ 1354308 h 1808152"/>
                <a:gd name="connsiteX5" fmla="*/ 299443 w 2223242"/>
                <a:gd name="connsiteY5" fmla="*/ 1549571 h 1808152"/>
                <a:gd name="connsiteX6" fmla="*/ 651868 w 2223242"/>
                <a:gd name="connsiteY6" fmla="*/ 1587671 h 1808152"/>
                <a:gd name="connsiteX7" fmla="*/ 899518 w 2223242"/>
                <a:gd name="connsiteY7" fmla="*/ 1806746 h 1808152"/>
                <a:gd name="connsiteX8" fmla="*/ 1323380 w 2223242"/>
                <a:gd name="connsiteY8" fmla="*/ 1468608 h 1808152"/>
                <a:gd name="connsiteX9" fmla="*/ 1628180 w 2223242"/>
                <a:gd name="connsiteY9" fmla="*/ 1673396 h 1808152"/>
                <a:gd name="connsiteX10" fmla="*/ 1728193 w 2223242"/>
                <a:gd name="connsiteY10" fmla="*/ 1468608 h 1808152"/>
                <a:gd name="connsiteX11" fmla="*/ 2018705 w 2223242"/>
                <a:gd name="connsiteY11" fmla="*/ 1487658 h 1808152"/>
                <a:gd name="connsiteX12" fmla="*/ 2023468 w 2223242"/>
                <a:gd name="connsiteY12" fmla="*/ 1263821 h 1808152"/>
                <a:gd name="connsiteX13" fmla="*/ 2171105 w 2223242"/>
                <a:gd name="connsiteY13" fmla="*/ 1249533 h 1808152"/>
                <a:gd name="connsiteX14" fmla="*/ 2166343 w 2223242"/>
                <a:gd name="connsiteY14" fmla="*/ 959021 h 1808152"/>
                <a:gd name="connsiteX15" fmla="*/ 2218730 w 2223242"/>
                <a:gd name="connsiteY15" fmla="*/ 816146 h 1808152"/>
                <a:gd name="connsiteX16" fmla="*/ 2032993 w 2223242"/>
                <a:gd name="connsiteY16" fmla="*/ 435146 h 1808152"/>
                <a:gd name="connsiteX17" fmla="*/ 1861543 w 2223242"/>
                <a:gd name="connsiteY17" fmla="*/ 249408 h 1808152"/>
                <a:gd name="connsiteX18" fmla="*/ 1313855 w 2223242"/>
                <a:gd name="connsiteY18" fmla="*/ 11283 h 1808152"/>
                <a:gd name="connsiteX19" fmla="*/ 694730 w 2223242"/>
                <a:gd name="connsiteY19" fmla="*/ 68433 h 1808152"/>
                <a:gd name="connsiteX20" fmla="*/ 413742 w 2223242"/>
                <a:gd name="connsiteY20" fmla="*/ 278194 h 1808152"/>
                <a:gd name="connsiteX21" fmla="*/ 151806 w 2223242"/>
                <a:gd name="connsiteY21" fmla="*/ 497058 h 1808152"/>
                <a:gd name="connsiteX0" fmla="*/ 156651 w 2223324"/>
                <a:gd name="connsiteY0" fmla="*/ 571647 h 1808152"/>
                <a:gd name="connsiteX1" fmla="*/ 56637 w 2223324"/>
                <a:gd name="connsiteY1" fmla="*/ 658983 h 1808152"/>
                <a:gd name="connsiteX2" fmla="*/ 9012 w 2223324"/>
                <a:gd name="connsiteY2" fmla="*/ 778046 h 1808152"/>
                <a:gd name="connsiteX3" fmla="*/ 237612 w 2223324"/>
                <a:gd name="connsiteY3" fmla="*/ 1068558 h 1808152"/>
                <a:gd name="connsiteX4" fmla="*/ 113787 w 2223324"/>
                <a:gd name="connsiteY4" fmla="*/ 1354308 h 1808152"/>
                <a:gd name="connsiteX5" fmla="*/ 299525 w 2223324"/>
                <a:gd name="connsiteY5" fmla="*/ 1549571 h 1808152"/>
                <a:gd name="connsiteX6" fmla="*/ 651950 w 2223324"/>
                <a:gd name="connsiteY6" fmla="*/ 1587671 h 1808152"/>
                <a:gd name="connsiteX7" fmla="*/ 899600 w 2223324"/>
                <a:gd name="connsiteY7" fmla="*/ 1806746 h 1808152"/>
                <a:gd name="connsiteX8" fmla="*/ 1323462 w 2223324"/>
                <a:gd name="connsiteY8" fmla="*/ 1468608 h 1808152"/>
                <a:gd name="connsiteX9" fmla="*/ 1628262 w 2223324"/>
                <a:gd name="connsiteY9" fmla="*/ 1673396 h 1808152"/>
                <a:gd name="connsiteX10" fmla="*/ 1728275 w 2223324"/>
                <a:gd name="connsiteY10" fmla="*/ 1468608 h 1808152"/>
                <a:gd name="connsiteX11" fmla="*/ 2018787 w 2223324"/>
                <a:gd name="connsiteY11" fmla="*/ 1487658 h 1808152"/>
                <a:gd name="connsiteX12" fmla="*/ 2023550 w 2223324"/>
                <a:gd name="connsiteY12" fmla="*/ 1263821 h 1808152"/>
                <a:gd name="connsiteX13" fmla="*/ 2171187 w 2223324"/>
                <a:gd name="connsiteY13" fmla="*/ 1249533 h 1808152"/>
                <a:gd name="connsiteX14" fmla="*/ 2166425 w 2223324"/>
                <a:gd name="connsiteY14" fmla="*/ 959021 h 1808152"/>
                <a:gd name="connsiteX15" fmla="*/ 2218812 w 2223324"/>
                <a:gd name="connsiteY15" fmla="*/ 816146 h 1808152"/>
                <a:gd name="connsiteX16" fmla="*/ 2033075 w 2223324"/>
                <a:gd name="connsiteY16" fmla="*/ 435146 h 1808152"/>
                <a:gd name="connsiteX17" fmla="*/ 1861625 w 2223324"/>
                <a:gd name="connsiteY17" fmla="*/ 249408 h 1808152"/>
                <a:gd name="connsiteX18" fmla="*/ 1313937 w 2223324"/>
                <a:gd name="connsiteY18" fmla="*/ 11283 h 1808152"/>
                <a:gd name="connsiteX19" fmla="*/ 694812 w 2223324"/>
                <a:gd name="connsiteY19" fmla="*/ 68433 h 1808152"/>
                <a:gd name="connsiteX20" fmla="*/ 413824 w 2223324"/>
                <a:gd name="connsiteY20" fmla="*/ 278194 h 1808152"/>
                <a:gd name="connsiteX21" fmla="*/ 156651 w 2223324"/>
                <a:gd name="connsiteY21" fmla="*/ 571647 h 1808152"/>
                <a:gd name="connsiteX0" fmla="*/ 156651 w 2223324"/>
                <a:gd name="connsiteY0" fmla="*/ 569521 h 1806026"/>
                <a:gd name="connsiteX1" fmla="*/ 56637 w 2223324"/>
                <a:gd name="connsiteY1" fmla="*/ 656857 h 1806026"/>
                <a:gd name="connsiteX2" fmla="*/ 9012 w 2223324"/>
                <a:gd name="connsiteY2" fmla="*/ 775920 h 1806026"/>
                <a:gd name="connsiteX3" fmla="*/ 237612 w 2223324"/>
                <a:gd name="connsiteY3" fmla="*/ 1066432 h 1806026"/>
                <a:gd name="connsiteX4" fmla="*/ 113787 w 2223324"/>
                <a:gd name="connsiteY4" fmla="*/ 1352182 h 1806026"/>
                <a:gd name="connsiteX5" fmla="*/ 299525 w 2223324"/>
                <a:gd name="connsiteY5" fmla="*/ 1547445 h 1806026"/>
                <a:gd name="connsiteX6" fmla="*/ 651950 w 2223324"/>
                <a:gd name="connsiteY6" fmla="*/ 1585545 h 1806026"/>
                <a:gd name="connsiteX7" fmla="*/ 899600 w 2223324"/>
                <a:gd name="connsiteY7" fmla="*/ 1804620 h 1806026"/>
                <a:gd name="connsiteX8" fmla="*/ 1323462 w 2223324"/>
                <a:gd name="connsiteY8" fmla="*/ 1466482 h 1806026"/>
                <a:gd name="connsiteX9" fmla="*/ 1628262 w 2223324"/>
                <a:gd name="connsiteY9" fmla="*/ 1671270 h 1806026"/>
                <a:gd name="connsiteX10" fmla="*/ 1728275 w 2223324"/>
                <a:gd name="connsiteY10" fmla="*/ 1466482 h 1806026"/>
                <a:gd name="connsiteX11" fmla="*/ 2018787 w 2223324"/>
                <a:gd name="connsiteY11" fmla="*/ 1485532 h 1806026"/>
                <a:gd name="connsiteX12" fmla="*/ 2023550 w 2223324"/>
                <a:gd name="connsiteY12" fmla="*/ 1261695 h 1806026"/>
                <a:gd name="connsiteX13" fmla="*/ 2171187 w 2223324"/>
                <a:gd name="connsiteY13" fmla="*/ 1247407 h 1806026"/>
                <a:gd name="connsiteX14" fmla="*/ 2166425 w 2223324"/>
                <a:gd name="connsiteY14" fmla="*/ 956895 h 1806026"/>
                <a:gd name="connsiteX15" fmla="*/ 2218812 w 2223324"/>
                <a:gd name="connsiteY15" fmla="*/ 814020 h 1806026"/>
                <a:gd name="connsiteX16" fmla="*/ 2033075 w 2223324"/>
                <a:gd name="connsiteY16" fmla="*/ 433020 h 1806026"/>
                <a:gd name="connsiteX17" fmla="*/ 1861625 w 2223324"/>
                <a:gd name="connsiteY17" fmla="*/ 247282 h 1806026"/>
                <a:gd name="connsiteX18" fmla="*/ 1313937 w 2223324"/>
                <a:gd name="connsiteY18" fmla="*/ 9157 h 1806026"/>
                <a:gd name="connsiteX19" fmla="*/ 756725 w 2223324"/>
                <a:gd name="connsiteY19" fmla="*/ 76252 h 1806026"/>
                <a:gd name="connsiteX20" fmla="*/ 413824 w 2223324"/>
                <a:gd name="connsiteY20" fmla="*/ 276068 h 1806026"/>
                <a:gd name="connsiteX21" fmla="*/ 156651 w 2223324"/>
                <a:gd name="connsiteY21" fmla="*/ 569521 h 1806026"/>
                <a:gd name="connsiteX0" fmla="*/ 156651 w 2223324"/>
                <a:gd name="connsiteY0" fmla="*/ 569521 h 1806026"/>
                <a:gd name="connsiteX1" fmla="*/ 56637 w 2223324"/>
                <a:gd name="connsiteY1" fmla="*/ 656857 h 1806026"/>
                <a:gd name="connsiteX2" fmla="*/ 9012 w 2223324"/>
                <a:gd name="connsiteY2" fmla="*/ 775920 h 1806026"/>
                <a:gd name="connsiteX3" fmla="*/ 237612 w 2223324"/>
                <a:gd name="connsiteY3" fmla="*/ 1066432 h 1806026"/>
                <a:gd name="connsiteX4" fmla="*/ 113787 w 2223324"/>
                <a:gd name="connsiteY4" fmla="*/ 1352182 h 1806026"/>
                <a:gd name="connsiteX5" fmla="*/ 299525 w 2223324"/>
                <a:gd name="connsiteY5" fmla="*/ 1547445 h 1806026"/>
                <a:gd name="connsiteX6" fmla="*/ 651950 w 2223324"/>
                <a:gd name="connsiteY6" fmla="*/ 1585545 h 1806026"/>
                <a:gd name="connsiteX7" fmla="*/ 899600 w 2223324"/>
                <a:gd name="connsiteY7" fmla="*/ 1804620 h 1806026"/>
                <a:gd name="connsiteX8" fmla="*/ 1323462 w 2223324"/>
                <a:gd name="connsiteY8" fmla="*/ 1466482 h 1806026"/>
                <a:gd name="connsiteX9" fmla="*/ 1628262 w 2223324"/>
                <a:gd name="connsiteY9" fmla="*/ 1671270 h 1806026"/>
                <a:gd name="connsiteX10" fmla="*/ 1728275 w 2223324"/>
                <a:gd name="connsiteY10" fmla="*/ 1466482 h 1806026"/>
                <a:gd name="connsiteX11" fmla="*/ 2018787 w 2223324"/>
                <a:gd name="connsiteY11" fmla="*/ 1485532 h 1806026"/>
                <a:gd name="connsiteX12" fmla="*/ 2023550 w 2223324"/>
                <a:gd name="connsiteY12" fmla="*/ 1261695 h 1806026"/>
                <a:gd name="connsiteX13" fmla="*/ 2171187 w 2223324"/>
                <a:gd name="connsiteY13" fmla="*/ 1247407 h 1806026"/>
                <a:gd name="connsiteX14" fmla="*/ 2166425 w 2223324"/>
                <a:gd name="connsiteY14" fmla="*/ 956895 h 1806026"/>
                <a:gd name="connsiteX15" fmla="*/ 2218812 w 2223324"/>
                <a:gd name="connsiteY15" fmla="*/ 814020 h 1806026"/>
                <a:gd name="connsiteX16" fmla="*/ 2033075 w 2223324"/>
                <a:gd name="connsiteY16" fmla="*/ 492690 h 1806026"/>
                <a:gd name="connsiteX17" fmla="*/ 1861625 w 2223324"/>
                <a:gd name="connsiteY17" fmla="*/ 247282 h 1806026"/>
                <a:gd name="connsiteX18" fmla="*/ 1313937 w 2223324"/>
                <a:gd name="connsiteY18" fmla="*/ 9157 h 1806026"/>
                <a:gd name="connsiteX19" fmla="*/ 756725 w 2223324"/>
                <a:gd name="connsiteY19" fmla="*/ 76252 h 1806026"/>
                <a:gd name="connsiteX20" fmla="*/ 413824 w 2223324"/>
                <a:gd name="connsiteY20" fmla="*/ 276068 h 1806026"/>
                <a:gd name="connsiteX21" fmla="*/ 156651 w 2223324"/>
                <a:gd name="connsiteY21" fmla="*/ 569521 h 1806026"/>
                <a:gd name="connsiteX0" fmla="*/ 156651 w 2223324"/>
                <a:gd name="connsiteY0" fmla="*/ 569854 h 1806359"/>
                <a:gd name="connsiteX1" fmla="*/ 56637 w 2223324"/>
                <a:gd name="connsiteY1" fmla="*/ 657190 h 1806359"/>
                <a:gd name="connsiteX2" fmla="*/ 9012 w 2223324"/>
                <a:gd name="connsiteY2" fmla="*/ 776253 h 1806359"/>
                <a:gd name="connsiteX3" fmla="*/ 237612 w 2223324"/>
                <a:gd name="connsiteY3" fmla="*/ 1066765 h 1806359"/>
                <a:gd name="connsiteX4" fmla="*/ 113787 w 2223324"/>
                <a:gd name="connsiteY4" fmla="*/ 1352515 h 1806359"/>
                <a:gd name="connsiteX5" fmla="*/ 299525 w 2223324"/>
                <a:gd name="connsiteY5" fmla="*/ 1547778 h 1806359"/>
                <a:gd name="connsiteX6" fmla="*/ 651950 w 2223324"/>
                <a:gd name="connsiteY6" fmla="*/ 1585878 h 1806359"/>
                <a:gd name="connsiteX7" fmla="*/ 899600 w 2223324"/>
                <a:gd name="connsiteY7" fmla="*/ 1804953 h 1806359"/>
                <a:gd name="connsiteX8" fmla="*/ 1323462 w 2223324"/>
                <a:gd name="connsiteY8" fmla="*/ 1466815 h 1806359"/>
                <a:gd name="connsiteX9" fmla="*/ 1628262 w 2223324"/>
                <a:gd name="connsiteY9" fmla="*/ 1671603 h 1806359"/>
                <a:gd name="connsiteX10" fmla="*/ 1728275 w 2223324"/>
                <a:gd name="connsiteY10" fmla="*/ 1466815 h 1806359"/>
                <a:gd name="connsiteX11" fmla="*/ 2018787 w 2223324"/>
                <a:gd name="connsiteY11" fmla="*/ 1485865 h 1806359"/>
                <a:gd name="connsiteX12" fmla="*/ 2023550 w 2223324"/>
                <a:gd name="connsiteY12" fmla="*/ 1262028 h 1806359"/>
                <a:gd name="connsiteX13" fmla="*/ 2171187 w 2223324"/>
                <a:gd name="connsiteY13" fmla="*/ 1247740 h 1806359"/>
                <a:gd name="connsiteX14" fmla="*/ 2166425 w 2223324"/>
                <a:gd name="connsiteY14" fmla="*/ 957228 h 1806359"/>
                <a:gd name="connsiteX15" fmla="*/ 2218812 w 2223324"/>
                <a:gd name="connsiteY15" fmla="*/ 814353 h 1806359"/>
                <a:gd name="connsiteX16" fmla="*/ 2033075 w 2223324"/>
                <a:gd name="connsiteY16" fmla="*/ 493023 h 1806359"/>
                <a:gd name="connsiteX17" fmla="*/ 1818762 w 2223324"/>
                <a:gd name="connsiteY17" fmla="*/ 252587 h 1806359"/>
                <a:gd name="connsiteX18" fmla="*/ 1313937 w 2223324"/>
                <a:gd name="connsiteY18" fmla="*/ 9490 h 1806359"/>
                <a:gd name="connsiteX19" fmla="*/ 756725 w 2223324"/>
                <a:gd name="connsiteY19" fmla="*/ 76585 h 1806359"/>
                <a:gd name="connsiteX20" fmla="*/ 413824 w 2223324"/>
                <a:gd name="connsiteY20" fmla="*/ 276401 h 1806359"/>
                <a:gd name="connsiteX21" fmla="*/ 156651 w 2223324"/>
                <a:gd name="connsiteY21" fmla="*/ 569854 h 1806359"/>
                <a:gd name="connsiteX0" fmla="*/ 156651 w 2223324"/>
                <a:gd name="connsiteY0" fmla="*/ 569854 h 1806359"/>
                <a:gd name="connsiteX1" fmla="*/ 56637 w 2223324"/>
                <a:gd name="connsiteY1" fmla="*/ 657190 h 1806359"/>
                <a:gd name="connsiteX2" fmla="*/ 9012 w 2223324"/>
                <a:gd name="connsiteY2" fmla="*/ 776253 h 1806359"/>
                <a:gd name="connsiteX3" fmla="*/ 237612 w 2223324"/>
                <a:gd name="connsiteY3" fmla="*/ 1066765 h 1806359"/>
                <a:gd name="connsiteX4" fmla="*/ 113787 w 2223324"/>
                <a:gd name="connsiteY4" fmla="*/ 1352515 h 1806359"/>
                <a:gd name="connsiteX5" fmla="*/ 299525 w 2223324"/>
                <a:gd name="connsiteY5" fmla="*/ 1547778 h 1806359"/>
                <a:gd name="connsiteX6" fmla="*/ 651950 w 2223324"/>
                <a:gd name="connsiteY6" fmla="*/ 1585878 h 1806359"/>
                <a:gd name="connsiteX7" fmla="*/ 899600 w 2223324"/>
                <a:gd name="connsiteY7" fmla="*/ 1804953 h 1806359"/>
                <a:gd name="connsiteX8" fmla="*/ 1323462 w 2223324"/>
                <a:gd name="connsiteY8" fmla="*/ 1466815 h 1806359"/>
                <a:gd name="connsiteX9" fmla="*/ 1628262 w 2223324"/>
                <a:gd name="connsiteY9" fmla="*/ 1671603 h 1806359"/>
                <a:gd name="connsiteX10" fmla="*/ 1728275 w 2223324"/>
                <a:gd name="connsiteY10" fmla="*/ 1466815 h 1806359"/>
                <a:gd name="connsiteX11" fmla="*/ 2018787 w 2223324"/>
                <a:gd name="connsiteY11" fmla="*/ 1485865 h 1806359"/>
                <a:gd name="connsiteX12" fmla="*/ 2023550 w 2223324"/>
                <a:gd name="connsiteY12" fmla="*/ 1262028 h 1806359"/>
                <a:gd name="connsiteX13" fmla="*/ 2171187 w 2223324"/>
                <a:gd name="connsiteY13" fmla="*/ 1247740 h 1806359"/>
                <a:gd name="connsiteX14" fmla="*/ 2166425 w 2223324"/>
                <a:gd name="connsiteY14" fmla="*/ 957228 h 1806359"/>
                <a:gd name="connsiteX15" fmla="*/ 2218812 w 2223324"/>
                <a:gd name="connsiteY15" fmla="*/ 814353 h 1806359"/>
                <a:gd name="connsiteX16" fmla="*/ 2033075 w 2223324"/>
                <a:gd name="connsiteY16" fmla="*/ 493023 h 1806359"/>
                <a:gd name="connsiteX17" fmla="*/ 1818762 w 2223324"/>
                <a:gd name="connsiteY17" fmla="*/ 252587 h 1806359"/>
                <a:gd name="connsiteX18" fmla="*/ 1313937 w 2223324"/>
                <a:gd name="connsiteY18" fmla="*/ 9490 h 1806359"/>
                <a:gd name="connsiteX19" fmla="*/ 756725 w 2223324"/>
                <a:gd name="connsiteY19" fmla="*/ 76585 h 1806359"/>
                <a:gd name="connsiteX20" fmla="*/ 413824 w 2223324"/>
                <a:gd name="connsiteY20" fmla="*/ 276401 h 1806359"/>
                <a:gd name="connsiteX21" fmla="*/ 156651 w 2223324"/>
                <a:gd name="connsiteY21" fmla="*/ 569854 h 1806359"/>
                <a:gd name="connsiteX0" fmla="*/ 156651 w 2223584"/>
                <a:gd name="connsiteY0" fmla="*/ 569854 h 1806359"/>
                <a:gd name="connsiteX1" fmla="*/ 56637 w 2223584"/>
                <a:gd name="connsiteY1" fmla="*/ 657190 h 1806359"/>
                <a:gd name="connsiteX2" fmla="*/ 9012 w 2223584"/>
                <a:gd name="connsiteY2" fmla="*/ 776253 h 1806359"/>
                <a:gd name="connsiteX3" fmla="*/ 237612 w 2223584"/>
                <a:gd name="connsiteY3" fmla="*/ 1066765 h 1806359"/>
                <a:gd name="connsiteX4" fmla="*/ 113787 w 2223584"/>
                <a:gd name="connsiteY4" fmla="*/ 1352515 h 1806359"/>
                <a:gd name="connsiteX5" fmla="*/ 299525 w 2223584"/>
                <a:gd name="connsiteY5" fmla="*/ 1547778 h 1806359"/>
                <a:gd name="connsiteX6" fmla="*/ 651950 w 2223584"/>
                <a:gd name="connsiteY6" fmla="*/ 1585878 h 1806359"/>
                <a:gd name="connsiteX7" fmla="*/ 899600 w 2223584"/>
                <a:gd name="connsiteY7" fmla="*/ 1804953 h 1806359"/>
                <a:gd name="connsiteX8" fmla="*/ 1323462 w 2223584"/>
                <a:gd name="connsiteY8" fmla="*/ 1466815 h 1806359"/>
                <a:gd name="connsiteX9" fmla="*/ 1628262 w 2223584"/>
                <a:gd name="connsiteY9" fmla="*/ 1671603 h 1806359"/>
                <a:gd name="connsiteX10" fmla="*/ 1728275 w 2223584"/>
                <a:gd name="connsiteY10" fmla="*/ 1466815 h 1806359"/>
                <a:gd name="connsiteX11" fmla="*/ 2018787 w 2223584"/>
                <a:gd name="connsiteY11" fmla="*/ 1485865 h 1806359"/>
                <a:gd name="connsiteX12" fmla="*/ 2023550 w 2223584"/>
                <a:gd name="connsiteY12" fmla="*/ 1262028 h 1806359"/>
                <a:gd name="connsiteX13" fmla="*/ 2142612 w 2223584"/>
                <a:gd name="connsiteY13" fmla="*/ 1183097 h 1806359"/>
                <a:gd name="connsiteX14" fmla="*/ 2166425 w 2223584"/>
                <a:gd name="connsiteY14" fmla="*/ 957228 h 1806359"/>
                <a:gd name="connsiteX15" fmla="*/ 2218812 w 2223584"/>
                <a:gd name="connsiteY15" fmla="*/ 814353 h 1806359"/>
                <a:gd name="connsiteX16" fmla="*/ 2033075 w 2223584"/>
                <a:gd name="connsiteY16" fmla="*/ 493023 h 1806359"/>
                <a:gd name="connsiteX17" fmla="*/ 1818762 w 2223584"/>
                <a:gd name="connsiteY17" fmla="*/ 252587 h 1806359"/>
                <a:gd name="connsiteX18" fmla="*/ 1313937 w 2223584"/>
                <a:gd name="connsiteY18" fmla="*/ 9490 h 1806359"/>
                <a:gd name="connsiteX19" fmla="*/ 756725 w 2223584"/>
                <a:gd name="connsiteY19" fmla="*/ 76585 h 1806359"/>
                <a:gd name="connsiteX20" fmla="*/ 413824 w 2223584"/>
                <a:gd name="connsiteY20" fmla="*/ 276401 h 1806359"/>
                <a:gd name="connsiteX21" fmla="*/ 156651 w 2223584"/>
                <a:gd name="connsiteY21" fmla="*/ 569854 h 1806359"/>
                <a:gd name="connsiteX0" fmla="*/ 156651 w 2223584"/>
                <a:gd name="connsiteY0" fmla="*/ 569854 h 1806359"/>
                <a:gd name="connsiteX1" fmla="*/ 56637 w 2223584"/>
                <a:gd name="connsiteY1" fmla="*/ 657190 h 1806359"/>
                <a:gd name="connsiteX2" fmla="*/ 9012 w 2223584"/>
                <a:gd name="connsiteY2" fmla="*/ 776253 h 1806359"/>
                <a:gd name="connsiteX3" fmla="*/ 237612 w 2223584"/>
                <a:gd name="connsiteY3" fmla="*/ 1066765 h 1806359"/>
                <a:gd name="connsiteX4" fmla="*/ 113787 w 2223584"/>
                <a:gd name="connsiteY4" fmla="*/ 1352515 h 1806359"/>
                <a:gd name="connsiteX5" fmla="*/ 299525 w 2223584"/>
                <a:gd name="connsiteY5" fmla="*/ 1547778 h 1806359"/>
                <a:gd name="connsiteX6" fmla="*/ 651950 w 2223584"/>
                <a:gd name="connsiteY6" fmla="*/ 1585878 h 1806359"/>
                <a:gd name="connsiteX7" fmla="*/ 899600 w 2223584"/>
                <a:gd name="connsiteY7" fmla="*/ 1804953 h 1806359"/>
                <a:gd name="connsiteX8" fmla="*/ 1323462 w 2223584"/>
                <a:gd name="connsiteY8" fmla="*/ 1466815 h 1806359"/>
                <a:gd name="connsiteX9" fmla="*/ 1628262 w 2223584"/>
                <a:gd name="connsiteY9" fmla="*/ 1671603 h 1806359"/>
                <a:gd name="connsiteX10" fmla="*/ 1728275 w 2223584"/>
                <a:gd name="connsiteY10" fmla="*/ 1466815 h 1806359"/>
                <a:gd name="connsiteX11" fmla="*/ 1961637 w 2223584"/>
                <a:gd name="connsiteY11" fmla="*/ 1525646 h 1806359"/>
                <a:gd name="connsiteX12" fmla="*/ 2023550 w 2223584"/>
                <a:gd name="connsiteY12" fmla="*/ 1262028 h 1806359"/>
                <a:gd name="connsiteX13" fmla="*/ 2142612 w 2223584"/>
                <a:gd name="connsiteY13" fmla="*/ 1183097 h 1806359"/>
                <a:gd name="connsiteX14" fmla="*/ 2166425 w 2223584"/>
                <a:gd name="connsiteY14" fmla="*/ 957228 h 1806359"/>
                <a:gd name="connsiteX15" fmla="*/ 2218812 w 2223584"/>
                <a:gd name="connsiteY15" fmla="*/ 814353 h 1806359"/>
                <a:gd name="connsiteX16" fmla="*/ 2033075 w 2223584"/>
                <a:gd name="connsiteY16" fmla="*/ 493023 h 1806359"/>
                <a:gd name="connsiteX17" fmla="*/ 1818762 w 2223584"/>
                <a:gd name="connsiteY17" fmla="*/ 252587 h 1806359"/>
                <a:gd name="connsiteX18" fmla="*/ 1313937 w 2223584"/>
                <a:gd name="connsiteY18" fmla="*/ 9490 h 1806359"/>
                <a:gd name="connsiteX19" fmla="*/ 756725 w 2223584"/>
                <a:gd name="connsiteY19" fmla="*/ 76585 h 1806359"/>
                <a:gd name="connsiteX20" fmla="*/ 413824 w 2223584"/>
                <a:gd name="connsiteY20" fmla="*/ 276401 h 1806359"/>
                <a:gd name="connsiteX21" fmla="*/ 156651 w 2223584"/>
                <a:gd name="connsiteY21" fmla="*/ 569854 h 1806359"/>
                <a:gd name="connsiteX0" fmla="*/ 156651 w 2223584"/>
                <a:gd name="connsiteY0" fmla="*/ 569854 h 1821197"/>
                <a:gd name="connsiteX1" fmla="*/ 56637 w 2223584"/>
                <a:gd name="connsiteY1" fmla="*/ 657190 h 1821197"/>
                <a:gd name="connsiteX2" fmla="*/ 9012 w 2223584"/>
                <a:gd name="connsiteY2" fmla="*/ 776253 h 1821197"/>
                <a:gd name="connsiteX3" fmla="*/ 237612 w 2223584"/>
                <a:gd name="connsiteY3" fmla="*/ 1066765 h 1821197"/>
                <a:gd name="connsiteX4" fmla="*/ 113787 w 2223584"/>
                <a:gd name="connsiteY4" fmla="*/ 1352515 h 1821197"/>
                <a:gd name="connsiteX5" fmla="*/ 299525 w 2223584"/>
                <a:gd name="connsiteY5" fmla="*/ 1547778 h 1821197"/>
                <a:gd name="connsiteX6" fmla="*/ 651950 w 2223584"/>
                <a:gd name="connsiteY6" fmla="*/ 1585878 h 1821197"/>
                <a:gd name="connsiteX7" fmla="*/ 947225 w 2223584"/>
                <a:gd name="connsiteY7" fmla="*/ 1819870 h 1821197"/>
                <a:gd name="connsiteX8" fmla="*/ 1323462 w 2223584"/>
                <a:gd name="connsiteY8" fmla="*/ 1466815 h 1821197"/>
                <a:gd name="connsiteX9" fmla="*/ 1628262 w 2223584"/>
                <a:gd name="connsiteY9" fmla="*/ 1671603 h 1821197"/>
                <a:gd name="connsiteX10" fmla="*/ 1728275 w 2223584"/>
                <a:gd name="connsiteY10" fmla="*/ 1466815 h 1821197"/>
                <a:gd name="connsiteX11" fmla="*/ 1961637 w 2223584"/>
                <a:gd name="connsiteY11" fmla="*/ 1525646 h 1821197"/>
                <a:gd name="connsiteX12" fmla="*/ 2023550 w 2223584"/>
                <a:gd name="connsiteY12" fmla="*/ 1262028 h 1821197"/>
                <a:gd name="connsiteX13" fmla="*/ 2142612 w 2223584"/>
                <a:gd name="connsiteY13" fmla="*/ 1183097 h 1821197"/>
                <a:gd name="connsiteX14" fmla="*/ 2166425 w 2223584"/>
                <a:gd name="connsiteY14" fmla="*/ 957228 h 1821197"/>
                <a:gd name="connsiteX15" fmla="*/ 2218812 w 2223584"/>
                <a:gd name="connsiteY15" fmla="*/ 814353 h 1821197"/>
                <a:gd name="connsiteX16" fmla="*/ 2033075 w 2223584"/>
                <a:gd name="connsiteY16" fmla="*/ 493023 h 1821197"/>
                <a:gd name="connsiteX17" fmla="*/ 1818762 w 2223584"/>
                <a:gd name="connsiteY17" fmla="*/ 252587 h 1821197"/>
                <a:gd name="connsiteX18" fmla="*/ 1313937 w 2223584"/>
                <a:gd name="connsiteY18" fmla="*/ 9490 h 1821197"/>
                <a:gd name="connsiteX19" fmla="*/ 756725 w 2223584"/>
                <a:gd name="connsiteY19" fmla="*/ 76585 h 1821197"/>
                <a:gd name="connsiteX20" fmla="*/ 413824 w 2223584"/>
                <a:gd name="connsiteY20" fmla="*/ 276401 h 1821197"/>
                <a:gd name="connsiteX21" fmla="*/ 156651 w 2223584"/>
                <a:gd name="connsiteY21" fmla="*/ 569854 h 1821197"/>
                <a:gd name="connsiteX0" fmla="*/ 156651 w 2223584"/>
                <a:gd name="connsiteY0" fmla="*/ 569854 h 1823295"/>
                <a:gd name="connsiteX1" fmla="*/ 56637 w 2223584"/>
                <a:gd name="connsiteY1" fmla="*/ 657190 h 1823295"/>
                <a:gd name="connsiteX2" fmla="*/ 9012 w 2223584"/>
                <a:gd name="connsiteY2" fmla="*/ 776253 h 1823295"/>
                <a:gd name="connsiteX3" fmla="*/ 237612 w 2223584"/>
                <a:gd name="connsiteY3" fmla="*/ 1066765 h 1823295"/>
                <a:gd name="connsiteX4" fmla="*/ 113787 w 2223584"/>
                <a:gd name="connsiteY4" fmla="*/ 1352515 h 1823295"/>
                <a:gd name="connsiteX5" fmla="*/ 299525 w 2223584"/>
                <a:gd name="connsiteY5" fmla="*/ 1547778 h 1823295"/>
                <a:gd name="connsiteX6" fmla="*/ 632900 w 2223584"/>
                <a:gd name="connsiteY6" fmla="*/ 1640576 h 1823295"/>
                <a:gd name="connsiteX7" fmla="*/ 947225 w 2223584"/>
                <a:gd name="connsiteY7" fmla="*/ 1819870 h 1823295"/>
                <a:gd name="connsiteX8" fmla="*/ 1323462 w 2223584"/>
                <a:gd name="connsiteY8" fmla="*/ 1466815 h 1823295"/>
                <a:gd name="connsiteX9" fmla="*/ 1628262 w 2223584"/>
                <a:gd name="connsiteY9" fmla="*/ 1671603 h 1823295"/>
                <a:gd name="connsiteX10" fmla="*/ 1728275 w 2223584"/>
                <a:gd name="connsiteY10" fmla="*/ 1466815 h 1823295"/>
                <a:gd name="connsiteX11" fmla="*/ 1961637 w 2223584"/>
                <a:gd name="connsiteY11" fmla="*/ 1525646 h 1823295"/>
                <a:gd name="connsiteX12" fmla="*/ 2023550 w 2223584"/>
                <a:gd name="connsiteY12" fmla="*/ 1262028 h 1823295"/>
                <a:gd name="connsiteX13" fmla="*/ 2142612 w 2223584"/>
                <a:gd name="connsiteY13" fmla="*/ 1183097 h 1823295"/>
                <a:gd name="connsiteX14" fmla="*/ 2166425 w 2223584"/>
                <a:gd name="connsiteY14" fmla="*/ 957228 h 1823295"/>
                <a:gd name="connsiteX15" fmla="*/ 2218812 w 2223584"/>
                <a:gd name="connsiteY15" fmla="*/ 814353 h 1823295"/>
                <a:gd name="connsiteX16" fmla="*/ 2033075 w 2223584"/>
                <a:gd name="connsiteY16" fmla="*/ 493023 h 1823295"/>
                <a:gd name="connsiteX17" fmla="*/ 1818762 w 2223584"/>
                <a:gd name="connsiteY17" fmla="*/ 252587 h 1823295"/>
                <a:gd name="connsiteX18" fmla="*/ 1313937 w 2223584"/>
                <a:gd name="connsiteY18" fmla="*/ 9490 h 1823295"/>
                <a:gd name="connsiteX19" fmla="*/ 756725 w 2223584"/>
                <a:gd name="connsiteY19" fmla="*/ 76585 h 1823295"/>
                <a:gd name="connsiteX20" fmla="*/ 413824 w 2223584"/>
                <a:gd name="connsiteY20" fmla="*/ 276401 h 1823295"/>
                <a:gd name="connsiteX21" fmla="*/ 156651 w 2223584"/>
                <a:gd name="connsiteY21" fmla="*/ 569854 h 1823295"/>
                <a:gd name="connsiteX0" fmla="*/ 156651 w 2223584"/>
                <a:gd name="connsiteY0" fmla="*/ 569854 h 1820150"/>
                <a:gd name="connsiteX1" fmla="*/ 56637 w 2223584"/>
                <a:gd name="connsiteY1" fmla="*/ 657190 h 1820150"/>
                <a:gd name="connsiteX2" fmla="*/ 9012 w 2223584"/>
                <a:gd name="connsiteY2" fmla="*/ 776253 h 1820150"/>
                <a:gd name="connsiteX3" fmla="*/ 237612 w 2223584"/>
                <a:gd name="connsiteY3" fmla="*/ 1066765 h 1820150"/>
                <a:gd name="connsiteX4" fmla="*/ 113787 w 2223584"/>
                <a:gd name="connsiteY4" fmla="*/ 1352515 h 1820150"/>
                <a:gd name="connsiteX5" fmla="*/ 299525 w 2223584"/>
                <a:gd name="connsiteY5" fmla="*/ 1547778 h 1820150"/>
                <a:gd name="connsiteX6" fmla="*/ 632900 w 2223584"/>
                <a:gd name="connsiteY6" fmla="*/ 1640576 h 1820150"/>
                <a:gd name="connsiteX7" fmla="*/ 947225 w 2223584"/>
                <a:gd name="connsiteY7" fmla="*/ 1819870 h 1820150"/>
                <a:gd name="connsiteX8" fmla="*/ 1352037 w 2223584"/>
                <a:gd name="connsiteY8" fmla="*/ 1596102 h 1820150"/>
                <a:gd name="connsiteX9" fmla="*/ 1628262 w 2223584"/>
                <a:gd name="connsiteY9" fmla="*/ 1671603 h 1820150"/>
                <a:gd name="connsiteX10" fmla="*/ 1728275 w 2223584"/>
                <a:gd name="connsiteY10" fmla="*/ 1466815 h 1820150"/>
                <a:gd name="connsiteX11" fmla="*/ 1961637 w 2223584"/>
                <a:gd name="connsiteY11" fmla="*/ 1525646 h 1820150"/>
                <a:gd name="connsiteX12" fmla="*/ 2023550 w 2223584"/>
                <a:gd name="connsiteY12" fmla="*/ 1262028 h 1820150"/>
                <a:gd name="connsiteX13" fmla="*/ 2142612 w 2223584"/>
                <a:gd name="connsiteY13" fmla="*/ 1183097 h 1820150"/>
                <a:gd name="connsiteX14" fmla="*/ 2166425 w 2223584"/>
                <a:gd name="connsiteY14" fmla="*/ 957228 h 1820150"/>
                <a:gd name="connsiteX15" fmla="*/ 2218812 w 2223584"/>
                <a:gd name="connsiteY15" fmla="*/ 814353 h 1820150"/>
                <a:gd name="connsiteX16" fmla="*/ 2033075 w 2223584"/>
                <a:gd name="connsiteY16" fmla="*/ 493023 h 1820150"/>
                <a:gd name="connsiteX17" fmla="*/ 1818762 w 2223584"/>
                <a:gd name="connsiteY17" fmla="*/ 252587 h 1820150"/>
                <a:gd name="connsiteX18" fmla="*/ 1313937 w 2223584"/>
                <a:gd name="connsiteY18" fmla="*/ 9490 h 1820150"/>
                <a:gd name="connsiteX19" fmla="*/ 756725 w 2223584"/>
                <a:gd name="connsiteY19" fmla="*/ 76585 h 1820150"/>
                <a:gd name="connsiteX20" fmla="*/ 413824 w 2223584"/>
                <a:gd name="connsiteY20" fmla="*/ 276401 h 1820150"/>
                <a:gd name="connsiteX21" fmla="*/ 156651 w 2223584"/>
                <a:gd name="connsiteY21" fmla="*/ 569854 h 1820150"/>
                <a:gd name="connsiteX0" fmla="*/ 156651 w 2223584"/>
                <a:gd name="connsiteY0" fmla="*/ 569854 h 1820150"/>
                <a:gd name="connsiteX1" fmla="*/ 56637 w 2223584"/>
                <a:gd name="connsiteY1" fmla="*/ 657190 h 1820150"/>
                <a:gd name="connsiteX2" fmla="*/ 9012 w 2223584"/>
                <a:gd name="connsiteY2" fmla="*/ 776253 h 1820150"/>
                <a:gd name="connsiteX3" fmla="*/ 237612 w 2223584"/>
                <a:gd name="connsiteY3" fmla="*/ 1066765 h 1820150"/>
                <a:gd name="connsiteX4" fmla="*/ 113787 w 2223584"/>
                <a:gd name="connsiteY4" fmla="*/ 1352515 h 1820150"/>
                <a:gd name="connsiteX5" fmla="*/ 299525 w 2223584"/>
                <a:gd name="connsiteY5" fmla="*/ 1547778 h 1820150"/>
                <a:gd name="connsiteX6" fmla="*/ 632900 w 2223584"/>
                <a:gd name="connsiteY6" fmla="*/ 1640576 h 1820150"/>
                <a:gd name="connsiteX7" fmla="*/ 947225 w 2223584"/>
                <a:gd name="connsiteY7" fmla="*/ 1819870 h 1820150"/>
                <a:gd name="connsiteX8" fmla="*/ 1352037 w 2223584"/>
                <a:gd name="connsiteY8" fmla="*/ 1596102 h 1820150"/>
                <a:gd name="connsiteX9" fmla="*/ 1628262 w 2223584"/>
                <a:gd name="connsiteY9" fmla="*/ 1671603 h 1820150"/>
                <a:gd name="connsiteX10" fmla="*/ 1761612 w 2223584"/>
                <a:gd name="connsiteY10" fmla="*/ 1486705 h 1820150"/>
                <a:gd name="connsiteX11" fmla="*/ 1961637 w 2223584"/>
                <a:gd name="connsiteY11" fmla="*/ 1525646 h 1820150"/>
                <a:gd name="connsiteX12" fmla="*/ 2023550 w 2223584"/>
                <a:gd name="connsiteY12" fmla="*/ 1262028 h 1820150"/>
                <a:gd name="connsiteX13" fmla="*/ 2142612 w 2223584"/>
                <a:gd name="connsiteY13" fmla="*/ 1183097 h 1820150"/>
                <a:gd name="connsiteX14" fmla="*/ 2166425 w 2223584"/>
                <a:gd name="connsiteY14" fmla="*/ 957228 h 1820150"/>
                <a:gd name="connsiteX15" fmla="*/ 2218812 w 2223584"/>
                <a:gd name="connsiteY15" fmla="*/ 814353 h 1820150"/>
                <a:gd name="connsiteX16" fmla="*/ 2033075 w 2223584"/>
                <a:gd name="connsiteY16" fmla="*/ 493023 h 1820150"/>
                <a:gd name="connsiteX17" fmla="*/ 1818762 w 2223584"/>
                <a:gd name="connsiteY17" fmla="*/ 252587 h 1820150"/>
                <a:gd name="connsiteX18" fmla="*/ 1313937 w 2223584"/>
                <a:gd name="connsiteY18" fmla="*/ 9490 h 1820150"/>
                <a:gd name="connsiteX19" fmla="*/ 756725 w 2223584"/>
                <a:gd name="connsiteY19" fmla="*/ 76585 h 1820150"/>
                <a:gd name="connsiteX20" fmla="*/ 413824 w 2223584"/>
                <a:gd name="connsiteY20" fmla="*/ 276401 h 1820150"/>
                <a:gd name="connsiteX21" fmla="*/ 156651 w 2223584"/>
                <a:gd name="connsiteY21" fmla="*/ 569854 h 1820150"/>
                <a:gd name="connsiteX0" fmla="*/ 156651 w 2223584"/>
                <a:gd name="connsiteY0" fmla="*/ 569854 h 1820150"/>
                <a:gd name="connsiteX1" fmla="*/ 56637 w 2223584"/>
                <a:gd name="connsiteY1" fmla="*/ 657190 h 1820150"/>
                <a:gd name="connsiteX2" fmla="*/ 9012 w 2223584"/>
                <a:gd name="connsiteY2" fmla="*/ 776253 h 1820150"/>
                <a:gd name="connsiteX3" fmla="*/ 237612 w 2223584"/>
                <a:gd name="connsiteY3" fmla="*/ 1066765 h 1820150"/>
                <a:gd name="connsiteX4" fmla="*/ 113787 w 2223584"/>
                <a:gd name="connsiteY4" fmla="*/ 1352515 h 1820150"/>
                <a:gd name="connsiteX5" fmla="*/ 299525 w 2223584"/>
                <a:gd name="connsiteY5" fmla="*/ 1547778 h 1820150"/>
                <a:gd name="connsiteX6" fmla="*/ 632900 w 2223584"/>
                <a:gd name="connsiteY6" fmla="*/ 1640576 h 1820150"/>
                <a:gd name="connsiteX7" fmla="*/ 947225 w 2223584"/>
                <a:gd name="connsiteY7" fmla="*/ 1819870 h 1820150"/>
                <a:gd name="connsiteX8" fmla="*/ 1352037 w 2223584"/>
                <a:gd name="connsiteY8" fmla="*/ 1596102 h 1820150"/>
                <a:gd name="connsiteX9" fmla="*/ 1628262 w 2223584"/>
                <a:gd name="connsiteY9" fmla="*/ 1671603 h 1820150"/>
                <a:gd name="connsiteX10" fmla="*/ 1761612 w 2223584"/>
                <a:gd name="connsiteY10" fmla="*/ 1486705 h 1820150"/>
                <a:gd name="connsiteX11" fmla="*/ 1961637 w 2223584"/>
                <a:gd name="connsiteY11" fmla="*/ 1525646 h 1820150"/>
                <a:gd name="connsiteX12" fmla="*/ 2023550 w 2223584"/>
                <a:gd name="connsiteY12" fmla="*/ 1262028 h 1820150"/>
                <a:gd name="connsiteX13" fmla="*/ 2142612 w 2223584"/>
                <a:gd name="connsiteY13" fmla="*/ 1183097 h 1820150"/>
                <a:gd name="connsiteX14" fmla="*/ 2166425 w 2223584"/>
                <a:gd name="connsiteY14" fmla="*/ 957228 h 1820150"/>
                <a:gd name="connsiteX15" fmla="*/ 2218812 w 2223584"/>
                <a:gd name="connsiteY15" fmla="*/ 814353 h 1820150"/>
                <a:gd name="connsiteX16" fmla="*/ 2033075 w 2223584"/>
                <a:gd name="connsiteY16" fmla="*/ 493023 h 1820150"/>
                <a:gd name="connsiteX17" fmla="*/ 1818762 w 2223584"/>
                <a:gd name="connsiteY17" fmla="*/ 252587 h 1820150"/>
                <a:gd name="connsiteX18" fmla="*/ 1313937 w 2223584"/>
                <a:gd name="connsiteY18" fmla="*/ 9490 h 1820150"/>
                <a:gd name="connsiteX19" fmla="*/ 756725 w 2223584"/>
                <a:gd name="connsiteY19" fmla="*/ 76585 h 1820150"/>
                <a:gd name="connsiteX20" fmla="*/ 413824 w 2223584"/>
                <a:gd name="connsiteY20" fmla="*/ 276401 h 1820150"/>
                <a:gd name="connsiteX21" fmla="*/ 156651 w 2223584"/>
                <a:gd name="connsiteY21" fmla="*/ 569854 h 1820150"/>
                <a:gd name="connsiteX0" fmla="*/ 156651 w 2223584"/>
                <a:gd name="connsiteY0" fmla="*/ 572911 h 1823207"/>
                <a:gd name="connsiteX1" fmla="*/ 56637 w 2223584"/>
                <a:gd name="connsiteY1" fmla="*/ 660247 h 1823207"/>
                <a:gd name="connsiteX2" fmla="*/ 9012 w 2223584"/>
                <a:gd name="connsiteY2" fmla="*/ 779310 h 1823207"/>
                <a:gd name="connsiteX3" fmla="*/ 237612 w 2223584"/>
                <a:gd name="connsiteY3" fmla="*/ 1069822 h 1823207"/>
                <a:gd name="connsiteX4" fmla="*/ 113787 w 2223584"/>
                <a:gd name="connsiteY4" fmla="*/ 1355572 h 1823207"/>
                <a:gd name="connsiteX5" fmla="*/ 299525 w 2223584"/>
                <a:gd name="connsiteY5" fmla="*/ 1550835 h 1823207"/>
                <a:gd name="connsiteX6" fmla="*/ 632900 w 2223584"/>
                <a:gd name="connsiteY6" fmla="*/ 1643633 h 1823207"/>
                <a:gd name="connsiteX7" fmla="*/ 947225 w 2223584"/>
                <a:gd name="connsiteY7" fmla="*/ 1822927 h 1823207"/>
                <a:gd name="connsiteX8" fmla="*/ 1352037 w 2223584"/>
                <a:gd name="connsiteY8" fmla="*/ 1599159 h 1823207"/>
                <a:gd name="connsiteX9" fmla="*/ 1628262 w 2223584"/>
                <a:gd name="connsiteY9" fmla="*/ 1674660 h 1823207"/>
                <a:gd name="connsiteX10" fmla="*/ 1761612 w 2223584"/>
                <a:gd name="connsiteY10" fmla="*/ 1489762 h 1823207"/>
                <a:gd name="connsiteX11" fmla="*/ 1961637 w 2223584"/>
                <a:gd name="connsiteY11" fmla="*/ 1528703 h 1823207"/>
                <a:gd name="connsiteX12" fmla="*/ 2023550 w 2223584"/>
                <a:gd name="connsiteY12" fmla="*/ 1265085 h 1823207"/>
                <a:gd name="connsiteX13" fmla="*/ 2142612 w 2223584"/>
                <a:gd name="connsiteY13" fmla="*/ 1186154 h 1823207"/>
                <a:gd name="connsiteX14" fmla="*/ 2166425 w 2223584"/>
                <a:gd name="connsiteY14" fmla="*/ 960285 h 1823207"/>
                <a:gd name="connsiteX15" fmla="*/ 2218812 w 2223584"/>
                <a:gd name="connsiteY15" fmla="*/ 817410 h 1823207"/>
                <a:gd name="connsiteX16" fmla="*/ 2033075 w 2223584"/>
                <a:gd name="connsiteY16" fmla="*/ 496080 h 1823207"/>
                <a:gd name="connsiteX17" fmla="*/ 1818762 w 2223584"/>
                <a:gd name="connsiteY17" fmla="*/ 300396 h 1823207"/>
                <a:gd name="connsiteX18" fmla="*/ 1313937 w 2223584"/>
                <a:gd name="connsiteY18" fmla="*/ 12547 h 1823207"/>
                <a:gd name="connsiteX19" fmla="*/ 756725 w 2223584"/>
                <a:gd name="connsiteY19" fmla="*/ 79642 h 1823207"/>
                <a:gd name="connsiteX20" fmla="*/ 413824 w 2223584"/>
                <a:gd name="connsiteY20" fmla="*/ 279458 h 1823207"/>
                <a:gd name="connsiteX21" fmla="*/ 156651 w 2223584"/>
                <a:gd name="connsiteY21" fmla="*/ 572911 h 1823207"/>
                <a:gd name="connsiteX0" fmla="*/ 156651 w 2223584"/>
                <a:gd name="connsiteY0" fmla="*/ 556556 h 1806852"/>
                <a:gd name="connsiteX1" fmla="*/ 56637 w 2223584"/>
                <a:gd name="connsiteY1" fmla="*/ 643892 h 1806852"/>
                <a:gd name="connsiteX2" fmla="*/ 9012 w 2223584"/>
                <a:gd name="connsiteY2" fmla="*/ 762955 h 1806852"/>
                <a:gd name="connsiteX3" fmla="*/ 237612 w 2223584"/>
                <a:gd name="connsiteY3" fmla="*/ 1053467 h 1806852"/>
                <a:gd name="connsiteX4" fmla="*/ 113787 w 2223584"/>
                <a:gd name="connsiteY4" fmla="*/ 1339217 h 1806852"/>
                <a:gd name="connsiteX5" fmla="*/ 299525 w 2223584"/>
                <a:gd name="connsiteY5" fmla="*/ 1534480 h 1806852"/>
                <a:gd name="connsiteX6" fmla="*/ 632900 w 2223584"/>
                <a:gd name="connsiteY6" fmla="*/ 1627278 h 1806852"/>
                <a:gd name="connsiteX7" fmla="*/ 947225 w 2223584"/>
                <a:gd name="connsiteY7" fmla="*/ 1806572 h 1806852"/>
                <a:gd name="connsiteX8" fmla="*/ 1352037 w 2223584"/>
                <a:gd name="connsiteY8" fmla="*/ 1582804 h 1806852"/>
                <a:gd name="connsiteX9" fmla="*/ 1628262 w 2223584"/>
                <a:gd name="connsiteY9" fmla="*/ 1658305 h 1806852"/>
                <a:gd name="connsiteX10" fmla="*/ 1761612 w 2223584"/>
                <a:gd name="connsiteY10" fmla="*/ 1473407 h 1806852"/>
                <a:gd name="connsiteX11" fmla="*/ 1961637 w 2223584"/>
                <a:gd name="connsiteY11" fmla="*/ 1512348 h 1806852"/>
                <a:gd name="connsiteX12" fmla="*/ 2023550 w 2223584"/>
                <a:gd name="connsiteY12" fmla="*/ 1248730 h 1806852"/>
                <a:gd name="connsiteX13" fmla="*/ 2142612 w 2223584"/>
                <a:gd name="connsiteY13" fmla="*/ 1169799 h 1806852"/>
                <a:gd name="connsiteX14" fmla="*/ 2166425 w 2223584"/>
                <a:gd name="connsiteY14" fmla="*/ 943930 h 1806852"/>
                <a:gd name="connsiteX15" fmla="*/ 2218812 w 2223584"/>
                <a:gd name="connsiteY15" fmla="*/ 801055 h 1806852"/>
                <a:gd name="connsiteX16" fmla="*/ 2033075 w 2223584"/>
                <a:gd name="connsiteY16" fmla="*/ 479725 h 1806852"/>
                <a:gd name="connsiteX17" fmla="*/ 1818762 w 2223584"/>
                <a:gd name="connsiteY17" fmla="*/ 284041 h 1806852"/>
                <a:gd name="connsiteX18" fmla="*/ 1323462 w 2223584"/>
                <a:gd name="connsiteY18" fmla="*/ 16082 h 1806852"/>
                <a:gd name="connsiteX19" fmla="*/ 756725 w 2223584"/>
                <a:gd name="connsiteY19" fmla="*/ 63287 h 1806852"/>
                <a:gd name="connsiteX20" fmla="*/ 413824 w 2223584"/>
                <a:gd name="connsiteY20" fmla="*/ 263103 h 1806852"/>
                <a:gd name="connsiteX21" fmla="*/ 156651 w 2223584"/>
                <a:gd name="connsiteY21" fmla="*/ 556556 h 1806852"/>
                <a:gd name="connsiteX0" fmla="*/ 156651 w 2223584"/>
                <a:gd name="connsiteY0" fmla="*/ 503108 h 1753404"/>
                <a:gd name="connsiteX1" fmla="*/ 56637 w 2223584"/>
                <a:gd name="connsiteY1" fmla="*/ 590444 h 1753404"/>
                <a:gd name="connsiteX2" fmla="*/ 9012 w 2223584"/>
                <a:gd name="connsiteY2" fmla="*/ 709507 h 1753404"/>
                <a:gd name="connsiteX3" fmla="*/ 237612 w 2223584"/>
                <a:gd name="connsiteY3" fmla="*/ 1000019 h 1753404"/>
                <a:gd name="connsiteX4" fmla="*/ 113787 w 2223584"/>
                <a:gd name="connsiteY4" fmla="*/ 1285769 h 1753404"/>
                <a:gd name="connsiteX5" fmla="*/ 299525 w 2223584"/>
                <a:gd name="connsiteY5" fmla="*/ 1481032 h 1753404"/>
                <a:gd name="connsiteX6" fmla="*/ 632900 w 2223584"/>
                <a:gd name="connsiteY6" fmla="*/ 1573830 h 1753404"/>
                <a:gd name="connsiteX7" fmla="*/ 947225 w 2223584"/>
                <a:gd name="connsiteY7" fmla="*/ 1753124 h 1753404"/>
                <a:gd name="connsiteX8" fmla="*/ 1352037 w 2223584"/>
                <a:gd name="connsiteY8" fmla="*/ 1529356 h 1753404"/>
                <a:gd name="connsiteX9" fmla="*/ 1628262 w 2223584"/>
                <a:gd name="connsiteY9" fmla="*/ 1604857 h 1753404"/>
                <a:gd name="connsiteX10" fmla="*/ 1761612 w 2223584"/>
                <a:gd name="connsiteY10" fmla="*/ 1419959 h 1753404"/>
                <a:gd name="connsiteX11" fmla="*/ 1961637 w 2223584"/>
                <a:gd name="connsiteY11" fmla="*/ 1458900 h 1753404"/>
                <a:gd name="connsiteX12" fmla="*/ 2023550 w 2223584"/>
                <a:gd name="connsiteY12" fmla="*/ 1195282 h 1753404"/>
                <a:gd name="connsiteX13" fmla="*/ 2142612 w 2223584"/>
                <a:gd name="connsiteY13" fmla="*/ 1116351 h 1753404"/>
                <a:gd name="connsiteX14" fmla="*/ 2166425 w 2223584"/>
                <a:gd name="connsiteY14" fmla="*/ 890482 h 1753404"/>
                <a:gd name="connsiteX15" fmla="*/ 2218812 w 2223584"/>
                <a:gd name="connsiteY15" fmla="*/ 747607 h 1753404"/>
                <a:gd name="connsiteX16" fmla="*/ 2033075 w 2223584"/>
                <a:gd name="connsiteY16" fmla="*/ 426277 h 1753404"/>
                <a:gd name="connsiteX17" fmla="*/ 1818762 w 2223584"/>
                <a:gd name="connsiteY17" fmla="*/ 230593 h 1753404"/>
                <a:gd name="connsiteX18" fmla="*/ 1323462 w 2223584"/>
                <a:gd name="connsiteY18" fmla="*/ 171482 h 1753404"/>
                <a:gd name="connsiteX19" fmla="*/ 756725 w 2223584"/>
                <a:gd name="connsiteY19" fmla="*/ 9839 h 1753404"/>
                <a:gd name="connsiteX20" fmla="*/ 413824 w 2223584"/>
                <a:gd name="connsiteY20" fmla="*/ 209655 h 1753404"/>
                <a:gd name="connsiteX21" fmla="*/ 156651 w 2223584"/>
                <a:gd name="connsiteY21" fmla="*/ 503108 h 1753404"/>
                <a:gd name="connsiteX0" fmla="*/ 156651 w 2223584"/>
                <a:gd name="connsiteY0" fmla="*/ 332597 h 1582893"/>
                <a:gd name="connsiteX1" fmla="*/ 56637 w 2223584"/>
                <a:gd name="connsiteY1" fmla="*/ 419933 h 1582893"/>
                <a:gd name="connsiteX2" fmla="*/ 9012 w 2223584"/>
                <a:gd name="connsiteY2" fmla="*/ 538996 h 1582893"/>
                <a:gd name="connsiteX3" fmla="*/ 237612 w 2223584"/>
                <a:gd name="connsiteY3" fmla="*/ 829508 h 1582893"/>
                <a:gd name="connsiteX4" fmla="*/ 113787 w 2223584"/>
                <a:gd name="connsiteY4" fmla="*/ 1115258 h 1582893"/>
                <a:gd name="connsiteX5" fmla="*/ 299525 w 2223584"/>
                <a:gd name="connsiteY5" fmla="*/ 1310521 h 1582893"/>
                <a:gd name="connsiteX6" fmla="*/ 632900 w 2223584"/>
                <a:gd name="connsiteY6" fmla="*/ 1403319 h 1582893"/>
                <a:gd name="connsiteX7" fmla="*/ 947225 w 2223584"/>
                <a:gd name="connsiteY7" fmla="*/ 1582613 h 1582893"/>
                <a:gd name="connsiteX8" fmla="*/ 1352037 w 2223584"/>
                <a:gd name="connsiteY8" fmla="*/ 1358845 h 1582893"/>
                <a:gd name="connsiteX9" fmla="*/ 1628262 w 2223584"/>
                <a:gd name="connsiteY9" fmla="*/ 1434346 h 1582893"/>
                <a:gd name="connsiteX10" fmla="*/ 1761612 w 2223584"/>
                <a:gd name="connsiteY10" fmla="*/ 1249448 h 1582893"/>
                <a:gd name="connsiteX11" fmla="*/ 1961637 w 2223584"/>
                <a:gd name="connsiteY11" fmla="*/ 1288389 h 1582893"/>
                <a:gd name="connsiteX12" fmla="*/ 2023550 w 2223584"/>
                <a:gd name="connsiteY12" fmla="*/ 1024771 h 1582893"/>
                <a:gd name="connsiteX13" fmla="*/ 2142612 w 2223584"/>
                <a:gd name="connsiteY13" fmla="*/ 945840 h 1582893"/>
                <a:gd name="connsiteX14" fmla="*/ 2166425 w 2223584"/>
                <a:gd name="connsiteY14" fmla="*/ 719971 h 1582893"/>
                <a:gd name="connsiteX15" fmla="*/ 2218812 w 2223584"/>
                <a:gd name="connsiteY15" fmla="*/ 577096 h 1582893"/>
                <a:gd name="connsiteX16" fmla="*/ 2033075 w 2223584"/>
                <a:gd name="connsiteY16" fmla="*/ 255766 h 1582893"/>
                <a:gd name="connsiteX17" fmla="*/ 1818762 w 2223584"/>
                <a:gd name="connsiteY17" fmla="*/ 60082 h 1582893"/>
                <a:gd name="connsiteX18" fmla="*/ 1323462 w 2223584"/>
                <a:gd name="connsiteY18" fmla="*/ 971 h 1582893"/>
                <a:gd name="connsiteX19" fmla="*/ 756725 w 2223584"/>
                <a:gd name="connsiteY19" fmla="*/ 48175 h 1582893"/>
                <a:gd name="connsiteX20" fmla="*/ 413824 w 2223584"/>
                <a:gd name="connsiteY20" fmla="*/ 39144 h 1582893"/>
                <a:gd name="connsiteX21" fmla="*/ 156651 w 2223584"/>
                <a:gd name="connsiteY21" fmla="*/ 332597 h 1582893"/>
                <a:gd name="connsiteX0" fmla="*/ 156651 w 2223584"/>
                <a:gd name="connsiteY0" fmla="*/ 332597 h 1586947"/>
                <a:gd name="connsiteX1" fmla="*/ 56637 w 2223584"/>
                <a:gd name="connsiteY1" fmla="*/ 419933 h 1586947"/>
                <a:gd name="connsiteX2" fmla="*/ 9012 w 2223584"/>
                <a:gd name="connsiteY2" fmla="*/ 538996 h 1586947"/>
                <a:gd name="connsiteX3" fmla="*/ 237612 w 2223584"/>
                <a:gd name="connsiteY3" fmla="*/ 829508 h 1586947"/>
                <a:gd name="connsiteX4" fmla="*/ 113787 w 2223584"/>
                <a:gd name="connsiteY4" fmla="*/ 1115258 h 1586947"/>
                <a:gd name="connsiteX5" fmla="*/ 299525 w 2223584"/>
                <a:gd name="connsiteY5" fmla="*/ 1310521 h 1586947"/>
                <a:gd name="connsiteX6" fmla="*/ 556287 w 2223584"/>
                <a:gd name="connsiteY6" fmla="*/ 1491732 h 1586947"/>
                <a:gd name="connsiteX7" fmla="*/ 947225 w 2223584"/>
                <a:gd name="connsiteY7" fmla="*/ 1582613 h 1586947"/>
                <a:gd name="connsiteX8" fmla="*/ 1352037 w 2223584"/>
                <a:gd name="connsiteY8" fmla="*/ 1358845 h 1586947"/>
                <a:gd name="connsiteX9" fmla="*/ 1628262 w 2223584"/>
                <a:gd name="connsiteY9" fmla="*/ 1434346 h 1586947"/>
                <a:gd name="connsiteX10" fmla="*/ 1761612 w 2223584"/>
                <a:gd name="connsiteY10" fmla="*/ 1249448 h 1586947"/>
                <a:gd name="connsiteX11" fmla="*/ 1961637 w 2223584"/>
                <a:gd name="connsiteY11" fmla="*/ 1288389 h 1586947"/>
                <a:gd name="connsiteX12" fmla="*/ 2023550 w 2223584"/>
                <a:gd name="connsiteY12" fmla="*/ 1024771 h 1586947"/>
                <a:gd name="connsiteX13" fmla="*/ 2142612 w 2223584"/>
                <a:gd name="connsiteY13" fmla="*/ 945840 h 1586947"/>
                <a:gd name="connsiteX14" fmla="*/ 2166425 w 2223584"/>
                <a:gd name="connsiteY14" fmla="*/ 719971 h 1586947"/>
                <a:gd name="connsiteX15" fmla="*/ 2218812 w 2223584"/>
                <a:gd name="connsiteY15" fmla="*/ 577096 h 1586947"/>
                <a:gd name="connsiteX16" fmla="*/ 2033075 w 2223584"/>
                <a:gd name="connsiteY16" fmla="*/ 255766 h 1586947"/>
                <a:gd name="connsiteX17" fmla="*/ 1818762 w 2223584"/>
                <a:gd name="connsiteY17" fmla="*/ 60082 h 1586947"/>
                <a:gd name="connsiteX18" fmla="*/ 1323462 w 2223584"/>
                <a:gd name="connsiteY18" fmla="*/ 971 h 1586947"/>
                <a:gd name="connsiteX19" fmla="*/ 756725 w 2223584"/>
                <a:gd name="connsiteY19" fmla="*/ 48175 h 1586947"/>
                <a:gd name="connsiteX20" fmla="*/ 413824 w 2223584"/>
                <a:gd name="connsiteY20" fmla="*/ 39144 h 1586947"/>
                <a:gd name="connsiteX21" fmla="*/ 156651 w 2223584"/>
                <a:gd name="connsiteY21" fmla="*/ 332597 h 1586947"/>
                <a:gd name="connsiteX0" fmla="*/ 156651 w 2223584"/>
                <a:gd name="connsiteY0" fmla="*/ 332597 h 1583471"/>
                <a:gd name="connsiteX1" fmla="*/ 56637 w 2223584"/>
                <a:gd name="connsiteY1" fmla="*/ 419933 h 1583471"/>
                <a:gd name="connsiteX2" fmla="*/ 9012 w 2223584"/>
                <a:gd name="connsiteY2" fmla="*/ 538996 h 1583471"/>
                <a:gd name="connsiteX3" fmla="*/ 237612 w 2223584"/>
                <a:gd name="connsiteY3" fmla="*/ 829508 h 1583471"/>
                <a:gd name="connsiteX4" fmla="*/ 113787 w 2223584"/>
                <a:gd name="connsiteY4" fmla="*/ 1115258 h 1583471"/>
                <a:gd name="connsiteX5" fmla="*/ 299525 w 2223584"/>
                <a:gd name="connsiteY5" fmla="*/ 1310521 h 1583471"/>
                <a:gd name="connsiteX6" fmla="*/ 556287 w 2223584"/>
                <a:gd name="connsiteY6" fmla="*/ 1491732 h 1583471"/>
                <a:gd name="connsiteX7" fmla="*/ 947225 w 2223584"/>
                <a:gd name="connsiteY7" fmla="*/ 1582613 h 1583471"/>
                <a:gd name="connsiteX8" fmla="*/ 1303650 w 2223584"/>
                <a:gd name="connsiteY8" fmla="*/ 1531461 h 1583471"/>
                <a:gd name="connsiteX9" fmla="*/ 1628262 w 2223584"/>
                <a:gd name="connsiteY9" fmla="*/ 1434346 h 1583471"/>
                <a:gd name="connsiteX10" fmla="*/ 1761612 w 2223584"/>
                <a:gd name="connsiteY10" fmla="*/ 1249448 h 1583471"/>
                <a:gd name="connsiteX11" fmla="*/ 1961637 w 2223584"/>
                <a:gd name="connsiteY11" fmla="*/ 1288389 h 1583471"/>
                <a:gd name="connsiteX12" fmla="*/ 2023550 w 2223584"/>
                <a:gd name="connsiteY12" fmla="*/ 1024771 h 1583471"/>
                <a:gd name="connsiteX13" fmla="*/ 2142612 w 2223584"/>
                <a:gd name="connsiteY13" fmla="*/ 945840 h 1583471"/>
                <a:gd name="connsiteX14" fmla="*/ 2166425 w 2223584"/>
                <a:gd name="connsiteY14" fmla="*/ 719971 h 1583471"/>
                <a:gd name="connsiteX15" fmla="*/ 2218812 w 2223584"/>
                <a:gd name="connsiteY15" fmla="*/ 577096 h 1583471"/>
                <a:gd name="connsiteX16" fmla="*/ 2033075 w 2223584"/>
                <a:gd name="connsiteY16" fmla="*/ 255766 h 1583471"/>
                <a:gd name="connsiteX17" fmla="*/ 1818762 w 2223584"/>
                <a:gd name="connsiteY17" fmla="*/ 60082 h 1583471"/>
                <a:gd name="connsiteX18" fmla="*/ 1323462 w 2223584"/>
                <a:gd name="connsiteY18" fmla="*/ 971 h 1583471"/>
                <a:gd name="connsiteX19" fmla="*/ 756725 w 2223584"/>
                <a:gd name="connsiteY19" fmla="*/ 48175 h 1583471"/>
                <a:gd name="connsiteX20" fmla="*/ 413824 w 2223584"/>
                <a:gd name="connsiteY20" fmla="*/ 39144 h 1583471"/>
                <a:gd name="connsiteX21" fmla="*/ 156651 w 2223584"/>
                <a:gd name="connsiteY21" fmla="*/ 332597 h 1583471"/>
                <a:gd name="connsiteX0" fmla="*/ 156651 w 2223584"/>
                <a:gd name="connsiteY0" fmla="*/ 332597 h 1583471"/>
                <a:gd name="connsiteX1" fmla="*/ 56637 w 2223584"/>
                <a:gd name="connsiteY1" fmla="*/ 419933 h 1583471"/>
                <a:gd name="connsiteX2" fmla="*/ 9012 w 2223584"/>
                <a:gd name="connsiteY2" fmla="*/ 538996 h 1583471"/>
                <a:gd name="connsiteX3" fmla="*/ 237612 w 2223584"/>
                <a:gd name="connsiteY3" fmla="*/ 829508 h 1583471"/>
                <a:gd name="connsiteX4" fmla="*/ 113787 w 2223584"/>
                <a:gd name="connsiteY4" fmla="*/ 1115258 h 1583471"/>
                <a:gd name="connsiteX5" fmla="*/ 299525 w 2223584"/>
                <a:gd name="connsiteY5" fmla="*/ 1310521 h 1583471"/>
                <a:gd name="connsiteX6" fmla="*/ 556287 w 2223584"/>
                <a:gd name="connsiteY6" fmla="*/ 1491732 h 1583471"/>
                <a:gd name="connsiteX7" fmla="*/ 947225 w 2223584"/>
                <a:gd name="connsiteY7" fmla="*/ 1582613 h 1583471"/>
                <a:gd name="connsiteX8" fmla="*/ 1303650 w 2223584"/>
                <a:gd name="connsiteY8" fmla="*/ 1531461 h 1583471"/>
                <a:gd name="connsiteX9" fmla="*/ 1628262 w 2223584"/>
                <a:gd name="connsiteY9" fmla="*/ 1434346 h 1583471"/>
                <a:gd name="connsiteX10" fmla="*/ 1814031 w 2223584"/>
                <a:gd name="connsiteY10" fmla="*/ 1354701 h 1583471"/>
                <a:gd name="connsiteX11" fmla="*/ 1961637 w 2223584"/>
                <a:gd name="connsiteY11" fmla="*/ 1288389 h 1583471"/>
                <a:gd name="connsiteX12" fmla="*/ 2023550 w 2223584"/>
                <a:gd name="connsiteY12" fmla="*/ 1024771 h 1583471"/>
                <a:gd name="connsiteX13" fmla="*/ 2142612 w 2223584"/>
                <a:gd name="connsiteY13" fmla="*/ 945840 h 1583471"/>
                <a:gd name="connsiteX14" fmla="*/ 2166425 w 2223584"/>
                <a:gd name="connsiteY14" fmla="*/ 719971 h 1583471"/>
                <a:gd name="connsiteX15" fmla="*/ 2218812 w 2223584"/>
                <a:gd name="connsiteY15" fmla="*/ 577096 h 1583471"/>
                <a:gd name="connsiteX16" fmla="*/ 2033075 w 2223584"/>
                <a:gd name="connsiteY16" fmla="*/ 255766 h 1583471"/>
                <a:gd name="connsiteX17" fmla="*/ 1818762 w 2223584"/>
                <a:gd name="connsiteY17" fmla="*/ 60082 h 1583471"/>
                <a:gd name="connsiteX18" fmla="*/ 1323462 w 2223584"/>
                <a:gd name="connsiteY18" fmla="*/ 971 h 1583471"/>
                <a:gd name="connsiteX19" fmla="*/ 756725 w 2223584"/>
                <a:gd name="connsiteY19" fmla="*/ 48175 h 1583471"/>
                <a:gd name="connsiteX20" fmla="*/ 413824 w 2223584"/>
                <a:gd name="connsiteY20" fmla="*/ 39144 h 1583471"/>
                <a:gd name="connsiteX21" fmla="*/ 156651 w 2223584"/>
                <a:gd name="connsiteY21" fmla="*/ 332597 h 1583471"/>
                <a:gd name="connsiteX0" fmla="*/ 156651 w 2223584"/>
                <a:gd name="connsiteY0" fmla="*/ 332597 h 1583471"/>
                <a:gd name="connsiteX1" fmla="*/ 56637 w 2223584"/>
                <a:gd name="connsiteY1" fmla="*/ 419933 h 1583471"/>
                <a:gd name="connsiteX2" fmla="*/ 9012 w 2223584"/>
                <a:gd name="connsiteY2" fmla="*/ 538996 h 1583471"/>
                <a:gd name="connsiteX3" fmla="*/ 237612 w 2223584"/>
                <a:gd name="connsiteY3" fmla="*/ 829508 h 1583471"/>
                <a:gd name="connsiteX4" fmla="*/ 113787 w 2223584"/>
                <a:gd name="connsiteY4" fmla="*/ 1115258 h 1583471"/>
                <a:gd name="connsiteX5" fmla="*/ 299525 w 2223584"/>
                <a:gd name="connsiteY5" fmla="*/ 1310521 h 1583471"/>
                <a:gd name="connsiteX6" fmla="*/ 556287 w 2223584"/>
                <a:gd name="connsiteY6" fmla="*/ 1491732 h 1583471"/>
                <a:gd name="connsiteX7" fmla="*/ 947225 w 2223584"/>
                <a:gd name="connsiteY7" fmla="*/ 1582613 h 1583471"/>
                <a:gd name="connsiteX8" fmla="*/ 1303650 w 2223584"/>
                <a:gd name="connsiteY8" fmla="*/ 1531461 h 1583471"/>
                <a:gd name="connsiteX9" fmla="*/ 1628262 w 2223584"/>
                <a:gd name="connsiteY9" fmla="*/ 1434346 h 1583471"/>
                <a:gd name="connsiteX10" fmla="*/ 1814031 w 2223584"/>
                <a:gd name="connsiteY10" fmla="*/ 1354701 h 1583471"/>
                <a:gd name="connsiteX11" fmla="*/ 1880991 w 2223584"/>
                <a:gd name="connsiteY11" fmla="*/ 1170506 h 1583471"/>
                <a:gd name="connsiteX12" fmla="*/ 2023550 w 2223584"/>
                <a:gd name="connsiteY12" fmla="*/ 1024771 h 1583471"/>
                <a:gd name="connsiteX13" fmla="*/ 2142612 w 2223584"/>
                <a:gd name="connsiteY13" fmla="*/ 945840 h 1583471"/>
                <a:gd name="connsiteX14" fmla="*/ 2166425 w 2223584"/>
                <a:gd name="connsiteY14" fmla="*/ 719971 h 1583471"/>
                <a:gd name="connsiteX15" fmla="*/ 2218812 w 2223584"/>
                <a:gd name="connsiteY15" fmla="*/ 577096 h 1583471"/>
                <a:gd name="connsiteX16" fmla="*/ 2033075 w 2223584"/>
                <a:gd name="connsiteY16" fmla="*/ 255766 h 1583471"/>
                <a:gd name="connsiteX17" fmla="*/ 1818762 w 2223584"/>
                <a:gd name="connsiteY17" fmla="*/ 60082 h 1583471"/>
                <a:gd name="connsiteX18" fmla="*/ 1323462 w 2223584"/>
                <a:gd name="connsiteY18" fmla="*/ 971 h 1583471"/>
                <a:gd name="connsiteX19" fmla="*/ 756725 w 2223584"/>
                <a:gd name="connsiteY19" fmla="*/ 48175 h 1583471"/>
                <a:gd name="connsiteX20" fmla="*/ 413824 w 2223584"/>
                <a:gd name="connsiteY20" fmla="*/ 39144 h 1583471"/>
                <a:gd name="connsiteX21" fmla="*/ 156651 w 2223584"/>
                <a:gd name="connsiteY21" fmla="*/ 332597 h 1583471"/>
                <a:gd name="connsiteX0" fmla="*/ 156651 w 2223584"/>
                <a:gd name="connsiteY0" fmla="*/ 390620 h 1641494"/>
                <a:gd name="connsiteX1" fmla="*/ 56637 w 2223584"/>
                <a:gd name="connsiteY1" fmla="*/ 477956 h 1641494"/>
                <a:gd name="connsiteX2" fmla="*/ 9012 w 2223584"/>
                <a:gd name="connsiteY2" fmla="*/ 597019 h 1641494"/>
                <a:gd name="connsiteX3" fmla="*/ 237612 w 2223584"/>
                <a:gd name="connsiteY3" fmla="*/ 887531 h 1641494"/>
                <a:gd name="connsiteX4" fmla="*/ 113787 w 2223584"/>
                <a:gd name="connsiteY4" fmla="*/ 1173281 h 1641494"/>
                <a:gd name="connsiteX5" fmla="*/ 299525 w 2223584"/>
                <a:gd name="connsiteY5" fmla="*/ 1368544 h 1641494"/>
                <a:gd name="connsiteX6" fmla="*/ 556287 w 2223584"/>
                <a:gd name="connsiteY6" fmla="*/ 1549755 h 1641494"/>
                <a:gd name="connsiteX7" fmla="*/ 947225 w 2223584"/>
                <a:gd name="connsiteY7" fmla="*/ 1640636 h 1641494"/>
                <a:gd name="connsiteX8" fmla="*/ 1303650 w 2223584"/>
                <a:gd name="connsiteY8" fmla="*/ 1589484 h 1641494"/>
                <a:gd name="connsiteX9" fmla="*/ 1628262 w 2223584"/>
                <a:gd name="connsiteY9" fmla="*/ 1492369 h 1641494"/>
                <a:gd name="connsiteX10" fmla="*/ 1814031 w 2223584"/>
                <a:gd name="connsiteY10" fmla="*/ 1412724 h 1641494"/>
                <a:gd name="connsiteX11" fmla="*/ 1880991 w 2223584"/>
                <a:gd name="connsiteY11" fmla="*/ 1228529 h 1641494"/>
                <a:gd name="connsiteX12" fmla="*/ 2023550 w 2223584"/>
                <a:gd name="connsiteY12" fmla="*/ 1082794 h 1641494"/>
                <a:gd name="connsiteX13" fmla="*/ 2142612 w 2223584"/>
                <a:gd name="connsiteY13" fmla="*/ 1003863 h 1641494"/>
                <a:gd name="connsiteX14" fmla="*/ 2166425 w 2223584"/>
                <a:gd name="connsiteY14" fmla="*/ 777994 h 1641494"/>
                <a:gd name="connsiteX15" fmla="*/ 2218812 w 2223584"/>
                <a:gd name="connsiteY15" fmla="*/ 635119 h 1641494"/>
                <a:gd name="connsiteX16" fmla="*/ 2033075 w 2223584"/>
                <a:gd name="connsiteY16" fmla="*/ 313789 h 1641494"/>
                <a:gd name="connsiteX17" fmla="*/ 1818762 w 2223584"/>
                <a:gd name="connsiteY17" fmla="*/ 118105 h 1641494"/>
                <a:gd name="connsiteX18" fmla="*/ 1323462 w 2223584"/>
                <a:gd name="connsiteY18" fmla="*/ 52 h 1641494"/>
                <a:gd name="connsiteX19" fmla="*/ 756725 w 2223584"/>
                <a:gd name="connsiteY19" fmla="*/ 106198 h 1641494"/>
                <a:gd name="connsiteX20" fmla="*/ 413824 w 2223584"/>
                <a:gd name="connsiteY20" fmla="*/ 97167 h 1641494"/>
                <a:gd name="connsiteX21" fmla="*/ 156651 w 2223584"/>
                <a:gd name="connsiteY21" fmla="*/ 390620 h 1641494"/>
                <a:gd name="connsiteX0" fmla="*/ 156651 w 2223584"/>
                <a:gd name="connsiteY0" fmla="*/ 394707 h 1645581"/>
                <a:gd name="connsiteX1" fmla="*/ 56637 w 2223584"/>
                <a:gd name="connsiteY1" fmla="*/ 482043 h 1645581"/>
                <a:gd name="connsiteX2" fmla="*/ 9012 w 2223584"/>
                <a:gd name="connsiteY2" fmla="*/ 601106 h 1645581"/>
                <a:gd name="connsiteX3" fmla="*/ 237612 w 2223584"/>
                <a:gd name="connsiteY3" fmla="*/ 891618 h 1645581"/>
                <a:gd name="connsiteX4" fmla="*/ 113787 w 2223584"/>
                <a:gd name="connsiteY4" fmla="*/ 1177368 h 1645581"/>
                <a:gd name="connsiteX5" fmla="*/ 299525 w 2223584"/>
                <a:gd name="connsiteY5" fmla="*/ 1372631 h 1645581"/>
                <a:gd name="connsiteX6" fmla="*/ 556287 w 2223584"/>
                <a:gd name="connsiteY6" fmla="*/ 1553842 h 1645581"/>
                <a:gd name="connsiteX7" fmla="*/ 947225 w 2223584"/>
                <a:gd name="connsiteY7" fmla="*/ 1644723 h 1645581"/>
                <a:gd name="connsiteX8" fmla="*/ 1303650 w 2223584"/>
                <a:gd name="connsiteY8" fmla="*/ 1593571 h 1645581"/>
                <a:gd name="connsiteX9" fmla="*/ 1628262 w 2223584"/>
                <a:gd name="connsiteY9" fmla="*/ 1496456 h 1645581"/>
                <a:gd name="connsiteX10" fmla="*/ 1814031 w 2223584"/>
                <a:gd name="connsiteY10" fmla="*/ 1416811 h 1645581"/>
                <a:gd name="connsiteX11" fmla="*/ 1880991 w 2223584"/>
                <a:gd name="connsiteY11" fmla="*/ 1232616 h 1645581"/>
                <a:gd name="connsiteX12" fmla="*/ 2023550 w 2223584"/>
                <a:gd name="connsiteY12" fmla="*/ 1086881 h 1645581"/>
                <a:gd name="connsiteX13" fmla="*/ 2142612 w 2223584"/>
                <a:gd name="connsiteY13" fmla="*/ 1007950 h 1645581"/>
                <a:gd name="connsiteX14" fmla="*/ 2166425 w 2223584"/>
                <a:gd name="connsiteY14" fmla="*/ 782081 h 1645581"/>
                <a:gd name="connsiteX15" fmla="*/ 2218812 w 2223584"/>
                <a:gd name="connsiteY15" fmla="*/ 639206 h 1645581"/>
                <a:gd name="connsiteX16" fmla="*/ 2033075 w 2223584"/>
                <a:gd name="connsiteY16" fmla="*/ 317876 h 1645581"/>
                <a:gd name="connsiteX17" fmla="*/ 1818762 w 2223584"/>
                <a:gd name="connsiteY17" fmla="*/ 122192 h 1645581"/>
                <a:gd name="connsiteX18" fmla="*/ 1323462 w 2223584"/>
                <a:gd name="connsiteY18" fmla="*/ 4139 h 1645581"/>
                <a:gd name="connsiteX19" fmla="*/ 760757 w 2223584"/>
                <a:gd name="connsiteY19" fmla="*/ 55554 h 1645581"/>
                <a:gd name="connsiteX20" fmla="*/ 413824 w 2223584"/>
                <a:gd name="connsiteY20" fmla="*/ 101254 h 1645581"/>
                <a:gd name="connsiteX21" fmla="*/ 156651 w 2223584"/>
                <a:gd name="connsiteY21" fmla="*/ 394707 h 1645581"/>
                <a:gd name="connsiteX0" fmla="*/ 300942 w 2226746"/>
                <a:gd name="connsiteY0" fmla="*/ 323135 h 1645581"/>
                <a:gd name="connsiteX1" fmla="*/ 59799 w 2226746"/>
                <a:gd name="connsiteY1" fmla="*/ 482043 h 1645581"/>
                <a:gd name="connsiteX2" fmla="*/ 12174 w 2226746"/>
                <a:gd name="connsiteY2" fmla="*/ 601106 h 1645581"/>
                <a:gd name="connsiteX3" fmla="*/ 240774 w 2226746"/>
                <a:gd name="connsiteY3" fmla="*/ 891618 h 1645581"/>
                <a:gd name="connsiteX4" fmla="*/ 116949 w 2226746"/>
                <a:gd name="connsiteY4" fmla="*/ 1177368 h 1645581"/>
                <a:gd name="connsiteX5" fmla="*/ 302687 w 2226746"/>
                <a:gd name="connsiteY5" fmla="*/ 1372631 h 1645581"/>
                <a:gd name="connsiteX6" fmla="*/ 559449 w 2226746"/>
                <a:gd name="connsiteY6" fmla="*/ 1553842 h 1645581"/>
                <a:gd name="connsiteX7" fmla="*/ 950387 w 2226746"/>
                <a:gd name="connsiteY7" fmla="*/ 1644723 h 1645581"/>
                <a:gd name="connsiteX8" fmla="*/ 1306812 w 2226746"/>
                <a:gd name="connsiteY8" fmla="*/ 1593571 h 1645581"/>
                <a:gd name="connsiteX9" fmla="*/ 1631424 w 2226746"/>
                <a:gd name="connsiteY9" fmla="*/ 1496456 h 1645581"/>
                <a:gd name="connsiteX10" fmla="*/ 1817193 w 2226746"/>
                <a:gd name="connsiteY10" fmla="*/ 1416811 h 1645581"/>
                <a:gd name="connsiteX11" fmla="*/ 1884153 w 2226746"/>
                <a:gd name="connsiteY11" fmla="*/ 1232616 h 1645581"/>
                <a:gd name="connsiteX12" fmla="*/ 2026712 w 2226746"/>
                <a:gd name="connsiteY12" fmla="*/ 1086881 h 1645581"/>
                <a:gd name="connsiteX13" fmla="*/ 2145774 w 2226746"/>
                <a:gd name="connsiteY13" fmla="*/ 1007950 h 1645581"/>
                <a:gd name="connsiteX14" fmla="*/ 2169587 w 2226746"/>
                <a:gd name="connsiteY14" fmla="*/ 782081 h 1645581"/>
                <a:gd name="connsiteX15" fmla="*/ 2221974 w 2226746"/>
                <a:gd name="connsiteY15" fmla="*/ 639206 h 1645581"/>
                <a:gd name="connsiteX16" fmla="*/ 2036237 w 2226746"/>
                <a:gd name="connsiteY16" fmla="*/ 317876 h 1645581"/>
                <a:gd name="connsiteX17" fmla="*/ 1821924 w 2226746"/>
                <a:gd name="connsiteY17" fmla="*/ 122192 h 1645581"/>
                <a:gd name="connsiteX18" fmla="*/ 1326624 w 2226746"/>
                <a:gd name="connsiteY18" fmla="*/ 4139 h 1645581"/>
                <a:gd name="connsiteX19" fmla="*/ 763919 w 2226746"/>
                <a:gd name="connsiteY19" fmla="*/ 55554 h 1645581"/>
                <a:gd name="connsiteX20" fmla="*/ 416986 w 2226746"/>
                <a:gd name="connsiteY20" fmla="*/ 101254 h 1645581"/>
                <a:gd name="connsiteX21" fmla="*/ 300942 w 2226746"/>
                <a:gd name="connsiteY21" fmla="*/ 323135 h 1645581"/>
                <a:gd name="connsiteX0" fmla="*/ 300942 w 2226746"/>
                <a:gd name="connsiteY0" fmla="*/ 323135 h 1645581"/>
                <a:gd name="connsiteX1" fmla="*/ 59799 w 2226746"/>
                <a:gd name="connsiteY1" fmla="*/ 482043 h 1645581"/>
                <a:gd name="connsiteX2" fmla="*/ 12174 w 2226746"/>
                <a:gd name="connsiteY2" fmla="*/ 601106 h 1645581"/>
                <a:gd name="connsiteX3" fmla="*/ 240774 w 2226746"/>
                <a:gd name="connsiteY3" fmla="*/ 891618 h 1645581"/>
                <a:gd name="connsiteX4" fmla="*/ 116949 w 2226746"/>
                <a:gd name="connsiteY4" fmla="*/ 1177368 h 1645581"/>
                <a:gd name="connsiteX5" fmla="*/ 302687 w 2226746"/>
                <a:gd name="connsiteY5" fmla="*/ 1372631 h 1645581"/>
                <a:gd name="connsiteX6" fmla="*/ 559449 w 2226746"/>
                <a:gd name="connsiteY6" fmla="*/ 1553842 h 1645581"/>
                <a:gd name="connsiteX7" fmla="*/ 950387 w 2226746"/>
                <a:gd name="connsiteY7" fmla="*/ 1644723 h 1645581"/>
                <a:gd name="connsiteX8" fmla="*/ 1306812 w 2226746"/>
                <a:gd name="connsiteY8" fmla="*/ 1593571 h 1645581"/>
                <a:gd name="connsiteX9" fmla="*/ 1631424 w 2226746"/>
                <a:gd name="connsiteY9" fmla="*/ 1496456 h 1645581"/>
                <a:gd name="connsiteX10" fmla="*/ 1817193 w 2226746"/>
                <a:gd name="connsiteY10" fmla="*/ 1416811 h 1645581"/>
                <a:gd name="connsiteX11" fmla="*/ 1884153 w 2226746"/>
                <a:gd name="connsiteY11" fmla="*/ 1232616 h 1645581"/>
                <a:gd name="connsiteX12" fmla="*/ 2026712 w 2226746"/>
                <a:gd name="connsiteY12" fmla="*/ 1086881 h 1645581"/>
                <a:gd name="connsiteX13" fmla="*/ 2145774 w 2226746"/>
                <a:gd name="connsiteY13" fmla="*/ 1007950 h 1645581"/>
                <a:gd name="connsiteX14" fmla="*/ 2169587 w 2226746"/>
                <a:gd name="connsiteY14" fmla="*/ 782081 h 1645581"/>
                <a:gd name="connsiteX15" fmla="*/ 2221974 w 2226746"/>
                <a:gd name="connsiteY15" fmla="*/ 639206 h 1645581"/>
                <a:gd name="connsiteX16" fmla="*/ 2036237 w 2226746"/>
                <a:gd name="connsiteY16" fmla="*/ 317876 h 1645581"/>
                <a:gd name="connsiteX17" fmla="*/ 1821924 w 2226746"/>
                <a:gd name="connsiteY17" fmla="*/ 122192 h 1645581"/>
                <a:gd name="connsiteX18" fmla="*/ 1326624 w 2226746"/>
                <a:gd name="connsiteY18" fmla="*/ 4139 h 1645581"/>
                <a:gd name="connsiteX19" fmla="*/ 763919 w 2226746"/>
                <a:gd name="connsiteY19" fmla="*/ 55554 h 1645581"/>
                <a:gd name="connsiteX20" fmla="*/ 416986 w 2226746"/>
                <a:gd name="connsiteY20" fmla="*/ 101254 h 1645581"/>
                <a:gd name="connsiteX21" fmla="*/ 300942 w 2226746"/>
                <a:gd name="connsiteY21" fmla="*/ 323135 h 1645581"/>
                <a:gd name="connsiteX0" fmla="*/ 291938 w 2217742"/>
                <a:gd name="connsiteY0" fmla="*/ 323135 h 1645581"/>
                <a:gd name="connsiteX1" fmla="*/ 111279 w 2217742"/>
                <a:gd name="connsiteY1" fmla="*/ 469412 h 1645581"/>
                <a:gd name="connsiteX2" fmla="*/ 3170 w 2217742"/>
                <a:gd name="connsiteY2" fmla="*/ 601106 h 1645581"/>
                <a:gd name="connsiteX3" fmla="*/ 231770 w 2217742"/>
                <a:gd name="connsiteY3" fmla="*/ 891618 h 1645581"/>
                <a:gd name="connsiteX4" fmla="*/ 107945 w 2217742"/>
                <a:gd name="connsiteY4" fmla="*/ 1177368 h 1645581"/>
                <a:gd name="connsiteX5" fmla="*/ 293683 w 2217742"/>
                <a:gd name="connsiteY5" fmla="*/ 1372631 h 1645581"/>
                <a:gd name="connsiteX6" fmla="*/ 550445 w 2217742"/>
                <a:gd name="connsiteY6" fmla="*/ 1553842 h 1645581"/>
                <a:gd name="connsiteX7" fmla="*/ 941383 w 2217742"/>
                <a:gd name="connsiteY7" fmla="*/ 1644723 h 1645581"/>
                <a:gd name="connsiteX8" fmla="*/ 1297808 w 2217742"/>
                <a:gd name="connsiteY8" fmla="*/ 1593571 h 1645581"/>
                <a:gd name="connsiteX9" fmla="*/ 1622420 w 2217742"/>
                <a:gd name="connsiteY9" fmla="*/ 1496456 h 1645581"/>
                <a:gd name="connsiteX10" fmla="*/ 1808189 w 2217742"/>
                <a:gd name="connsiteY10" fmla="*/ 1416811 h 1645581"/>
                <a:gd name="connsiteX11" fmla="*/ 1875149 w 2217742"/>
                <a:gd name="connsiteY11" fmla="*/ 1232616 h 1645581"/>
                <a:gd name="connsiteX12" fmla="*/ 2017708 w 2217742"/>
                <a:gd name="connsiteY12" fmla="*/ 1086881 h 1645581"/>
                <a:gd name="connsiteX13" fmla="*/ 2136770 w 2217742"/>
                <a:gd name="connsiteY13" fmla="*/ 1007950 h 1645581"/>
                <a:gd name="connsiteX14" fmla="*/ 2160583 w 2217742"/>
                <a:gd name="connsiteY14" fmla="*/ 782081 h 1645581"/>
                <a:gd name="connsiteX15" fmla="*/ 2212970 w 2217742"/>
                <a:gd name="connsiteY15" fmla="*/ 639206 h 1645581"/>
                <a:gd name="connsiteX16" fmla="*/ 2027233 w 2217742"/>
                <a:gd name="connsiteY16" fmla="*/ 317876 h 1645581"/>
                <a:gd name="connsiteX17" fmla="*/ 1812920 w 2217742"/>
                <a:gd name="connsiteY17" fmla="*/ 122192 h 1645581"/>
                <a:gd name="connsiteX18" fmla="*/ 1317620 w 2217742"/>
                <a:gd name="connsiteY18" fmla="*/ 4139 h 1645581"/>
                <a:gd name="connsiteX19" fmla="*/ 754915 w 2217742"/>
                <a:gd name="connsiteY19" fmla="*/ 55554 h 1645581"/>
                <a:gd name="connsiteX20" fmla="*/ 407982 w 2217742"/>
                <a:gd name="connsiteY20" fmla="*/ 101254 h 1645581"/>
                <a:gd name="connsiteX21" fmla="*/ 291938 w 2217742"/>
                <a:gd name="connsiteY21" fmla="*/ 323135 h 1645581"/>
                <a:gd name="connsiteX0" fmla="*/ 291937 w 2217741"/>
                <a:gd name="connsiteY0" fmla="*/ 323135 h 1645581"/>
                <a:gd name="connsiteX1" fmla="*/ 111278 w 2217741"/>
                <a:gd name="connsiteY1" fmla="*/ 469412 h 1645581"/>
                <a:gd name="connsiteX2" fmla="*/ 3169 w 2217741"/>
                <a:gd name="connsiteY2" fmla="*/ 601106 h 1645581"/>
                <a:gd name="connsiteX3" fmla="*/ 231769 w 2217741"/>
                <a:gd name="connsiteY3" fmla="*/ 891618 h 1645581"/>
                <a:gd name="connsiteX4" fmla="*/ 107944 w 2217741"/>
                <a:gd name="connsiteY4" fmla="*/ 1177368 h 1645581"/>
                <a:gd name="connsiteX5" fmla="*/ 358199 w 2217741"/>
                <a:gd name="connsiteY5" fmla="*/ 1313689 h 1645581"/>
                <a:gd name="connsiteX6" fmla="*/ 550444 w 2217741"/>
                <a:gd name="connsiteY6" fmla="*/ 1553842 h 1645581"/>
                <a:gd name="connsiteX7" fmla="*/ 941382 w 2217741"/>
                <a:gd name="connsiteY7" fmla="*/ 1644723 h 1645581"/>
                <a:gd name="connsiteX8" fmla="*/ 1297807 w 2217741"/>
                <a:gd name="connsiteY8" fmla="*/ 1593571 h 1645581"/>
                <a:gd name="connsiteX9" fmla="*/ 1622419 w 2217741"/>
                <a:gd name="connsiteY9" fmla="*/ 1496456 h 1645581"/>
                <a:gd name="connsiteX10" fmla="*/ 1808188 w 2217741"/>
                <a:gd name="connsiteY10" fmla="*/ 1416811 h 1645581"/>
                <a:gd name="connsiteX11" fmla="*/ 1875148 w 2217741"/>
                <a:gd name="connsiteY11" fmla="*/ 1232616 h 1645581"/>
                <a:gd name="connsiteX12" fmla="*/ 2017707 w 2217741"/>
                <a:gd name="connsiteY12" fmla="*/ 1086881 h 1645581"/>
                <a:gd name="connsiteX13" fmla="*/ 2136769 w 2217741"/>
                <a:gd name="connsiteY13" fmla="*/ 1007950 h 1645581"/>
                <a:gd name="connsiteX14" fmla="*/ 2160582 w 2217741"/>
                <a:gd name="connsiteY14" fmla="*/ 782081 h 1645581"/>
                <a:gd name="connsiteX15" fmla="*/ 2212969 w 2217741"/>
                <a:gd name="connsiteY15" fmla="*/ 639206 h 1645581"/>
                <a:gd name="connsiteX16" fmla="*/ 2027232 w 2217741"/>
                <a:gd name="connsiteY16" fmla="*/ 317876 h 1645581"/>
                <a:gd name="connsiteX17" fmla="*/ 1812919 w 2217741"/>
                <a:gd name="connsiteY17" fmla="*/ 122192 h 1645581"/>
                <a:gd name="connsiteX18" fmla="*/ 1317619 w 2217741"/>
                <a:gd name="connsiteY18" fmla="*/ 4139 h 1645581"/>
                <a:gd name="connsiteX19" fmla="*/ 754914 w 2217741"/>
                <a:gd name="connsiteY19" fmla="*/ 55554 h 1645581"/>
                <a:gd name="connsiteX20" fmla="*/ 407981 w 2217741"/>
                <a:gd name="connsiteY20" fmla="*/ 101254 h 1645581"/>
                <a:gd name="connsiteX21" fmla="*/ 291937 w 2217741"/>
                <a:gd name="connsiteY21" fmla="*/ 323135 h 1645581"/>
                <a:gd name="connsiteX0" fmla="*/ 291937 w 2217741"/>
                <a:gd name="connsiteY0" fmla="*/ 323135 h 1645581"/>
                <a:gd name="connsiteX1" fmla="*/ 111278 w 2217741"/>
                <a:gd name="connsiteY1" fmla="*/ 469412 h 1645581"/>
                <a:gd name="connsiteX2" fmla="*/ 3169 w 2217741"/>
                <a:gd name="connsiteY2" fmla="*/ 601106 h 1645581"/>
                <a:gd name="connsiteX3" fmla="*/ 231769 w 2217741"/>
                <a:gd name="connsiteY3" fmla="*/ 891618 h 1645581"/>
                <a:gd name="connsiteX4" fmla="*/ 107944 w 2217741"/>
                <a:gd name="connsiteY4" fmla="*/ 1177368 h 1645581"/>
                <a:gd name="connsiteX5" fmla="*/ 358199 w 2217741"/>
                <a:gd name="connsiteY5" fmla="*/ 1313689 h 1645581"/>
                <a:gd name="connsiteX6" fmla="*/ 489960 w 2217741"/>
                <a:gd name="connsiteY6" fmla="*/ 1553843 h 1645581"/>
                <a:gd name="connsiteX7" fmla="*/ 941382 w 2217741"/>
                <a:gd name="connsiteY7" fmla="*/ 1644723 h 1645581"/>
                <a:gd name="connsiteX8" fmla="*/ 1297807 w 2217741"/>
                <a:gd name="connsiteY8" fmla="*/ 1593571 h 1645581"/>
                <a:gd name="connsiteX9" fmla="*/ 1622419 w 2217741"/>
                <a:gd name="connsiteY9" fmla="*/ 1496456 h 1645581"/>
                <a:gd name="connsiteX10" fmla="*/ 1808188 w 2217741"/>
                <a:gd name="connsiteY10" fmla="*/ 1416811 h 1645581"/>
                <a:gd name="connsiteX11" fmla="*/ 1875148 w 2217741"/>
                <a:gd name="connsiteY11" fmla="*/ 1232616 h 1645581"/>
                <a:gd name="connsiteX12" fmla="*/ 2017707 w 2217741"/>
                <a:gd name="connsiteY12" fmla="*/ 1086881 h 1645581"/>
                <a:gd name="connsiteX13" fmla="*/ 2136769 w 2217741"/>
                <a:gd name="connsiteY13" fmla="*/ 1007950 h 1645581"/>
                <a:gd name="connsiteX14" fmla="*/ 2160582 w 2217741"/>
                <a:gd name="connsiteY14" fmla="*/ 782081 h 1645581"/>
                <a:gd name="connsiteX15" fmla="*/ 2212969 w 2217741"/>
                <a:gd name="connsiteY15" fmla="*/ 639206 h 1645581"/>
                <a:gd name="connsiteX16" fmla="*/ 2027232 w 2217741"/>
                <a:gd name="connsiteY16" fmla="*/ 317876 h 1645581"/>
                <a:gd name="connsiteX17" fmla="*/ 1812919 w 2217741"/>
                <a:gd name="connsiteY17" fmla="*/ 122192 h 1645581"/>
                <a:gd name="connsiteX18" fmla="*/ 1317619 w 2217741"/>
                <a:gd name="connsiteY18" fmla="*/ 4139 h 1645581"/>
                <a:gd name="connsiteX19" fmla="*/ 754914 w 2217741"/>
                <a:gd name="connsiteY19" fmla="*/ 55554 h 1645581"/>
                <a:gd name="connsiteX20" fmla="*/ 407981 w 2217741"/>
                <a:gd name="connsiteY20" fmla="*/ 101254 h 1645581"/>
                <a:gd name="connsiteX21" fmla="*/ 291937 w 2217741"/>
                <a:gd name="connsiteY21" fmla="*/ 323135 h 1645581"/>
                <a:gd name="connsiteX0" fmla="*/ 291937 w 2217741"/>
                <a:gd name="connsiteY0" fmla="*/ 323135 h 1598613"/>
                <a:gd name="connsiteX1" fmla="*/ 111278 w 2217741"/>
                <a:gd name="connsiteY1" fmla="*/ 469412 h 1598613"/>
                <a:gd name="connsiteX2" fmla="*/ 3169 w 2217741"/>
                <a:gd name="connsiteY2" fmla="*/ 601106 h 1598613"/>
                <a:gd name="connsiteX3" fmla="*/ 231769 w 2217741"/>
                <a:gd name="connsiteY3" fmla="*/ 891618 h 1598613"/>
                <a:gd name="connsiteX4" fmla="*/ 107944 w 2217741"/>
                <a:gd name="connsiteY4" fmla="*/ 1177368 h 1598613"/>
                <a:gd name="connsiteX5" fmla="*/ 358199 w 2217741"/>
                <a:gd name="connsiteY5" fmla="*/ 1313689 h 1598613"/>
                <a:gd name="connsiteX6" fmla="*/ 489960 w 2217741"/>
                <a:gd name="connsiteY6" fmla="*/ 1553843 h 1598613"/>
                <a:gd name="connsiteX7" fmla="*/ 909124 w 2217741"/>
                <a:gd name="connsiteY7" fmla="*/ 1581571 h 1598613"/>
                <a:gd name="connsiteX8" fmla="*/ 1297807 w 2217741"/>
                <a:gd name="connsiteY8" fmla="*/ 1593571 h 1598613"/>
                <a:gd name="connsiteX9" fmla="*/ 1622419 w 2217741"/>
                <a:gd name="connsiteY9" fmla="*/ 1496456 h 1598613"/>
                <a:gd name="connsiteX10" fmla="*/ 1808188 w 2217741"/>
                <a:gd name="connsiteY10" fmla="*/ 1416811 h 1598613"/>
                <a:gd name="connsiteX11" fmla="*/ 1875148 w 2217741"/>
                <a:gd name="connsiteY11" fmla="*/ 1232616 h 1598613"/>
                <a:gd name="connsiteX12" fmla="*/ 2017707 w 2217741"/>
                <a:gd name="connsiteY12" fmla="*/ 1086881 h 1598613"/>
                <a:gd name="connsiteX13" fmla="*/ 2136769 w 2217741"/>
                <a:gd name="connsiteY13" fmla="*/ 1007950 h 1598613"/>
                <a:gd name="connsiteX14" fmla="*/ 2160582 w 2217741"/>
                <a:gd name="connsiteY14" fmla="*/ 782081 h 1598613"/>
                <a:gd name="connsiteX15" fmla="*/ 2212969 w 2217741"/>
                <a:gd name="connsiteY15" fmla="*/ 639206 h 1598613"/>
                <a:gd name="connsiteX16" fmla="*/ 2027232 w 2217741"/>
                <a:gd name="connsiteY16" fmla="*/ 317876 h 1598613"/>
                <a:gd name="connsiteX17" fmla="*/ 1812919 w 2217741"/>
                <a:gd name="connsiteY17" fmla="*/ 122192 h 1598613"/>
                <a:gd name="connsiteX18" fmla="*/ 1317619 w 2217741"/>
                <a:gd name="connsiteY18" fmla="*/ 4139 h 1598613"/>
                <a:gd name="connsiteX19" fmla="*/ 754914 w 2217741"/>
                <a:gd name="connsiteY19" fmla="*/ 55554 h 1598613"/>
                <a:gd name="connsiteX20" fmla="*/ 407981 w 2217741"/>
                <a:gd name="connsiteY20" fmla="*/ 101254 h 1598613"/>
                <a:gd name="connsiteX21" fmla="*/ 291937 w 2217741"/>
                <a:gd name="connsiteY21" fmla="*/ 323135 h 1598613"/>
                <a:gd name="connsiteX0" fmla="*/ 291937 w 2217741"/>
                <a:gd name="connsiteY0" fmla="*/ 323135 h 1683445"/>
                <a:gd name="connsiteX1" fmla="*/ 111278 w 2217741"/>
                <a:gd name="connsiteY1" fmla="*/ 469412 h 1683445"/>
                <a:gd name="connsiteX2" fmla="*/ 3169 w 2217741"/>
                <a:gd name="connsiteY2" fmla="*/ 601106 h 1683445"/>
                <a:gd name="connsiteX3" fmla="*/ 231769 w 2217741"/>
                <a:gd name="connsiteY3" fmla="*/ 891618 h 1683445"/>
                <a:gd name="connsiteX4" fmla="*/ 107944 w 2217741"/>
                <a:gd name="connsiteY4" fmla="*/ 1177368 h 1683445"/>
                <a:gd name="connsiteX5" fmla="*/ 358199 w 2217741"/>
                <a:gd name="connsiteY5" fmla="*/ 1313689 h 1683445"/>
                <a:gd name="connsiteX6" fmla="*/ 489960 w 2217741"/>
                <a:gd name="connsiteY6" fmla="*/ 1553843 h 1683445"/>
                <a:gd name="connsiteX7" fmla="*/ 909124 w 2217741"/>
                <a:gd name="connsiteY7" fmla="*/ 1581571 h 1683445"/>
                <a:gd name="connsiteX8" fmla="*/ 1317968 w 2217741"/>
                <a:gd name="connsiteY8" fmla="*/ 1681984 h 1683445"/>
                <a:gd name="connsiteX9" fmla="*/ 1622419 w 2217741"/>
                <a:gd name="connsiteY9" fmla="*/ 1496456 h 1683445"/>
                <a:gd name="connsiteX10" fmla="*/ 1808188 w 2217741"/>
                <a:gd name="connsiteY10" fmla="*/ 1416811 h 1683445"/>
                <a:gd name="connsiteX11" fmla="*/ 1875148 w 2217741"/>
                <a:gd name="connsiteY11" fmla="*/ 1232616 h 1683445"/>
                <a:gd name="connsiteX12" fmla="*/ 2017707 w 2217741"/>
                <a:gd name="connsiteY12" fmla="*/ 1086881 h 1683445"/>
                <a:gd name="connsiteX13" fmla="*/ 2136769 w 2217741"/>
                <a:gd name="connsiteY13" fmla="*/ 1007950 h 1683445"/>
                <a:gd name="connsiteX14" fmla="*/ 2160582 w 2217741"/>
                <a:gd name="connsiteY14" fmla="*/ 782081 h 1683445"/>
                <a:gd name="connsiteX15" fmla="*/ 2212969 w 2217741"/>
                <a:gd name="connsiteY15" fmla="*/ 639206 h 1683445"/>
                <a:gd name="connsiteX16" fmla="*/ 2027232 w 2217741"/>
                <a:gd name="connsiteY16" fmla="*/ 317876 h 1683445"/>
                <a:gd name="connsiteX17" fmla="*/ 1812919 w 2217741"/>
                <a:gd name="connsiteY17" fmla="*/ 122192 h 1683445"/>
                <a:gd name="connsiteX18" fmla="*/ 1317619 w 2217741"/>
                <a:gd name="connsiteY18" fmla="*/ 4139 h 1683445"/>
                <a:gd name="connsiteX19" fmla="*/ 754914 w 2217741"/>
                <a:gd name="connsiteY19" fmla="*/ 55554 h 1683445"/>
                <a:gd name="connsiteX20" fmla="*/ 407981 w 2217741"/>
                <a:gd name="connsiteY20" fmla="*/ 101254 h 1683445"/>
                <a:gd name="connsiteX21" fmla="*/ 291937 w 2217741"/>
                <a:gd name="connsiteY21" fmla="*/ 323135 h 1683445"/>
                <a:gd name="connsiteX0" fmla="*/ 291937 w 2217741"/>
                <a:gd name="connsiteY0" fmla="*/ 323135 h 1683574"/>
                <a:gd name="connsiteX1" fmla="*/ 111278 w 2217741"/>
                <a:gd name="connsiteY1" fmla="*/ 469412 h 1683574"/>
                <a:gd name="connsiteX2" fmla="*/ 3169 w 2217741"/>
                <a:gd name="connsiteY2" fmla="*/ 601106 h 1683574"/>
                <a:gd name="connsiteX3" fmla="*/ 231769 w 2217741"/>
                <a:gd name="connsiteY3" fmla="*/ 891618 h 1683574"/>
                <a:gd name="connsiteX4" fmla="*/ 107944 w 2217741"/>
                <a:gd name="connsiteY4" fmla="*/ 1177368 h 1683574"/>
                <a:gd name="connsiteX5" fmla="*/ 358199 w 2217741"/>
                <a:gd name="connsiteY5" fmla="*/ 1313689 h 1683574"/>
                <a:gd name="connsiteX6" fmla="*/ 489960 w 2217741"/>
                <a:gd name="connsiteY6" fmla="*/ 1553843 h 1683574"/>
                <a:gd name="connsiteX7" fmla="*/ 909124 w 2217741"/>
                <a:gd name="connsiteY7" fmla="*/ 1581571 h 1683574"/>
                <a:gd name="connsiteX8" fmla="*/ 1317968 w 2217741"/>
                <a:gd name="connsiteY8" fmla="*/ 1681984 h 1683574"/>
                <a:gd name="connsiteX9" fmla="*/ 1557902 w 2217741"/>
                <a:gd name="connsiteY9" fmla="*/ 1492246 h 1683574"/>
                <a:gd name="connsiteX10" fmla="*/ 1808188 w 2217741"/>
                <a:gd name="connsiteY10" fmla="*/ 1416811 h 1683574"/>
                <a:gd name="connsiteX11" fmla="*/ 1875148 w 2217741"/>
                <a:gd name="connsiteY11" fmla="*/ 1232616 h 1683574"/>
                <a:gd name="connsiteX12" fmla="*/ 2017707 w 2217741"/>
                <a:gd name="connsiteY12" fmla="*/ 1086881 h 1683574"/>
                <a:gd name="connsiteX13" fmla="*/ 2136769 w 2217741"/>
                <a:gd name="connsiteY13" fmla="*/ 1007950 h 1683574"/>
                <a:gd name="connsiteX14" fmla="*/ 2160582 w 2217741"/>
                <a:gd name="connsiteY14" fmla="*/ 782081 h 1683574"/>
                <a:gd name="connsiteX15" fmla="*/ 2212969 w 2217741"/>
                <a:gd name="connsiteY15" fmla="*/ 639206 h 1683574"/>
                <a:gd name="connsiteX16" fmla="*/ 2027232 w 2217741"/>
                <a:gd name="connsiteY16" fmla="*/ 317876 h 1683574"/>
                <a:gd name="connsiteX17" fmla="*/ 1812919 w 2217741"/>
                <a:gd name="connsiteY17" fmla="*/ 122192 h 1683574"/>
                <a:gd name="connsiteX18" fmla="*/ 1317619 w 2217741"/>
                <a:gd name="connsiteY18" fmla="*/ 4139 h 1683574"/>
                <a:gd name="connsiteX19" fmla="*/ 754914 w 2217741"/>
                <a:gd name="connsiteY19" fmla="*/ 55554 h 1683574"/>
                <a:gd name="connsiteX20" fmla="*/ 407981 w 2217741"/>
                <a:gd name="connsiteY20" fmla="*/ 101254 h 1683574"/>
                <a:gd name="connsiteX21" fmla="*/ 291937 w 2217741"/>
                <a:gd name="connsiteY21" fmla="*/ 323135 h 168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217741" h="1683574">
                  <a:moveTo>
                    <a:pt x="291937" y="323135"/>
                  </a:moveTo>
                  <a:cubicBezTo>
                    <a:pt x="242487" y="384495"/>
                    <a:pt x="159406" y="423084"/>
                    <a:pt x="111278" y="469412"/>
                  </a:cubicBezTo>
                  <a:cubicBezTo>
                    <a:pt x="63150" y="515740"/>
                    <a:pt x="-16913" y="530738"/>
                    <a:pt x="3169" y="601106"/>
                  </a:cubicBezTo>
                  <a:cubicBezTo>
                    <a:pt x="23251" y="671474"/>
                    <a:pt x="214307" y="795574"/>
                    <a:pt x="231769" y="891618"/>
                  </a:cubicBezTo>
                  <a:cubicBezTo>
                    <a:pt x="249231" y="987662"/>
                    <a:pt x="86872" y="1107023"/>
                    <a:pt x="107944" y="1177368"/>
                  </a:cubicBezTo>
                  <a:cubicBezTo>
                    <a:pt x="129016" y="1247713"/>
                    <a:pt x="294530" y="1250943"/>
                    <a:pt x="358199" y="1313689"/>
                  </a:cubicBezTo>
                  <a:cubicBezTo>
                    <a:pt x="421868" y="1376435"/>
                    <a:pt x="398139" y="1509196"/>
                    <a:pt x="489960" y="1553843"/>
                  </a:cubicBezTo>
                  <a:cubicBezTo>
                    <a:pt x="581781" y="1598490"/>
                    <a:pt x="771123" y="1560214"/>
                    <a:pt x="909124" y="1581571"/>
                  </a:cubicBezTo>
                  <a:cubicBezTo>
                    <a:pt x="1047125" y="1602928"/>
                    <a:pt x="1209838" y="1696871"/>
                    <a:pt x="1317968" y="1681984"/>
                  </a:cubicBezTo>
                  <a:cubicBezTo>
                    <a:pt x="1426098" y="1667097"/>
                    <a:pt x="1476199" y="1536441"/>
                    <a:pt x="1557902" y="1492246"/>
                  </a:cubicBezTo>
                  <a:cubicBezTo>
                    <a:pt x="1639605" y="1448051"/>
                    <a:pt x="1755314" y="1460083"/>
                    <a:pt x="1808188" y="1416811"/>
                  </a:cubicBezTo>
                  <a:cubicBezTo>
                    <a:pt x="1861062" y="1373539"/>
                    <a:pt x="1840228" y="1287604"/>
                    <a:pt x="1875148" y="1232616"/>
                  </a:cubicBezTo>
                  <a:cubicBezTo>
                    <a:pt x="1910068" y="1177628"/>
                    <a:pt x="1974104" y="1124325"/>
                    <a:pt x="2017707" y="1086881"/>
                  </a:cubicBezTo>
                  <a:cubicBezTo>
                    <a:pt x="2061310" y="1049437"/>
                    <a:pt x="2112957" y="1058750"/>
                    <a:pt x="2136769" y="1007950"/>
                  </a:cubicBezTo>
                  <a:cubicBezTo>
                    <a:pt x="2160581" y="957150"/>
                    <a:pt x="2147882" y="843538"/>
                    <a:pt x="2160582" y="782081"/>
                  </a:cubicBezTo>
                  <a:cubicBezTo>
                    <a:pt x="2173282" y="720624"/>
                    <a:pt x="2235194" y="716573"/>
                    <a:pt x="2212969" y="639206"/>
                  </a:cubicBezTo>
                  <a:cubicBezTo>
                    <a:pt x="2190744" y="561839"/>
                    <a:pt x="2093907" y="404045"/>
                    <a:pt x="2027232" y="317876"/>
                  </a:cubicBezTo>
                  <a:cubicBezTo>
                    <a:pt x="1960557" y="231707"/>
                    <a:pt x="1931188" y="174481"/>
                    <a:pt x="1812919" y="122192"/>
                  </a:cubicBezTo>
                  <a:cubicBezTo>
                    <a:pt x="1694650" y="69903"/>
                    <a:pt x="1493953" y="15245"/>
                    <a:pt x="1317619" y="4139"/>
                  </a:cubicBezTo>
                  <a:cubicBezTo>
                    <a:pt x="1141285" y="-6967"/>
                    <a:pt x="927952" y="2373"/>
                    <a:pt x="754914" y="55554"/>
                  </a:cubicBezTo>
                  <a:cubicBezTo>
                    <a:pt x="581877" y="108735"/>
                    <a:pt x="521435" y="35606"/>
                    <a:pt x="407981" y="101254"/>
                  </a:cubicBezTo>
                  <a:cubicBezTo>
                    <a:pt x="294527" y="166902"/>
                    <a:pt x="341388" y="261775"/>
                    <a:pt x="291937" y="323135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  <a:alpha val="7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08" name="グループ化 507">
              <a:extLst>
                <a:ext uri="{FF2B5EF4-FFF2-40B4-BE49-F238E27FC236}">
                  <a16:creationId xmlns:a16="http://schemas.microsoft.com/office/drawing/2014/main" id="{153947EF-051E-4182-9EF5-FADCCD8A1B33}"/>
                </a:ext>
              </a:extLst>
            </p:cNvPr>
            <p:cNvGrpSpPr/>
            <p:nvPr/>
          </p:nvGrpSpPr>
          <p:grpSpPr>
            <a:xfrm>
              <a:off x="6113398" y="3181756"/>
              <a:ext cx="1796660" cy="1343269"/>
              <a:chOff x="6113398" y="3181756"/>
              <a:chExt cx="1796660" cy="1343269"/>
            </a:xfrm>
          </p:grpSpPr>
          <p:sp>
            <p:nvSpPr>
              <p:cNvPr id="509" name="小波 161">
                <a:extLst>
                  <a:ext uri="{FF2B5EF4-FFF2-40B4-BE49-F238E27FC236}">
                    <a16:creationId xmlns:a16="http://schemas.microsoft.com/office/drawing/2014/main" id="{3E33D084-53CD-4162-A9E2-6C459822C056}"/>
                  </a:ext>
                </a:extLst>
              </p:cNvPr>
              <p:cNvSpPr/>
              <p:nvPr/>
            </p:nvSpPr>
            <p:spPr>
              <a:xfrm rot="9900000">
                <a:off x="6813323" y="3454727"/>
                <a:ext cx="323904" cy="257002"/>
              </a:xfrm>
              <a:custGeom>
                <a:avLst/>
                <a:gdLst>
                  <a:gd name="connsiteX0" fmla="*/ 0 w 567790"/>
                  <a:gd name="connsiteY0" fmla="*/ 27454 h 439259"/>
                  <a:gd name="connsiteX1" fmla="*/ 283895 w 567790"/>
                  <a:gd name="connsiteY1" fmla="*/ 27454 h 439259"/>
                  <a:gd name="connsiteX2" fmla="*/ 567790 w 567790"/>
                  <a:gd name="connsiteY2" fmla="*/ 27454 h 439259"/>
                  <a:gd name="connsiteX3" fmla="*/ 567790 w 567790"/>
                  <a:gd name="connsiteY3" fmla="*/ 411805 h 439259"/>
                  <a:gd name="connsiteX4" fmla="*/ 283895 w 567790"/>
                  <a:gd name="connsiteY4" fmla="*/ 411805 h 439259"/>
                  <a:gd name="connsiteX5" fmla="*/ 0 w 567790"/>
                  <a:gd name="connsiteY5" fmla="*/ 411805 h 439259"/>
                  <a:gd name="connsiteX6" fmla="*/ 0 w 567790"/>
                  <a:gd name="connsiteY6" fmla="*/ 27454 h 439259"/>
                  <a:gd name="connsiteX0" fmla="*/ 0 w 574140"/>
                  <a:gd name="connsiteY0" fmla="*/ 83812 h 412030"/>
                  <a:gd name="connsiteX1" fmla="*/ 290245 w 574140"/>
                  <a:gd name="connsiteY1" fmla="*/ 1262 h 412030"/>
                  <a:gd name="connsiteX2" fmla="*/ 574140 w 574140"/>
                  <a:gd name="connsiteY2" fmla="*/ 1262 h 412030"/>
                  <a:gd name="connsiteX3" fmla="*/ 574140 w 574140"/>
                  <a:gd name="connsiteY3" fmla="*/ 385613 h 412030"/>
                  <a:gd name="connsiteX4" fmla="*/ 290245 w 574140"/>
                  <a:gd name="connsiteY4" fmla="*/ 385613 h 412030"/>
                  <a:gd name="connsiteX5" fmla="*/ 6350 w 574140"/>
                  <a:gd name="connsiteY5" fmla="*/ 385613 h 412030"/>
                  <a:gd name="connsiteX6" fmla="*/ 0 w 574140"/>
                  <a:gd name="connsiteY6" fmla="*/ 83812 h 412030"/>
                  <a:gd name="connsiteX0" fmla="*/ 1543 w 575683"/>
                  <a:gd name="connsiteY0" fmla="*/ 83812 h 412030"/>
                  <a:gd name="connsiteX1" fmla="*/ 291788 w 575683"/>
                  <a:gd name="connsiteY1" fmla="*/ 1262 h 412030"/>
                  <a:gd name="connsiteX2" fmla="*/ 575683 w 575683"/>
                  <a:gd name="connsiteY2" fmla="*/ 1262 h 412030"/>
                  <a:gd name="connsiteX3" fmla="*/ 575683 w 575683"/>
                  <a:gd name="connsiteY3" fmla="*/ 385613 h 412030"/>
                  <a:gd name="connsiteX4" fmla="*/ 291788 w 575683"/>
                  <a:gd name="connsiteY4" fmla="*/ 385613 h 412030"/>
                  <a:gd name="connsiteX5" fmla="*/ 7893 w 575683"/>
                  <a:gd name="connsiteY5" fmla="*/ 385613 h 412030"/>
                  <a:gd name="connsiteX6" fmla="*/ 1543 w 575683"/>
                  <a:gd name="connsiteY6" fmla="*/ 83812 h 412030"/>
                  <a:gd name="connsiteX0" fmla="*/ 17713 w 591853"/>
                  <a:gd name="connsiteY0" fmla="*/ 83812 h 414433"/>
                  <a:gd name="connsiteX1" fmla="*/ 307958 w 591853"/>
                  <a:gd name="connsiteY1" fmla="*/ 1262 h 414433"/>
                  <a:gd name="connsiteX2" fmla="*/ 591853 w 591853"/>
                  <a:gd name="connsiteY2" fmla="*/ 1262 h 414433"/>
                  <a:gd name="connsiteX3" fmla="*/ 591853 w 591853"/>
                  <a:gd name="connsiteY3" fmla="*/ 385613 h 414433"/>
                  <a:gd name="connsiteX4" fmla="*/ 307958 w 591853"/>
                  <a:gd name="connsiteY4" fmla="*/ 385613 h 414433"/>
                  <a:gd name="connsiteX5" fmla="*/ 30413 w 591853"/>
                  <a:gd name="connsiteY5" fmla="*/ 404663 h 414433"/>
                  <a:gd name="connsiteX6" fmla="*/ 17713 w 591853"/>
                  <a:gd name="connsiteY6" fmla="*/ 83812 h 414433"/>
                  <a:gd name="connsiteX0" fmla="*/ 44536 w 618676"/>
                  <a:gd name="connsiteY0" fmla="*/ 83812 h 414433"/>
                  <a:gd name="connsiteX1" fmla="*/ 334781 w 618676"/>
                  <a:gd name="connsiteY1" fmla="*/ 1262 h 414433"/>
                  <a:gd name="connsiteX2" fmla="*/ 618676 w 618676"/>
                  <a:gd name="connsiteY2" fmla="*/ 1262 h 414433"/>
                  <a:gd name="connsiteX3" fmla="*/ 618676 w 618676"/>
                  <a:gd name="connsiteY3" fmla="*/ 385613 h 414433"/>
                  <a:gd name="connsiteX4" fmla="*/ 334781 w 618676"/>
                  <a:gd name="connsiteY4" fmla="*/ 385613 h 414433"/>
                  <a:gd name="connsiteX5" fmla="*/ 57236 w 618676"/>
                  <a:gd name="connsiteY5" fmla="*/ 404663 h 414433"/>
                  <a:gd name="connsiteX6" fmla="*/ 44536 w 618676"/>
                  <a:gd name="connsiteY6" fmla="*/ 83812 h 414433"/>
                  <a:gd name="connsiteX0" fmla="*/ 44536 w 629964"/>
                  <a:gd name="connsiteY0" fmla="*/ 83812 h 414433"/>
                  <a:gd name="connsiteX1" fmla="*/ 334781 w 629964"/>
                  <a:gd name="connsiteY1" fmla="*/ 1262 h 414433"/>
                  <a:gd name="connsiteX2" fmla="*/ 618676 w 629964"/>
                  <a:gd name="connsiteY2" fmla="*/ 1262 h 414433"/>
                  <a:gd name="connsiteX3" fmla="*/ 618676 w 629964"/>
                  <a:gd name="connsiteY3" fmla="*/ 385613 h 414433"/>
                  <a:gd name="connsiteX4" fmla="*/ 334781 w 629964"/>
                  <a:gd name="connsiteY4" fmla="*/ 385613 h 414433"/>
                  <a:gd name="connsiteX5" fmla="*/ 57236 w 629964"/>
                  <a:gd name="connsiteY5" fmla="*/ 404663 h 414433"/>
                  <a:gd name="connsiteX6" fmla="*/ 44536 w 629964"/>
                  <a:gd name="connsiteY6" fmla="*/ 83812 h 414433"/>
                  <a:gd name="connsiteX0" fmla="*/ 44536 w 629964"/>
                  <a:gd name="connsiteY0" fmla="*/ 83812 h 414433"/>
                  <a:gd name="connsiteX1" fmla="*/ 334781 w 629964"/>
                  <a:gd name="connsiteY1" fmla="*/ 1262 h 414433"/>
                  <a:gd name="connsiteX2" fmla="*/ 618676 w 629964"/>
                  <a:gd name="connsiteY2" fmla="*/ 1262 h 414433"/>
                  <a:gd name="connsiteX3" fmla="*/ 618676 w 629964"/>
                  <a:gd name="connsiteY3" fmla="*/ 385613 h 414433"/>
                  <a:gd name="connsiteX4" fmla="*/ 334781 w 629964"/>
                  <a:gd name="connsiteY4" fmla="*/ 385613 h 414433"/>
                  <a:gd name="connsiteX5" fmla="*/ 57236 w 629964"/>
                  <a:gd name="connsiteY5" fmla="*/ 404663 h 414433"/>
                  <a:gd name="connsiteX6" fmla="*/ 44536 w 629964"/>
                  <a:gd name="connsiteY6" fmla="*/ 83812 h 414433"/>
                  <a:gd name="connsiteX0" fmla="*/ 44536 w 629964"/>
                  <a:gd name="connsiteY0" fmla="*/ 84453 h 415074"/>
                  <a:gd name="connsiteX1" fmla="*/ 334781 w 629964"/>
                  <a:gd name="connsiteY1" fmla="*/ 1903 h 415074"/>
                  <a:gd name="connsiteX2" fmla="*/ 618676 w 629964"/>
                  <a:gd name="connsiteY2" fmla="*/ 1903 h 415074"/>
                  <a:gd name="connsiteX3" fmla="*/ 618676 w 629964"/>
                  <a:gd name="connsiteY3" fmla="*/ 386254 h 415074"/>
                  <a:gd name="connsiteX4" fmla="*/ 334781 w 629964"/>
                  <a:gd name="connsiteY4" fmla="*/ 386254 h 415074"/>
                  <a:gd name="connsiteX5" fmla="*/ 57236 w 629964"/>
                  <a:gd name="connsiteY5" fmla="*/ 405304 h 415074"/>
                  <a:gd name="connsiteX6" fmla="*/ 44536 w 629964"/>
                  <a:gd name="connsiteY6" fmla="*/ 84453 h 415074"/>
                  <a:gd name="connsiteX0" fmla="*/ 44536 w 637726"/>
                  <a:gd name="connsiteY0" fmla="*/ 84453 h 415074"/>
                  <a:gd name="connsiteX1" fmla="*/ 334781 w 637726"/>
                  <a:gd name="connsiteY1" fmla="*/ 1903 h 415074"/>
                  <a:gd name="connsiteX2" fmla="*/ 618676 w 637726"/>
                  <a:gd name="connsiteY2" fmla="*/ 1903 h 415074"/>
                  <a:gd name="connsiteX3" fmla="*/ 618676 w 637726"/>
                  <a:gd name="connsiteY3" fmla="*/ 386254 h 415074"/>
                  <a:gd name="connsiteX4" fmla="*/ 334781 w 637726"/>
                  <a:gd name="connsiteY4" fmla="*/ 386254 h 415074"/>
                  <a:gd name="connsiteX5" fmla="*/ 57236 w 637726"/>
                  <a:gd name="connsiteY5" fmla="*/ 405304 h 415074"/>
                  <a:gd name="connsiteX6" fmla="*/ 44536 w 637726"/>
                  <a:gd name="connsiteY6" fmla="*/ 84453 h 415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7726" h="415074">
                    <a:moveTo>
                      <a:pt x="44536" y="84453"/>
                    </a:moveTo>
                    <a:cubicBezTo>
                      <a:pt x="90793" y="17220"/>
                      <a:pt x="239091" y="15661"/>
                      <a:pt x="334781" y="1903"/>
                    </a:cubicBezTo>
                    <a:cubicBezTo>
                      <a:pt x="430471" y="-11855"/>
                      <a:pt x="543094" y="55315"/>
                      <a:pt x="618676" y="1903"/>
                    </a:cubicBezTo>
                    <a:cubicBezTo>
                      <a:pt x="644076" y="66520"/>
                      <a:pt x="644076" y="347037"/>
                      <a:pt x="618676" y="386254"/>
                    </a:cubicBezTo>
                    <a:cubicBezTo>
                      <a:pt x="524044" y="477767"/>
                      <a:pt x="429413" y="294742"/>
                      <a:pt x="334781" y="386254"/>
                    </a:cubicBezTo>
                    <a:cubicBezTo>
                      <a:pt x="240149" y="477767"/>
                      <a:pt x="151868" y="313792"/>
                      <a:pt x="57236" y="405304"/>
                    </a:cubicBezTo>
                    <a:cubicBezTo>
                      <a:pt x="-31664" y="416887"/>
                      <a:pt x="-1721" y="151686"/>
                      <a:pt x="44536" y="84453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フリーフォーム: 図形 509">
                <a:extLst>
                  <a:ext uri="{FF2B5EF4-FFF2-40B4-BE49-F238E27FC236}">
                    <a16:creationId xmlns:a16="http://schemas.microsoft.com/office/drawing/2014/main" id="{93DFC19B-013C-470D-8937-0F1FE8DB3ACC}"/>
                  </a:ext>
                </a:extLst>
              </p:cNvPr>
              <p:cNvSpPr/>
              <p:nvPr/>
            </p:nvSpPr>
            <p:spPr>
              <a:xfrm rot="2204360">
                <a:off x="6817248" y="4042811"/>
                <a:ext cx="340304" cy="97660"/>
              </a:xfrm>
              <a:custGeom>
                <a:avLst/>
                <a:gdLst>
                  <a:gd name="connsiteX0" fmla="*/ 623863 w 631006"/>
                  <a:gd name="connsiteY0" fmla="*/ 0 h 181085"/>
                  <a:gd name="connsiteX1" fmla="*/ 617436 w 631006"/>
                  <a:gd name="connsiteY1" fmla="*/ 21546 h 181085"/>
                  <a:gd name="connsiteX2" fmla="*/ 631006 w 631006"/>
                  <a:gd name="connsiteY2" fmla="*/ 21431 h 181085"/>
                  <a:gd name="connsiteX3" fmla="*/ 583381 w 631006"/>
                  <a:gd name="connsiteY3" fmla="*/ 181085 h 181085"/>
                  <a:gd name="connsiteX4" fmla="*/ 7143 w 631006"/>
                  <a:gd name="connsiteY4" fmla="*/ 181085 h 181085"/>
                  <a:gd name="connsiteX5" fmla="*/ 15709 w 631006"/>
                  <a:gd name="connsiteY5" fmla="*/ 159654 h 181085"/>
                  <a:gd name="connsiteX6" fmla="*/ 0 w 631006"/>
                  <a:gd name="connsiteY6" fmla="*/ 159654 h 181085"/>
                  <a:gd name="connsiteX7" fmla="*/ 61912 w 631006"/>
                  <a:gd name="connsiteY7" fmla="*/ 4763 h 181085"/>
                  <a:gd name="connsiteX0" fmla="*/ 623863 w 631006"/>
                  <a:gd name="connsiteY0" fmla="*/ 0 h 181085"/>
                  <a:gd name="connsiteX1" fmla="*/ 631006 w 631006"/>
                  <a:gd name="connsiteY1" fmla="*/ 21431 h 181085"/>
                  <a:gd name="connsiteX2" fmla="*/ 583381 w 631006"/>
                  <a:gd name="connsiteY2" fmla="*/ 181085 h 181085"/>
                  <a:gd name="connsiteX3" fmla="*/ 7143 w 631006"/>
                  <a:gd name="connsiteY3" fmla="*/ 181085 h 181085"/>
                  <a:gd name="connsiteX4" fmla="*/ 15709 w 631006"/>
                  <a:gd name="connsiteY4" fmla="*/ 159654 h 181085"/>
                  <a:gd name="connsiteX5" fmla="*/ 0 w 631006"/>
                  <a:gd name="connsiteY5" fmla="*/ 159654 h 181085"/>
                  <a:gd name="connsiteX6" fmla="*/ 61912 w 631006"/>
                  <a:gd name="connsiteY6" fmla="*/ 4763 h 181085"/>
                  <a:gd name="connsiteX7" fmla="*/ 623863 w 631006"/>
                  <a:gd name="connsiteY7" fmla="*/ 0 h 181085"/>
                  <a:gd name="connsiteX0" fmla="*/ 623863 w 631006"/>
                  <a:gd name="connsiteY0" fmla="*/ 0 h 181085"/>
                  <a:gd name="connsiteX1" fmla="*/ 631006 w 631006"/>
                  <a:gd name="connsiteY1" fmla="*/ 21431 h 181085"/>
                  <a:gd name="connsiteX2" fmla="*/ 583381 w 631006"/>
                  <a:gd name="connsiteY2" fmla="*/ 181085 h 181085"/>
                  <a:gd name="connsiteX3" fmla="*/ 7143 w 631006"/>
                  <a:gd name="connsiteY3" fmla="*/ 181085 h 181085"/>
                  <a:gd name="connsiteX4" fmla="*/ 0 w 631006"/>
                  <a:gd name="connsiteY4" fmla="*/ 159654 h 181085"/>
                  <a:gd name="connsiteX5" fmla="*/ 61912 w 631006"/>
                  <a:gd name="connsiteY5" fmla="*/ 4763 h 181085"/>
                  <a:gd name="connsiteX6" fmla="*/ 623863 w 631006"/>
                  <a:gd name="connsiteY6" fmla="*/ 0 h 181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1006" h="181085">
                    <a:moveTo>
                      <a:pt x="623863" y="0"/>
                    </a:moveTo>
                    <a:lnTo>
                      <a:pt x="631006" y="21431"/>
                    </a:lnTo>
                    <a:lnTo>
                      <a:pt x="583381" y="181085"/>
                    </a:lnTo>
                    <a:lnTo>
                      <a:pt x="7143" y="181085"/>
                    </a:lnTo>
                    <a:lnTo>
                      <a:pt x="0" y="159654"/>
                    </a:lnTo>
                    <a:lnTo>
                      <a:pt x="61912" y="4763"/>
                    </a:lnTo>
                    <a:lnTo>
                      <a:pt x="623863" y="0"/>
                    </a:lnTo>
                    <a:close/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1" name="小波 161">
                <a:extLst>
                  <a:ext uri="{FF2B5EF4-FFF2-40B4-BE49-F238E27FC236}">
                    <a16:creationId xmlns:a16="http://schemas.microsoft.com/office/drawing/2014/main" id="{B4991B8C-8723-4E8F-9E57-35B036586B77}"/>
                  </a:ext>
                </a:extLst>
              </p:cNvPr>
              <p:cNvSpPr/>
              <p:nvPr/>
            </p:nvSpPr>
            <p:spPr>
              <a:xfrm rot="9900000">
                <a:off x="6594074" y="3542165"/>
                <a:ext cx="323904" cy="257002"/>
              </a:xfrm>
              <a:custGeom>
                <a:avLst/>
                <a:gdLst>
                  <a:gd name="connsiteX0" fmla="*/ 0 w 567790"/>
                  <a:gd name="connsiteY0" fmla="*/ 27454 h 439259"/>
                  <a:gd name="connsiteX1" fmla="*/ 283895 w 567790"/>
                  <a:gd name="connsiteY1" fmla="*/ 27454 h 439259"/>
                  <a:gd name="connsiteX2" fmla="*/ 567790 w 567790"/>
                  <a:gd name="connsiteY2" fmla="*/ 27454 h 439259"/>
                  <a:gd name="connsiteX3" fmla="*/ 567790 w 567790"/>
                  <a:gd name="connsiteY3" fmla="*/ 411805 h 439259"/>
                  <a:gd name="connsiteX4" fmla="*/ 283895 w 567790"/>
                  <a:gd name="connsiteY4" fmla="*/ 411805 h 439259"/>
                  <a:gd name="connsiteX5" fmla="*/ 0 w 567790"/>
                  <a:gd name="connsiteY5" fmla="*/ 411805 h 439259"/>
                  <a:gd name="connsiteX6" fmla="*/ 0 w 567790"/>
                  <a:gd name="connsiteY6" fmla="*/ 27454 h 439259"/>
                  <a:gd name="connsiteX0" fmla="*/ 0 w 574140"/>
                  <a:gd name="connsiteY0" fmla="*/ 83812 h 412030"/>
                  <a:gd name="connsiteX1" fmla="*/ 290245 w 574140"/>
                  <a:gd name="connsiteY1" fmla="*/ 1262 h 412030"/>
                  <a:gd name="connsiteX2" fmla="*/ 574140 w 574140"/>
                  <a:gd name="connsiteY2" fmla="*/ 1262 h 412030"/>
                  <a:gd name="connsiteX3" fmla="*/ 574140 w 574140"/>
                  <a:gd name="connsiteY3" fmla="*/ 385613 h 412030"/>
                  <a:gd name="connsiteX4" fmla="*/ 290245 w 574140"/>
                  <a:gd name="connsiteY4" fmla="*/ 385613 h 412030"/>
                  <a:gd name="connsiteX5" fmla="*/ 6350 w 574140"/>
                  <a:gd name="connsiteY5" fmla="*/ 385613 h 412030"/>
                  <a:gd name="connsiteX6" fmla="*/ 0 w 574140"/>
                  <a:gd name="connsiteY6" fmla="*/ 83812 h 412030"/>
                  <a:gd name="connsiteX0" fmla="*/ 1543 w 575683"/>
                  <a:gd name="connsiteY0" fmla="*/ 83812 h 412030"/>
                  <a:gd name="connsiteX1" fmla="*/ 291788 w 575683"/>
                  <a:gd name="connsiteY1" fmla="*/ 1262 h 412030"/>
                  <a:gd name="connsiteX2" fmla="*/ 575683 w 575683"/>
                  <a:gd name="connsiteY2" fmla="*/ 1262 h 412030"/>
                  <a:gd name="connsiteX3" fmla="*/ 575683 w 575683"/>
                  <a:gd name="connsiteY3" fmla="*/ 385613 h 412030"/>
                  <a:gd name="connsiteX4" fmla="*/ 291788 w 575683"/>
                  <a:gd name="connsiteY4" fmla="*/ 385613 h 412030"/>
                  <a:gd name="connsiteX5" fmla="*/ 7893 w 575683"/>
                  <a:gd name="connsiteY5" fmla="*/ 385613 h 412030"/>
                  <a:gd name="connsiteX6" fmla="*/ 1543 w 575683"/>
                  <a:gd name="connsiteY6" fmla="*/ 83812 h 412030"/>
                  <a:gd name="connsiteX0" fmla="*/ 17713 w 591853"/>
                  <a:gd name="connsiteY0" fmla="*/ 83812 h 414433"/>
                  <a:gd name="connsiteX1" fmla="*/ 307958 w 591853"/>
                  <a:gd name="connsiteY1" fmla="*/ 1262 h 414433"/>
                  <a:gd name="connsiteX2" fmla="*/ 591853 w 591853"/>
                  <a:gd name="connsiteY2" fmla="*/ 1262 h 414433"/>
                  <a:gd name="connsiteX3" fmla="*/ 591853 w 591853"/>
                  <a:gd name="connsiteY3" fmla="*/ 385613 h 414433"/>
                  <a:gd name="connsiteX4" fmla="*/ 307958 w 591853"/>
                  <a:gd name="connsiteY4" fmla="*/ 385613 h 414433"/>
                  <a:gd name="connsiteX5" fmla="*/ 30413 w 591853"/>
                  <a:gd name="connsiteY5" fmla="*/ 404663 h 414433"/>
                  <a:gd name="connsiteX6" fmla="*/ 17713 w 591853"/>
                  <a:gd name="connsiteY6" fmla="*/ 83812 h 414433"/>
                  <a:gd name="connsiteX0" fmla="*/ 44536 w 618676"/>
                  <a:gd name="connsiteY0" fmla="*/ 83812 h 414433"/>
                  <a:gd name="connsiteX1" fmla="*/ 334781 w 618676"/>
                  <a:gd name="connsiteY1" fmla="*/ 1262 h 414433"/>
                  <a:gd name="connsiteX2" fmla="*/ 618676 w 618676"/>
                  <a:gd name="connsiteY2" fmla="*/ 1262 h 414433"/>
                  <a:gd name="connsiteX3" fmla="*/ 618676 w 618676"/>
                  <a:gd name="connsiteY3" fmla="*/ 385613 h 414433"/>
                  <a:gd name="connsiteX4" fmla="*/ 334781 w 618676"/>
                  <a:gd name="connsiteY4" fmla="*/ 385613 h 414433"/>
                  <a:gd name="connsiteX5" fmla="*/ 57236 w 618676"/>
                  <a:gd name="connsiteY5" fmla="*/ 404663 h 414433"/>
                  <a:gd name="connsiteX6" fmla="*/ 44536 w 618676"/>
                  <a:gd name="connsiteY6" fmla="*/ 83812 h 414433"/>
                  <a:gd name="connsiteX0" fmla="*/ 44536 w 629964"/>
                  <a:gd name="connsiteY0" fmla="*/ 83812 h 414433"/>
                  <a:gd name="connsiteX1" fmla="*/ 334781 w 629964"/>
                  <a:gd name="connsiteY1" fmla="*/ 1262 h 414433"/>
                  <a:gd name="connsiteX2" fmla="*/ 618676 w 629964"/>
                  <a:gd name="connsiteY2" fmla="*/ 1262 h 414433"/>
                  <a:gd name="connsiteX3" fmla="*/ 618676 w 629964"/>
                  <a:gd name="connsiteY3" fmla="*/ 385613 h 414433"/>
                  <a:gd name="connsiteX4" fmla="*/ 334781 w 629964"/>
                  <a:gd name="connsiteY4" fmla="*/ 385613 h 414433"/>
                  <a:gd name="connsiteX5" fmla="*/ 57236 w 629964"/>
                  <a:gd name="connsiteY5" fmla="*/ 404663 h 414433"/>
                  <a:gd name="connsiteX6" fmla="*/ 44536 w 629964"/>
                  <a:gd name="connsiteY6" fmla="*/ 83812 h 414433"/>
                  <a:gd name="connsiteX0" fmla="*/ 44536 w 629964"/>
                  <a:gd name="connsiteY0" fmla="*/ 83812 h 414433"/>
                  <a:gd name="connsiteX1" fmla="*/ 334781 w 629964"/>
                  <a:gd name="connsiteY1" fmla="*/ 1262 h 414433"/>
                  <a:gd name="connsiteX2" fmla="*/ 618676 w 629964"/>
                  <a:gd name="connsiteY2" fmla="*/ 1262 h 414433"/>
                  <a:gd name="connsiteX3" fmla="*/ 618676 w 629964"/>
                  <a:gd name="connsiteY3" fmla="*/ 385613 h 414433"/>
                  <a:gd name="connsiteX4" fmla="*/ 334781 w 629964"/>
                  <a:gd name="connsiteY4" fmla="*/ 385613 h 414433"/>
                  <a:gd name="connsiteX5" fmla="*/ 57236 w 629964"/>
                  <a:gd name="connsiteY5" fmla="*/ 404663 h 414433"/>
                  <a:gd name="connsiteX6" fmla="*/ 44536 w 629964"/>
                  <a:gd name="connsiteY6" fmla="*/ 83812 h 414433"/>
                  <a:gd name="connsiteX0" fmla="*/ 44536 w 629964"/>
                  <a:gd name="connsiteY0" fmla="*/ 84453 h 415074"/>
                  <a:gd name="connsiteX1" fmla="*/ 334781 w 629964"/>
                  <a:gd name="connsiteY1" fmla="*/ 1903 h 415074"/>
                  <a:gd name="connsiteX2" fmla="*/ 618676 w 629964"/>
                  <a:gd name="connsiteY2" fmla="*/ 1903 h 415074"/>
                  <a:gd name="connsiteX3" fmla="*/ 618676 w 629964"/>
                  <a:gd name="connsiteY3" fmla="*/ 386254 h 415074"/>
                  <a:gd name="connsiteX4" fmla="*/ 334781 w 629964"/>
                  <a:gd name="connsiteY4" fmla="*/ 386254 h 415074"/>
                  <a:gd name="connsiteX5" fmla="*/ 57236 w 629964"/>
                  <a:gd name="connsiteY5" fmla="*/ 405304 h 415074"/>
                  <a:gd name="connsiteX6" fmla="*/ 44536 w 629964"/>
                  <a:gd name="connsiteY6" fmla="*/ 84453 h 415074"/>
                  <a:gd name="connsiteX0" fmla="*/ 44536 w 637726"/>
                  <a:gd name="connsiteY0" fmla="*/ 84453 h 415074"/>
                  <a:gd name="connsiteX1" fmla="*/ 334781 w 637726"/>
                  <a:gd name="connsiteY1" fmla="*/ 1903 h 415074"/>
                  <a:gd name="connsiteX2" fmla="*/ 618676 w 637726"/>
                  <a:gd name="connsiteY2" fmla="*/ 1903 h 415074"/>
                  <a:gd name="connsiteX3" fmla="*/ 618676 w 637726"/>
                  <a:gd name="connsiteY3" fmla="*/ 386254 h 415074"/>
                  <a:gd name="connsiteX4" fmla="*/ 334781 w 637726"/>
                  <a:gd name="connsiteY4" fmla="*/ 386254 h 415074"/>
                  <a:gd name="connsiteX5" fmla="*/ 57236 w 637726"/>
                  <a:gd name="connsiteY5" fmla="*/ 405304 h 415074"/>
                  <a:gd name="connsiteX6" fmla="*/ 44536 w 637726"/>
                  <a:gd name="connsiteY6" fmla="*/ 84453 h 415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7726" h="415074">
                    <a:moveTo>
                      <a:pt x="44536" y="84453"/>
                    </a:moveTo>
                    <a:cubicBezTo>
                      <a:pt x="90793" y="17220"/>
                      <a:pt x="239091" y="15661"/>
                      <a:pt x="334781" y="1903"/>
                    </a:cubicBezTo>
                    <a:cubicBezTo>
                      <a:pt x="430471" y="-11855"/>
                      <a:pt x="543094" y="55315"/>
                      <a:pt x="618676" y="1903"/>
                    </a:cubicBezTo>
                    <a:cubicBezTo>
                      <a:pt x="644076" y="66520"/>
                      <a:pt x="644076" y="347037"/>
                      <a:pt x="618676" y="386254"/>
                    </a:cubicBezTo>
                    <a:cubicBezTo>
                      <a:pt x="524044" y="477767"/>
                      <a:pt x="429413" y="294742"/>
                      <a:pt x="334781" y="386254"/>
                    </a:cubicBezTo>
                    <a:cubicBezTo>
                      <a:pt x="240149" y="477767"/>
                      <a:pt x="151868" y="313792"/>
                      <a:pt x="57236" y="405304"/>
                    </a:cubicBezTo>
                    <a:cubicBezTo>
                      <a:pt x="-31664" y="416887"/>
                      <a:pt x="-1721" y="151686"/>
                      <a:pt x="44536" y="84453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小波 161">
                <a:extLst>
                  <a:ext uri="{FF2B5EF4-FFF2-40B4-BE49-F238E27FC236}">
                    <a16:creationId xmlns:a16="http://schemas.microsoft.com/office/drawing/2014/main" id="{0244D360-9A64-4A62-8060-EF8900B2A119}"/>
                  </a:ext>
                </a:extLst>
              </p:cNvPr>
              <p:cNvSpPr/>
              <p:nvPr/>
            </p:nvSpPr>
            <p:spPr>
              <a:xfrm rot="9900000">
                <a:off x="6341661" y="3339759"/>
                <a:ext cx="323904" cy="257002"/>
              </a:xfrm>
              <a:custGeom>
                <a:avLst/>
                <a:gdLst>
                  <a:gd name="connsiteX0" fmla="*/ 0 w 567790"/>
                  <a:gd name="connsiteY0" fmla="*/ 27454 h 439259"/>
                  <a:gd name="connsiteX1" fmla="*/ 283895 w 567790"/>
                  <a:gd name="connsiteY1" fmla="*/ 27454 h 439259"/>
                  <a:gd name="connsiteX2" fmla="*/ 567790 w 567790"/>
                  <a:gd name="connsiteY2" fmla="*/ 27454 h 439259"/>
                  <a:gd name="connsiteX3" fmla="*/ 567790 w 567790"/>
                  <a:gd name="connsiteY3" fmla="*/ 411805 h 439259"/>
                  <a:gd name="connsiteX4" fmla="*/ 283895 w 567790"/>
                  <a:gd name="connsiteY4" fmla="*/ 411805 h 439259"/>
                  <a:gd name="connsiteX5" fmla="*/ 0 w 567790"/>
                  <a:gd name="connsiteY5" fmla="*/ 411805 h 439259"/>
                  <a:gd name="connsiteX6" fmla="*/ 0 w 567790"/>
                  <a:gd name="connsiteY6" fmla="*/ 27454 h 439259"/>
                  <a:gd name="connsiteX0" fmla="*/ 0 w 574140"/>
                  <a:gd name="connsiteY0" fmla="*/ 83812 h 412030"/>
                  <a:gd name="connsiteX1" fmla="*/ 290245 w 574140"/>
                  <a:gd name="connsiteY1" fmla="*/ 1262 h 412030"/>
                  <a:gd name="connsiteX2" fmla="*/ 574140 w 574140"/>
                  <a:gd name="connsiteY2" fmla="*/ 1262 h 412030"/>
                  <a:gd name="connsiteX3" fmla="*/ 574140 w 574140"/>
                  <a:gd name="connsiteY3" fmla="*/ 385613 h 412030"/>
                  <a:gd name="connsiteX4" fmla="*/ 290245 w 574140"/>
                  <a:gd name="connsiteY4" fmla="*/ 385613 h 412030"/>
                  <a:gd name="connsiteX5" fmla="*/ 6350 w 574140"/>
                  <a:gd name="connsiteY5" fmla="*/ 385613 h 412030"/>
                  <a:gd name="connsiteX6" fmla="*/ 0 w 574140"/>
                  <a:gd name="connsiteY6" fmla="*/ 83812 h 412030"/>
                  <a:gd name="connsiteX0" fmla="*/ 1543 w 575683"/>
                  <a:gd name="connsiteY0" fmla="*/ 83812 h 412030"/>
                  <a:gd name="connsiteX1" fmla="*/ 291788 w 575683"/>
                  <a:gd name="connsiteY1" fmla="*/ 1262 h 412030"/>
                  <a:gd name="connsiteX2" fmla="*/ 575683 w 575683"/>
                  <a:gd name="connsiteY2" fmla="*/ 1262 h 412030"/>
                  <a:gd name="connsiteX3" fmla="*/ 575683 w 575683"/>
                  <a:gd name="connsiteY3" fmla="*/ 385613 h 412030"/>
                  <a:gd name="connsiteX4" fmla="*/ 291788 w 575683"/>
                  <a:gd name="connsiteY4" fmla="*/ 385613 h 412030"/>
                  <a:gd name="connsiteX5" fmla="*/ 7893 w 575683"/>
                  <a:gd name="connsiteY5" fmla="*/ 385613 h 412030"/>
                  <a:gd name="connsiteX6" fmla="*/ 1543 w 575683"/>
                  <a:gd name="connsiteY6" fmla="*/ 83812 h 412030"/>
                  <a:gd name="connsiteX0" fmla="*/ 17713 w 591853"/>
                  <a:gd name="connsiteY0" fmla="*/ 83812 h 414433"/>
                  <a:gd name="connsiteX1" fmla="*/ 307958 w 591853"/>
                  <a:gd name="connsiteY1" fmla="*/ 1262 h 414433"/>
                  <a:gd name="connsiteX2" fmla="*/ 591853 w 591853"/>
                  <a:gd name="connsiteY2" fmla="*/ 1262 h 414433"/>
                  <a:gd name="connsiteX3" fmla="*/ 591853 w 591853"/>
                  <a:gd name="connsiteY3" fmla="*/ 385613 h 414433"/>
                  <a:gd name="connsiteX4" fmla="*/ 307958 w 591853"/>
                  <a:gd name="connsiteY4" fmla="*/ 385613 h 414433"/>
                  <a:gd name="connsiteX5" fmla="*/ 30413 w 591853"/>
                  <a:gd name="connsiteY5" fmla="*/ 404663 h 414433"/>
                  <a:gd name="connsiteX6" fmla="*/ 17713 w 591853"/>
                  <a:gd name="connsiteY6" fmla="*/ 83812 h 414433"/>
                  <a:gd name="connsiteX0" fmla="*/ 44536 w 618676"/>
                  <a:gd name="connsiteY0" fmla="*/ 83812 h 414433"/>
                  <a:gd name="connsiteX1" fmla="*/ 334781 w 618676"/>
                  <a:gd name="connsiteY1" fmla="*/ 1262 h 414433"/>
                  <a:gd name="connsiteX2" fmla="*/ 618676 w 618676"/>
                  <a:gd name="connsiteY2" fmla="*/ 1262 h 414433"/>
                  <a:gd name="connsiteX3" fmla="*/ 618676 w 618676"/>
                  <a:gd name="connsiteY3" fmla="*/ 385613 h 414433"/>
                  <a:gd name="connsiteX4" fmla="*/ 334781 w 618676"/>
                  <a:gd name="connsiteY4" fmla="*/ 385613 h 414433"/>
                  <a:gd name="connsiteX5" fmla="*/ 57236 w 618676"/>
                  <a:gd name="connsiteY5" fmla="*/ 404663 h 414433"/>
                  <a:gd name="connsiteX6" fmla="*/ 44536 w 618676"/>
                  <a:gd name="connsiteY6" fmla="*/ 83812 h 414433"/>
                  <a:gd name="connsiteX0" fmla="*/ 44536 w 629964"/>
                  <a:gd name="connsiteY0" fmla="*/ 83812 h 414433"/>
                  <a:gd name="connsiteX1" fmla="*/ 334781 w 629964"/>
                  <a:gd name="connsiteY1" fmla="*/ 1262 h 414433"/>
                  <a:gd name="connsiteX2" fmla="*/ 618676 w 629964"/>
                  <a:gd name="connsiteY2" fmla="*/ 1262 h 414433"/>
                  <a:gd name="connsiteX3" fmla="*/ 618676 w 629964"/>
                  <a:gd name="connsiteY3" fmla="*/ 385613 h 414433"/>
                  <a:gd name="connsiteX4" fmla="*/ 334781 w 629964"/>
                  <a:gd name="connsiteY4" fmla="*/ 385613 h 414433"/>
                  <a:gd name="connsiteX5" fmla="*/ 57236 w 629964"/>
                  <a:gd name="connsiteY5" fmla="*/ 404663 h 414433"/>
                  <a:gd name="connsiteX6" fmla="*/ 44536 w 629964"/>
                  <a:gd name="connsiteY6" fmla="*/ 83812 h 414433"/>
                  <a:gd name="connsiteX0" fmla="*/ 44536 w 629964"/>
                  <a:gd name="connsiteY0" fmla="*/ 83812 h 414433"/>
                  <a:gd name="connsiteX1" fmla="*/ 334781 w 629964"/>
                  <a:gd name="connsiteY1" fmla="*/ 1262 h 414433"/>
                  <a:gd name="connsiteX2" fmla="*/ 618676 w 629964"/>
                  <a:gd name="connsiteY2" fmla="*/ 1262 h 414433"/>
                  <a:gd name="connsiteX3" fmla="*/ 618676 w 629964"/>
                  <a:gd name="connsiteY3" fmla="*/ 385613 h 414433"/>
                  <a:gd name="connsiteX4" fmla="*/ 334781 w 629964"/>
                  <a:gd name="connsiteY4" fmla="*/ 385613 h 414433"/>
                  <a:gd name="connsiteX5" fmla="*/ 57236 w 629964"/>
                  <a:gd name="connsiteY5" fmla="*/ 404663 h 414433"/>
                  <a:gd name="connsiteX6" fmla="*/ 44536 w 629964"/>
                  <a:gd name="connsiteY6" fmla="*/ 83812 h 414433"/>
                  <a:gd name="connsiteX0" fmla="*/ 44536 w 629964"/>
                  <a:gd name="connsiteY0" fmla="*/ 84453 h 415074"/>
                  <a:gd name="connsiteX1" fmla="*/ 334781 w 629964"/>
                  <a:gd name="connsiteY1" fmla="*/ 1903 h 415074"/>
                  <a:gd name="connsiteX2" fmla="*/ 618676 w 629964"/>
                  <a:gd name="connsiteY2" fmla="*/ 1903 h 415074"/>
                  <a:gd name="connsiteX3" fmla="*/ 618676 w 629964"/>
                  <a:gd name="connsiteY3" fmla="*/ 386254 h 415074"/>
                  <a:gd name="connsiteX4" fmla="*/ 334781 w 629964"/>
                  <a:gd name="connsiteY4" fmla="*/ 386254 h 415074"/>
                  <a:gd name="connsiteX5" fmla="*/ 57236 w 629964"/>
                  <a:gd name="connsiteY5" fmla="*/ 405304 h 415074"/>
                  <a:gd name="connsiteX6" fmla="*/ 44536 w 629964"/>
                  <a:gd name="connsiteY6" fmla="*/ 84453 h 415074"/>
                  <a:gd name="connsiteX0" fmla="*/ 44536 w 637726"/>
                  <a:gd name="connsiteY0" fmla="*/ 84453 h 415074"/>
                  <a:gd name="connsiteX1" fmla="*/ 334781 w 637726"/>
                  <a:gd name="connsiteY1" fmla="*/ 1903 h 415074"/>
                  <a:gd name="connsiteX2" fmla="*/ 618676 w 637726"/>
                  <a:gd name="connsiteY2" fmla="*/ 1903 h 415074"/>
                  <a:gd name="connsiteX3" fmla="*/ 618676 w 637726"/>
                  <a:gd name="connsiteY3" fmla="*/ 386254 h 415074"/>
                  <a:gd name="connsiteX4" fmla="*/ 334781 w 637726"/>
                  <a:gd name="connsiteY4" fmla="*/ 386254 h 415074"/>
                  <a:gd name="connsiteX5" fmla="*/ 57236 w 637726"/>
                  <a:gd name="connsiteY5" fmla="*/ 405304 h 415074"/>
                  <a:gd name="connsiteX6" fmla="*/ 44536 w 637726"/>
                  <a:gd name="connsiteY6" fmla="*/ 84453 h 415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7726" h="415074">
                    <a:moveTo>
                      <a:pt x="44536" y="84453"/>
                    </a:moveTo>
                    <a:cubicBezTo>
                      <a:pt x="90793" y="17220"/>
                      <a:pt x="239091" y="15661"/>
                      <a:pt x="334781" y="1903"/>
                    </a:cubicBezTo>
                    <a:cubicBezTo>
                      <a:pt x="430471" y="-11855"/>
                      <a:pt x="543094" y="55315"/>
                      <a:pt x="618676" y="1903"/>
                    </a:cubicBezTo>
                    <a:cubicBezTo>
                      <a:pt x="644076" y="66520"/>
                      <a:pt x="644076" y="347037"/>
                      <a:pt x="618676" y="386254"/>
                    </a:cubicBezTo>
                    <a:cubicBezTo>
                      <a:pt x="524044" y="477767"/>
                      <a:pt x="429413" y="294742"/>
                      <a:pt x="334781" y="386254"/>
                    </a:cubicBezTo>
                    <a:cubicBezTo>
                      <a:pt x="240149" y="477767"/>
                      <a:pt x="151868" y="313792"/>
                      <a:pt x="57236" y="405304"/>
                    </a:cubicBezTo>
                    <a:cubicBezTo>
                      <a:pt x="-31664" y="416887"/>
                      <a:pt x="-1721" y="151686"/>
                      <a:pt x="44536" y="84453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3" name="小波 161">
                <a:extLst>
                  <a:ext uri="{FF2B5EF4-FFF2-40B4-BE49-F238E27FC236}">
                    <a16:creationId xmlns:a16="http://schemas.microsoft.com/office/drawing/2014/main" id="{48746B53-019D-4888-B348-C0155C9860FF}"/>
                  </a:ext>
                </a:extLst>
              </p:cNvPr>
              <p:cNvSpPr/>
              <p:nvPr/>
            </p:nvSpPr>
            <p:spPr>
              <a:xfrm rot="9000000">
                <a:off x="6589575" y="3987033"/>
                <a:ext cx="323904" cy="257002"/>
              </a:xfrm>
              <a:custGeom>
                <a:avLst/>
                <a:gdLst>
                  <a:gd name="connsiteX0" fmla="*/ 0 w 567790"/>
                  <a:gd name="connsiteY0" fmla="*/ 27454 h 439259"/>
                  <a:gd name="connsiteX1" fmla="*/ 283895 w 567790"/>
                  <a:gd name="connsiteY1" fmla="*/ 27454 h 439259"/>
                  <a:gd name="connsiteX2" fmla="*/ 567790 w 567790"/>
                  <a:gd name="connsiteY2" fmla="*/ 27454 h 439259"/>
                  <a:gd name="connsiteX3" fmla="*/ 567790 w 567790"/>
                  <a:gd name="connsiteY3" fmla="*/ 411805 h 439259"/>
                  <a:gd name="connsiteX4" fmla="*/ 283895 w 567790"/>
                  <a:gd name="connsiteY4" fmla="*/ 411805 h 439259"/>
                  <a:gd name="connsiteX5" fmla="*/ 0 w 567790"/>
                  <a:gd name="connsiteY5" fmla="*/ 411805 h 439259"/>
                  <a:gd name="connsiteX6" fmla="*/ 0 w 567790"/>
                  <a:gd name="connsiteY6" fmla="*/ 27454 h 439259"/>
                  <a:gd name="connsiteX0" fmla="*/ 0 w 574140"/>
                  <a:gd name="connsiteY0" fmla="*/ 83812 h 412030"/>
                  <a:gd name="connsiteX1" fmla="*/ 290245 w 574140"/>
                  <a:gd name="connsiteY1" fmla="*/ 1262 h 412030"/>
                  <a:gd name="connsiteX2" fmla="*/ 574140 w 574140"/>
                  <a:gd name="connsiteY2" fmla="*/ 1262 h 412030"/>
                  <a:gd name="connsiteX3" fmla="*/ 574140 w 574140"/>
                  <a:gd name="connsiteY3" fmla="*/ 385613 h 412030"/>
                  <a:gd name="connsiteX4" fmla="*/ 290245 w 574140"/>
                  <a:gd name="connsiteY4" fmla="*/ 385613 h 412030"/>
                  <a:gd name="connsiteX5" fmla="*/ 6350 w 574140"/>
                  <a:gd name="connsiteY5" fmla="*/ 385613 h 412030"/>
                  <a:gd name="connsiteX6" fmla="*/ 0 w 574140"/>
                  <a:gd name="connsiteY6" fmla="*/ 83812 h 412030"/>
                  <a:gd name="connsiteX0" fmla="*/ 1543 w 575683"/>
                  <a:gd name="connsiteY0" fmla="*/ 83812 h 412030"/>
                  <a:gd name="connsiteX1" fmla="*/ 291788 w 575683"/>
                  <a:gd name="connsiteY1" fmla="*/ 1262 h 412030"/>
                  <a:gd name="connsiteX2" fmla="*/ 575683 w 575683"/>
                  <a:gd name="connsiteY2" fmla="*/ 1262 h 412030"/>
                  <a:gd name="connsiteX3" fmla="*/ 575683 w 575683"/>
                  <a:gd name="connsiteY3" fmla="*/ 385613 h 412030"/>
                  <a:gd name="connsiteX4" fmla="*/ 291788 w 575683"/>
                  <a:gd name="connsiteY4" fmla="*/ 385613 h 412030"/>
                  <a:gd name="connsiteX5" fmla="*/ 7893 w 575683"/>
                  <a:gd name="connsiteY5" fmla="*/ 385613 h 412030"/>
                  <a:gd name="connsiteX6" fmla="*/ 1543 w 575683"/>
                  <a:gd name="connsiteY6" fmla="*/ 83812 h 412030"/>
                  <a:gd name="connsiteX0" fmla="*/ 17713 w 591853"/>
                  <a:gd name="connsiteY0" fmla="*/ 83812 h 414433"/>
                  <a:gd name="connsiteX1" fmla="*/ 307958 w 591853"/>
                  <a:gd name="connsiteY1" fmla="*/ 1262 h 414433"/>
                  <a:gd name="connsiteX2" fmla="*/ 591853 w 591853"/>
                  <a:gd name="connsiteY2" fmla="*/ 1262 h 414433"/>
                  <a:gd name="connsiteX3" fmla="*/ 591853 w 591853"/>
                  <a:gd name="connsiteY3" fmla="*/ 385613 h 414433"/>
                  <a:gd name="connsiteX4" fmla="*/ 307958 w 591853"/>
                  <a:gd name="connsiteY4" fmla="*/ 385613 h 414433"/>
                  <a:gd name="connsiteX5" fmla="*/ 30413 w 591853"/>
                  <a:gd name="connsiteY5" fmla="*/ 404663 h 414433"/>
                  <a:gd name="connsiteX6" fmla="*/ 17713 w 591853"/>
                  <a:gd name="connsiteY6" fmla="*/ 83812 h 414433"/>
                  <a:gd name="connsiteX0" fmla="*/ 44536 w 618676"/>
                  <a:gd name="connsiteY0" fmla="*/ 83812 h 414433"/>
                  <a:gd name="connsiteX1" fmla="*/ 334781 w 618676"/>
                  <a:gd name="connsiteY1" fmla="*/ 1262 h 414433"/>
                  <a:gd name="connsiteX2" fmla="*/ 618676 w 618676"/>
                  <a:gd name="connsiteY2" fmla="*/ 1262 h 414433"/>
                  <a:gd name="connsiteX3" fmla="*/ 618676 w 618676"/>
                  <a:gd name="connsiteY3" fmla="*/ 385613 h 414433"/>
                  <a:gd name="connsiteX4" fmla="*/ 334781 w 618676"/>
                  <a:gd name="connsiteY4" fmla="*/ 385613 h 414433"/>
                  <a:gd name="connsiteX5" fmla="*/ 57236 w 618676"/>
                  <a:gd name="connsiteY5" fmla="*/ 404663 h 414433"/>
                  <a:gd name="connsiteX6" fmla="*/ 44536 w 618676"/>
                  <a:gd name="connsiteY6" fmla="*/ 83812 h 414433"/>
                  <a:gd name="connsiteX0" fmla="*/ 44536 w 629964"/>
                  <a:gd name="connsiteY0" fmla="*/ 83812 h 414433"/>
                  <a:gd name="connsiteX1" fmla="*/ 334781 w 629964"/>
                  <a:gd name="connsiteY1" fmla="*/ 1262 h 414433"/>
                  <a:gd name="connsiteX2" fmla="*/ 618676 w 629964"/>
                  <a:gd name="connsiteY2" fmla="*/ 1262 h 414433"/>
                  <a:gd name="connsiteX3" fmla="*/ 618676 w 629964"/>
                  <a:gd name="connsiteY3" fmla="*/ 385613 h 414433"/>
                  <a:gd name="connsiteX4" fmla="*/ 334781 w 629964"/>
                  <a:gd name="connsiteY4" fmla="*/ 385613 h 414433"/>
                  <a:gd name="connsiteX5" fmla="*/ 57236 w 629964"/>
                  <a:gd name="connsiteY5" fmla="*/ 404663 h 414433"/>
                  <a:gd name="connsiteX6" fmla="*/ 44536 w 629964"/>
                  <a:gd name="connsiteY6" fmla="*/ 83812 h 414433"/>
                  <a:gd name="connsiteX0" fmla="*/ 44536 w 629964"/>
                  <a:gd name="connsiteY0" fmla="*/ 83812 h 414433"/>
                  <a:gd name="connsiteX1" fmla="*/ 334781 w 629964"/>
                  <a:gd name="connsiteY1" fmla="*/ 1262 h 414433"/>
                  <a:gd name="connsiteX2" fmla="*/ 618676 w 629964"/>
                  <a:gd name="connsiteY2" fmla="*/ 1262 h 414433"/>
                  <a:gd name="connsiteX3" fmla="*/ 618676 w 629964"/>
                  <a:gd name="connsiteY3" fmla="*/ 385613 h 414433"/>
                  <a:gd name="connsiteX4" fmla="*/ 334781 w 629964"/>
                  <a:gd name="connsiteY4" fmla="*/ 385613 h 414433"/>
                  <a:gd name="connsiteX5" fmla="*/ 57236 w 629964"/>
                  <a:gd name="connsiteY5" fmla="*/ 404663 h 414433"/>
                  <a:gd name="connsiteX6" fmla="*/ 44536 w 629964"/>
                  <a:gd name="connsiteY6" fmla="*/ 83812 h 414433"/>
                  <a:gd name="connsiteX0" fmla="*/ 44536 w 629964"/>
                  <a:gd name="connsiteY0" fmla="*/ 84453 h 415074"/>
                  <a:gd name="connsiteX1" fmla="*/ 334781 w 629964"/>
                  <a:gd name="connsiteY1" fmla="*/ 1903 h 415074"/>
                  <a:gd name="connsiteX2" fmla="*/ 618676 w 629964"/>
                  <a:gd name="connsiteY2" fmla="*/ 1903 h 415074"/>
                  <a:gd name="connsiteX3" fmla="*/ 618676 w 629964"/>
                  <a:gd name="connsiteY3" fmla="*/ 386254 h 415074"/>
                  <a:gd name="connsiteX4" fmla="*/ 334781 w 629964"/>
                  <a:gd name="connsiteY4" fmla="*/ 386254 h 415074"/>
                  <a:gd name="connsiteX5" fmla="*/ 57236 w 629964"/>
                  <a:gd name="connsiteY5" fmla="*/ 405304 h 415074"/>
                  <a:gd name="connsiteX6" fmla="*/ 44536 w 629964"/>
                  <a:gd name="connsiteY6" fmla="*/ 84453 h 415074"/>
                  <a:gd name="connsiteX0" fmla="*/ 44536 w 637726"/>
                  <a:gd name="connsiteY0" fmla="*/ 84453 h 415074"/>
                  <a:gd name="connsiteX1" fmla="*/ 334781 w 637726"/>
                  <a:gd name="connsiteY1" fmla="*/ 1903 h 415074"/>
                  <a:gd name="connsiteX2" fmla="*/ 618676 w 637726"/>
                  <a:gd name="connsiteY2" fmla="*/ 1903 h 415074"/>
                  <a:gd name="connsiteX3" fmla="*/ 618676 w 637726"/>
                  <a:gd name="connsiteY3" fmla="*/ 386254 h 415074"/>
                  <a:gd name="connsiteX4" fmla="*/ 334781 w 637726"/>
                  <a:gd name="connsiteY4" fmla="*/ 386254 h 415074"/>
                  <a:gd name="connsiteX5" fmla="*/ 57236 w 637726"/>
                  <a:gd name="connsiteY5" fmla="*/ 405304 h 415074"/>
                  <a:gd name="connsiteX6" fmla="*/ 44536 w 637726"/>
                  <a:gd name="connsiteY6" fmla="*/ 84453 h 415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7726" h="415074">
                    <a:moveTo>
                      <a:pt x="44536" y="84453"/>
                    </a:moveTo>
                    <a:cubicBezTo>
                      <a:pt x="90793" y="17220"/>
                      <a:pt x="239091" y="15661"/>
                      <a:pt x="334781" y="1903"/>
                    </a:cubicBezTo>
                    <a:cubicBezTo>
                      <a:pt x="430471" y="-11855"/>
                      <a:pt x="543094" y="55315"/>
                      <a:pt x="618676" y="1903"/>
                    </a:cubicBezTo>
                    <a:cubicBezTo>
                      <a:pt x="644076" y="66520"/>
                      <a:pt x="644076" y="347037"/>
                      <a:pt x="618676" y="386254"/>
                    </a:cubicBezTo>
                    <a:cubicBezTo>
                      <a:pt x="524044" y="477767"/>
                      <a:pt x="429413" y="294742"/>
                      <a:pt x="334781" y="386254"/>
                    </a:cubicBezTo>
                    <a:cubicBezTo>
                      <a:pt x="240149" y="477767"/>
                      <a:pt x="151868" y="313792"/>
                      <a:pt x="57236" y="405304"/>
                    </a:cubicBezTo>
                    <a:cubicBezTo>
                      <a:pt x="-31664" y="416887"/>
                      <a:pt x="-1721" y="151686"/>
                      <a:pt x="44536" y="84453"/>
                    </a:cubicBezTo>
                    <a:close/>
                  </a:path>
                </a:pathLst>
              </a:custGeom>
              <a:solidFill>
                <a:srgbClr val="FFFF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4" name="小波 161">
                <a:extLst>
                  <a:ext uri="{FF2B5EF4-FFF2-40B4-BE49-F238E27FC236}">
                    <a16:creationId xmlns:a16="http://schemas.microsoft.com/office/drawing/2014/main" id="{7FA39AA3-10FC-407D-8C7D-83B091191983}"/>
                  </a:ext>
                </a:extLst>
              </p:cNvPr>
              <p:cNvSpPr/>
              <p:nvPr/>
            </p:nvSpPr>
            <p:spPr>
              <a:xfrm rot="9000000">
                <a:off x="7480163" y="3851303"/>
                <a:ext cx="323904" cy="257002"/>
              </a:xfrm>
              <a:custGeom>
                <a:avLst/>
                <a:gdLst>
                  <a:gd name="connsiteX0" fmla="*/ 0 w 567790"/>
                  <a:gd name="connsiteY0" fmla="*/ 27454 h 439259"/>
                  <a:gd name="connsiteX1" fmla="*/ 283895 w 567790"/>
                  <a:gd name="connsiteY1" fmla="*/ 27454 h 439259"/>
                  <a:gd name="connsiteX2" fmla="*/ 567790 w 567790"/>
                  <a:gd name="connsiteY2" fmla="*/ 27454 h 439259"/>
                  <a:gd name="connsiteX3" fmla="*/ 567790 w 567790"/>
                  <a:gd name="connsiteY3" fmla="*/ 411805 h 439259"/>
                  <a:gd name="connsiteX4" fmla="*/ 283895 w 567790"/>
                  <a:gd name="connsiteY4" fmla="*/ 411805 h 439259"/>
                  <a:gd name="connsiteX5" fmla="*/ 0 w 567790"/>
                  <a:gd name="connsiteY5" fmla="*/ 411805 h 439259"/>
                  <a:gd name="connsiteX6" fmla="*/ 0 w 567790"/>
                  <a:gd name="connsiteY6" fmla="*/ 27454 h 439259"/>
                  <a:gd name="connsiteX0" fmla="*/ 0 w 574140"/>
                  <a:gd name="connsiteY0" fmla="*/ 83812 h 412030"/>
                  <a:gd name="connsiteX1" fmla="*/ 290245 w 574140"/>
                  <a:gd name="connsiteY1" fmla="*/ 1262 h 412030"/>
                  <a:gd name="connsiteX2" fmla="*/ 574140 w 574140"/>
                  <a:gd name="connsiteY2" fmla="*/ 1262 h 412030"/>
                  <a:gd name="connsiteX3" fmla="*/ 574140 w 574140"/>
                  <a:gd name="connsiteY3" fmla="*/ 385613 h 412030"/>
                  <a:gd name="connsiteX4" fmla="*/ 290245 w 574140"/>
                  <a:gd name="connsiteY4" fmla="*/ 385613 h 412030"/>
                  <a:gd name="connsiteX5" fmla="*/ 6350 w 574140"/>
                  <a:gd name="connsiteY5" fmla="*/ 385613 h 412030"/>
                  <a:gd name="connsiteX6" fmla="*/ 0 w 574140"/>
                  <a:gd name="connsiteY6" fmla="*/ 83812 h 412030"/>
                  <a:gd name="connsiteX0" fmla="*/ 1543 w 575683"/>
                  <a:gd name="connsiteY0" fmla="*/ 83812 h 412030"/>
                  <a:gd name="connsiteX1" fmla="*/ 291788 w 575683"/>
                  <a:gd name="connsiteY1" fmla="*/ 1262 h 412030"/>
                  <a:gd name="connsiteX2" fmla="*/ 575683 w 575683"/>
                  <a:gd name="connsiteY2" fmla="*/ 1262 h 412030"/>
                  <a:gd name="connsiteX3" fmla="*/ 575683 w 575683"/>
                  <a:gd name="connsiteY3" fmla="*/ 385613 h 412030"/>
                  <a:gd name="connsiteX4" fmla="*/ 291788 w 575683"/>
                  <a:gd name="connsiteY4" fmla="*/ 385613 h 412030"/>
                  <a:gd name="connsiteX5" fmla="*/ 7893 w 575683"/>
                  <a:gd name="connsiteY5" fmla="*/ 385613 h 412030"/>
                  <a:gd name="connsiteX6" fmla="*/ 1543 w 575683"/>
                  <a:gd name="connsiteY6" fmla="*/ 83812 h 412030"/>
                  <a:gd name="connsiteX0" fmla="*/ 17713 w 591853"/>
                  <a:gd name="connsiteY0" fmla="*/ 83812 h 414433"/>
                  <a:gd name="connsiteX1" fmla="*/ 307958 w 591853"/>
                  <a:gd name="connsiteY1" fmla="*/ 1262 h 414433"/>
                  <a:gd name="connsiteX2" fmla="*/ 591853 w 591853"/>
                  <a:gd name="connsiteY2" fmla="*/ 1262 h 414433"/>
                  <a:gd name="connsiteX3" fmla="*/ 591853 w 591853"/>
                  <a:gd name="connsiteY3" fmla="*/ 385613 h 414433"/>
                  <a:gd name="connsiteX4" fmla="*/ 307958 w 591853"/>
                  <a:gd name="connsiteY4" fmla="*/ 385613 h 414433"/>
                  <a:gd name="connsiteX5" fmla="*/ 30413 w 591853"/>
                  <a:gd name="connsiteY5" fmla="*/ 404663 h 414433"/>
                  <a:gd name="connsiteX6" fmla="*/ 17713 w 591853"/>
                  <a:gd name="connsiteY6" fmla="*/ 83812 h 414433"/>
                  <a:gd name="connsiteX0" fmla="*/ 44536 w 618676"/>
                  <a:gd name="connsiteY0" fmla="*/ 83812 h 414433"/>
                  <a:gd name="connsiteX1" fmla="*/ 334781 w 618676"/>
                  <a:gd name="connsiteY1" fmla="*/ 1262 h 414433"/>
                  <a:gd name="connsiteX2" fmla="*/ 618676 w 618676"/>
                  <a:gd name="connsiteY2" fmla="*/ 1262 h 414433"/>
                  <a:gd name="connsiteX3" fmla="*/ 618676 w 618676"/>
                  <a:gd name="connsiteY3" fmla="*/ 385613 h 414433"/>
                  <a:gd name="connsiteX4" fmla="*/ 334781 w 618676"/>
                  <a:gd name="connsiteY4" fmla="*/ 385613 h 414433"/>
                  <a:gd name="connsiteX5" fmla="*/ 57236 w 618676"/>
                  <a:gd name="connsiteY5" fmla="*/ 404663 h 414433"/>
                  <a:gd name="connsiteX6" fmla="*/ 44536 w 618676"/>
                  <a:gd name="connsiteY6" fmla="*/ 83812 h 414433"/>
                  <a:gd name="connsiteX0" fmla="*/ 44536 w 629964"/>
                  <a:gd name="connsiteY0" fmla="*/ 83812 h 414433"/>
                  <a:gd name="connsiteX1" fmla="*/ 334781 w 629964"/>
                  <a:gd name="connsiteY1" fmla="*/ 1262 h 414433"/>
                  <a:gd name="connsiteX2" fmla="*/ 618676 w 629964"/>
                  <a:gd name="connsiteY2" fmla="*/ 1262 h 414433"/>
                  <a:gd name="connsiteX3" fmla="*/ 618676 w 629964"/>
                  <a:gd name="connsiteY3" fmla="*/ 385613 h 414433"/>
                  <a:gd name="connsiteX4" fmla="*/ 334781 w 629964"/>
                  <a:gd name="connsiteY4" fmla="*/ 385613 h 414433"/>
                  <a:gd name="connsiteX5" fmla="*/ 57236 w 629964"/>
                  <a:gd name="connsiteY5" fmla="*/ 404663 h 414433"/>
                  <a:gd name="connsiteX6" fmla="*/ 44536 w 629964"/>
                  <a:gd name="connsiteY6" fmla="*/ 83812 h 414433"/>
                  <a:gd name="connsiteX0" fmla="*/ 44536 w 629964"/>
                  <a:gd name="connsiteY0" fmla="*/ 83812 h 414433"/>
                  <a:gd name="connsiteX1" fmla="*/ 334781 w 629964"/>
                  <a:gd name="connsiteY1" fmla="*/ 1262 h 414433"/>
                  <a:gd name="connsiteX2" fmla="*/ 618676 w 629964"/>
                  <a:gd name="connsiteY2" fmla="*/ 1262 h 414433"/>
                  <a:gd name="connsiteX3" fmla="*/ 618676 w 629964"/>
                  <a:gd name="connsiteY3" fmla="*/ 385613 h 414433"/>
                  <a:gd name="connsiteX4" fmla="*/ 334781 w 629964"/>
                  <a:gd name="connsiteY4" fmla="*/ 385613 h 414433"/>
                  <a:gd name="connsiteX5" fmla="*/ 57236 w 629964"/>
                  <a:gd name="connsiteY5" fmla="*/ 404663 h 414433"/>
                  <a:gd name="connsiteX6" fmla="*/ 44536 w 629964"/>
                  <a:gd name="connsiteY6" fmla="*/ 83812 h 414433"/>
                  <a:gd name="connsiteX0" fmla="*/ 44536 w 629964"/>
                  <a:gd name="connsiteY0" fmla="*/ 84453 h 415074"/>
                  <a:gd name="connsiteX1" fmla="*/ 334781 w 629964"/>
                  <a:gd name="connsiteY1" fmla="*/ 1903 h 415074"/>
                  <a:gd name="connsiteX2" fmla="*/ 618676 w 629964"/>
                  <a:gd name="connsiteY2" fmla="*/ 1903 h 415074"/>
                  <a:gd name="connsiteX3" fmla="*/ 618676 w 629964"/>
                  <a:gd name="connsiteY3" fmla="*/ 386254 h 415074"/>
                  <a:gd name="connsiteX4" fmla="*/ 334781 w 629964"/>
                  <a:gd name="connsiteY4" fmla="*/ 386254 h 415074"/>
                  <a:gd name="connsiteX5" fmla="*/ 57236 w 629964"/>
                  <a:gd name="connsiteY5" fmla="*/ 405304 h 415074"/>
                  <a:gd name="connsiteX6" fmla="*/ 44536 w 629964"/>
                  <a:gd name="connsiteY6" fmla="*/ 84453 h 415074"/>
                  <a:gd name="connsiteX0" fmla="*/ 44536 w 637726"/>
                  <a:gd name="connsiteY0" fmla="*/ 84453 h 415074"/>
                  <a:gd name="connsiteX1" fmla="*/ 334781 w 637726"/>
                  <a:gd name="connsiteY1" fmla="*/ 1903 h 415074"/>
                  <a:gd name="connsiteX2" fmla="*/ 618676 w 637726"/>
                  <a:gd name="connsiteY2" fmla="*/ 1903 h 415074"/>
                  <a:gd name="connsiteX3" fmla="*/ 618676 w 637726"/>
                  <a:gd name="connsiteY3" fmla="*/ 386254 h 415074"/>
                  <a:gd name="connsiteX4" fmla="*/ 334781 w 637726"/>
                  <a:gd name="connsiteY4" fmla="*/ 386254 h 415074"/>
                  <a:gd name="connsiteX5" fmla="*/ 57236 w 637726"/>
                  <a:gd name="connsiteY5" fmla="*/ 405304 h 415074"/>
                  <a:gd name="connsiteX6" fmla="*/ 44536 w 637726"/>
                  <a:gd name="connsiteY6" fmla="*/ 84453 h 415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7726" h="415074">
                    <a:moveTo>
                      <a:pt x="44536" y="84453"/>
                    </a:moveTo>
                    <a:cubicBezTo>
                      <a:pt x="90793" y="17220"/>
                      <a:pt x="239091" y="15661"/>
                      <a:pt x="334781" y="1903"/>
                    </a:cubicBezTo>
                    <a:cubicBezTo>
                      <a:pt x="430471" y="-11855"/>
                      <a:pt x="543094" y="55315"/>
                      <a:pt x="618676" y="1903"/>
                    </a:cubicBezTo>
                    <a:cubicBezTo>
                      <a:pt x="644076" y="66520"/>
                      <a:pt x="644076" y="347037"/>
                      <a:pt x="618676" y="386254"/>
                    </a:cubicBezTo>
                    <a:cubicBezTo>
                      <a:pt x="524044" y="477767"/>
                      <a:pt x="429413" y="294742"/>
                      <a:pt x="334781" y="386254"/>
                    </a:cubicBezTo>
                    <a:cubicBezTo>
                      <a:pt x="240149" y="477767"/>
                      <a:pt x="151868" y="313792"/>
                      <a:pt x="57236" y="405304"/>
                    </a:cubicBezTo>
                    <a:cubicBezTo>
                      <a:pt x="-31664" y="416887"/>
                      <a:pt x="-1721" y="151686"/>
                      <a:pt x="44536" y="84453"/>
                    </a:cubicBezTo>
                    <a:close/>
                  </a:path>
                </a:pathLst>
              </a:custGeom>
              <a:solidFill>
                <a:srgbClr val="FFFF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5" name="小波 161">
                <a:extLst>
                  <a:ext uri="{FF2B5EF4-FFF2-40B4-BE49-F238E27FC236}">
                    <a16:creationId xmlns:a16="http://schemas.microsoft.com/office/drawing/2014/main" id="{74091D30-FE63-40E9-8B47-558BB6D63D76}"/>
                  </a:ext>
                </a:extLst>
              </p:cNvPr>
              <p:cNvSpPr/>
              <p:nvPr/>
            </p:nvSpPr>
            <p:spPr>
              <a:xfrm rot="9000000">
                <a:off x="7232513" y="3820347"/>
                <a:ext cx="323904" cy="257002"/>
              </a:xfrm>
              <a:custGeom>
                <a:avLst/>
                <a:gdLst>
                  <a:gd name="connsiteX0" fmla="*/ 0 w 567790"/>
                  <a:gd name="connsiteY0" fmla="*/ 27454 h 439259"/>
                  <a:gd name="connsiteX1" fmla="*/ 283895 w 567790"/>
                  <a:gd name="connsiteY1" fmla="*/ 27454 h 439259"/>
                  <a:gd name="connsiteX2" fmla="*/ 567790 w 567790"/>
                  <a:gd name="connsiteY2" fmla="*/ 27454 h 439259"/>
                  <a:gd name="connsiteX3" fmla="*/ 567790 w 567790"/>
                  <a:gd name="connsiteY3" fmla="*/ 411805 h 439259"/>
                  <a:gd name="connsiteX4" fmla="*/ 283895 w 567790"/>
                  <a:gd name="connsiteY4" fmla="*/ 411805 h 439259"/>
                  <a:gd name="connsiteX5" fmla="*/ 0 w 567790"/>
                  <a:gd name="connsiteY5" fmla="*/ 411805 h 439259"/>
                  <a:gd name="connsiteX6" fmla="*/ 0 w 567790"/>
                  <a:gd name="connsiteY6" fmla="*/ 27454 h 439259"/>
                  <a:gd name="connsiteX0" fmla="*/ 0 w 574140"/>
                  <a:gd name="connsiteY0" fmla="*/ 83812 h 412030"/>
                  <a:gd name="connsiteX1" fmla="*/ 290245 w 574140"/>
                  <a:gd name="connsiteY1" fmla="*/ 1262 h 412030"/>
                  <a:gd name="connsiteX2" fmla="*/ 574140 w 574140"/>
                  <a:gd name="connsiteY2" fmla="*/ 1262 h 412030"/>
                  <a:gd name="connsiteX3" fmla="*/ 574140 w 574140"/>
                  <a:gd name="connsiteY3" fmla="*/ 385613 h 412030"/>
                  <a:gd name="connsiteX4" fmla="*/ 290245 w 574140"/>
                  <a:gd name="connsiteY4" fmla="*/ 385613 h 412030"/>
                  <a:gd name="connsiteX5" fmla="*/ 6350 w 574140"/>
                  <a:gd name="connsiteY5" fmla="*/ 385613 h 412030"/>
                  <a:gd name="connsiteX6" fmla="*/ 0 w 574140"/>
                  <a:gd name="connsiteY6" fmla="*/ 83812 h 412030"/>
                  <a:gd name="connsiteX0" fmla="*/ 1543 w 575683"/>
                  <a:gd name="connsiteY0" fmla="*/ 83812 h 412030"/>
                  <a:gd name="connsiteX1" fmla="*/ 291788 w 575683"/>
                  <a:gd name="connsiteY1" fmla="*/ 1262 h 412030"/>
                  <a:gd name="connsiteX2" fmla="*/ 575683 w 575683"/>
                  <a:gd name="connsiteY2" fmla="*/ 1262 h 412030"/>
                  <a:gd name="connsiteX3" fmla="*/ 575683 w 575683"/>
                  <a:gd name="connsiteY3" fmla="*/ 385613 h 412030"/>
                  <a:gd name="connsiteX4" fmla="*/ 291788 w 575683"/>
                  <a:gd name="connsiteY4" fmla="*/ 385613 h 412030"/>
                  <a:gd name="connsiteX5" fmla="*/ 7893 w 575683"/>
                  <a:gd name="connsiteY5" fmla="*/ 385613 h 412030"/>
                  <a:gd name="connsiteX6" fmla="*/ 1543 w 575683"/>
                  <a:gd name="connsiteY6" fmla="*/ 83812 h 412030"/>
                  <a:gd name="connsiteX0" fmla="*/ 17713 w 591853"/>
                  <a:gd name="connsiteY0" fmla="*/ 83812 h 414433"/>
                  <a:gd name="connsiteX1" fmla="*/ 307958 w 591853"/>
                  <a:gd name="connsiteY1" fmla="*/ 1262 h 414433"/>
                  <a:gd name="connsiteX2" fmla="*/ 591853 w 591853"/>
                  <a:gd name="connsiteY2" fmla="*/ 1262 h 414433"/>
                  <a:gd name="connsiteX3" fmla="*/ 591853 w 591853"/>
                  <a:gd name="connsiteY3" fmla="*/ 385613 h 414433"/>
                  <a:gd name="connsiteX4" fmla="*/ 307958 w 591853"/>
                  <a:gd name="connsiteY4" fmla="*/ 385613 h 414433"/>
                  <a:gd name="connsiteX5" fmla="*/ 30413 w 591853"/>
                  <a:gd name="connsiteY5" fmla="*/ 404663 h 414433"/>
                  <a:gd name="connsiteX6" fmla="*/ 17713 w 591853"/>
                  <a:gd name="connsiteY6" fmla="*/ 83812 h 414433"/>
                  <a:gd name="connsiteX0" fmla="*/ 44536 w 618676"/>
                  <a:gd name="connsiteY0" fmla="*/ 83812 h 414433"/>
                  <a:gd name="connsiteX1" fmla="*/ 334781 w 618676"/>
                  <a:gd name="connsiteY1" fmla="*/ 1262 h 414433"/>
                  <a:gd name="connsiteX2" fmla="*/ 618676 w 618676"/>
                  <a:gd name="connsiteY2" fmla="*/ 1262 h 414433"/>
                  <a:gd name="connsiteX3" fmla="*/ 618676 w 618676"/>
                  <a:gd name="connsiteY3" fmla="*/ 385613 h 414433"/>
                  <a:gd name="connsiteX4" fmla="*/ 334781 w 618676"/>
                  <a:gd name="connsiteY4" fmla="*/ 385613 h 414433"/>
                  <a:gd name="connsiteX5" fmla="*/ 57236 w 618676"/>
                  <a:gd name="connsiteY5" fmla="*/ 404663 h 414433"/>
                  <a:gd name="connsiteX6" fmla="*/ 44536 w 618676"/>
                  <a:gd name="connsiteY6" fmla="*/ 83812 h 414433"/>
                  <a:gd name="connsiteX0" fmla="*/ 44536 w 629964"/>
                  <a:gd name="connsiteY0" fmla="*/ 83812 h 414433"/>
                  <a:gd name="connsiteX1" fmla="*/ 334781 w 629964"/>
                  <a:gd name="connsiteY1" fmla="*/ 1262 h 414433"/>
                  <a:gd name="connsiteX2" fmla="*/ 618676 w 629964"/>
                  <a:gd name="connsiteY2" fmla="*/ 1262 h 414433"/>
                  <a:gd name="connsiteX3" fmla="*/ 618676 w 629964"/>
                  <a:gd name="connsiteY3" fmla="*/ 385613 h 414433"/>
                  <a:gd name="connsiteX4" fmla="*/ 334781 w 629964"/>
                  <a:gd name="connsiteY4" fmla="*/ 385613 h 414433"/>
                  <a:gd name="connsiteX5" fmla="*/ 57236 w 629964"/>
                  <a:gd name="connsiteY5" fmla="*/ 404663 h 414433"/>
                  <a:gd name="connsiteX6" fmla="*/ 44536 w 629964"/>
                  <a:gd name="connsiteY6" fmla="*/ 83812 h 414433"/>
                  <a:gd name="connsiteX0" fmla="*/ 44536 w 629964"/>
                  <a:gd name="connsiteY0" fmla="*/ 83812 h 414433"/>
                  <a:gd name="connsiteX1" fmla="*/ 334781 w 629964"/>
                  <a:gd name="connsiteY1" fmla="*/ 1262 h 414433"/>
                  <a:gd name="connsiteX2" fmla="*/ 618676 w 629964"/>
                  <a:gd name="connsiteY2" fmla="*/ 1262 h 414433"/>
                  <a:gd name="connsiteX3" fmla="*/ 618676 w 629964"/>
                  <a:gd name="connsiteY3" fmla="*/ 385613 h 414433"/>
                  <a:gd name="connsiteX4" fmla="*/ 334781 w 629964"/>
                  <a:gd name="connsiteY4" fmla="*/ 385613 h 414433"/>
                  <a:gd name="connsiteX5" fmla="*/ 57236 w 629964"/>
                  <a:gd name="connsiteY5" fmla="*/ 404663 h 414433"/>
                  <a:gd name="connsiteX6" fmla="*/ 44536 w 629964"/>
                  <a:gd name="connsiteY6" fmla="*/ 83812 h 414433"/>
                  <a:gd name="connsiteX0" fmla="*/ 44536 w 629964"/>
                  <a:gd name="connsiteY0" fmla="*/ 84453 h 415074"/>
                  <a:gd name="connsiteX1" fmla="*/ 334781 w 629964"/>
                  <a:gd name="connsiteY1" fmla="*/ 1903 h 415074"/>
                  <a:gd name="connsiteX2" fmla="*/ 618676 w 629964"/>
                  <a:gd name="connsiteY2" fmla="*/ 1903 h 415074"/>
                  <a:gd name="connsiteX3" fmla="*/ 618676 w 629964"/>
                  <a:gd name="connsiteY3" fmla="*/ 386254 h 415074"/>
                  <a:gd name="connsiteX4" fmla="*/ 334781 w 629964"/>
                  <a:gd name="connsiteY4" fmla="*/ 386254 h 415074"/>
                  <a:gd name="connsiteX5" fmla="*/ 57236 w 629964"/>
                  <a:gd name="connsiteY5" fmla="*/ 405304 h 415074"/>
                  <a:gd name="connsiteX6" fmla="*/ 44536 w 629964"/>
                  <a:gd name="connsiteY6" fmla="*/ 84453 h 415074"/>
                  <a:gd name="connsiteX0" fmla="*/ 44536 w 637726"/>
                  <a:gd name="connsiteY0" fmla="*/ 84453 h 415074"/>
                  <a:gd name="connsiteX1" fmla="*/ 334781 w 637726"/>
                  <a:gd name="connsiteY1" fmla="*/ 1903 h 415074"/>
                  <a:gd name="connsiteX2" fmla="*/ 618676 w 637726"/>
                  <a:gd name="connsiteY2" fmla="*/ 1903 h 415074"/>
                  <a:gd name="connsiteX3" fmla="*/ 618676 w 637726"/>
                  <a:gd name="connsiteY3" fmla="*/ 386254 h 415074"/>
                  <a:gd name="connsiteX4" fmla="*/ 334781 w 637726"/>
                  <a:gd name="connsiteY4" fmla="*/ 386254 h 415074"/>
                  <a:gd name="connsiteX5" fmla="*/ 57236 w 637726"/>
                  <a:gd name="connsiteY5" fmla="*/ 405304 h 415074"/>
                  <a:gd name="connsiteX6" fmla="*/ 44536 w 637726"/>
                  <a:gd name="connsiteY6" fmla="*/ 84453 h 415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7726" h="415074">
                    <a:moveTo>
                      <a:pt x="44536" y="84453"/>
                    </a:moveTo>
                    <a:cubicBezTo>
                      <a:pt x="90793" y="17220"/>
                      <a:pt x="239091" y="15661"/>
                      <a:pt x="334781" y="1903"/>
                    </a:cubicBezTo>
                    <a:cubicBezTo>
                      <a:pt x="430471" y="-11855"/>
                      <a:pt x="543094" y="55315"/>
                      <a:pt x="618676" y="1903"/>
                    </a:cubicBezTo>
                    <a:cubicBezTo>
                      <a:pt x="644076" y="66520"/>
                      <a:pt x="644076" y="347037"/>
                      <a:pt x="618676" y="386254"/>
                    </a:cubicBezTo>
                    <a:cubicBezTo>
                      <a:pt x="524044" y="477767"/>
                      <a:pt x="429413" y="294742"/>
                      <a:pt x="334781" y="386254"/>
                    </a:cubicBezTo>
                    <a:cubicBezTo>
                      <a:pt x="240149" y="477767"/>
                      <a:pt x="151868" y="313792"/>
                      <a:pt x="57236" y="405304"/>
                    </a:cubicBezTo>
                    <a:cubicBezTo>
                      <a:pt x="-31664" y="416887"/>
                      <a:pt x="-1721" y="151686"/>
                      <a:pt x="44536" y="84453"/>
                    </a:cubicBezTo>
                    <a:close/>
                  </a:path>
                </a:pathLst>
              </a:custGeom>
              <a:solidFill>
                <a:srgbClr val="FFFF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6" name="小波 161">
                <a:extLst>
                  <a:ext uri="{FF2B5EF4-FFF2-40B4-BE49-F238E27FC236}">
                    <a16:creationId xmlns:a16="http://schemas.microsoft.com/office/drawing/2014/main" id="{CEEFC631-1ECA-451D-91C4-29AD9641D753}"/>
                  </a:ext>
                </a:extLst>
              </p:cNvPr>
              <p:cNvSpPr/>
              <p:nvPr/>
            </p:nvSpPr>
            <p:spPr>
              <a:xfrm rot="9000000">
                <a:off x="6739594" y="4184679"/>
                <a:ext cx="323904" cy="257002"/>
              </a:xfrm>
              <a:custGeom>
                <a:avLst/>
                <a:gdLst>
                  <a:gd name="connsiteX0" fmla="*/ 0 w 567790"/>
                  <a:gd name="connsiteY0" fmla="*/ 27454 h 439259"/>
                  <a:gd name="connsiteX1" fmla="*/ 283895 w 567790"/>
                  <a:gd name="connsiteY1" fmla="*/ 27454 h 439259"/>
                  <a:gd name="connsiteX2" fmla="*/ 567790 w 567790"/>
                  <a:gd name="connsiteY2" fmla="*/ 27454 h 439259"/>
                  <a:gd name="connsiteX3" fmla="*/ 567790 w 567790"/>
                  <a:gd name="connsiteY3" fmla="*/ 411805 h 439259"/>
                  <a:gd name="connsiteX4" fmla="*/ 283895 w 567790"/>
                  <a:gd name="connsiteY4" fmla="*/ 411805 h 439259"/>
                  <a:gd name="connsiteX5" fmla="*/ 0 w 567790"/>
                  <a:gd name="connsiteY5" fmla="*/ 411805 h 439259"/>
                  <a:gd name="connsiteX6" fmla="*/ 0 w 567790"/>
                  <a:gd name="connsiteY6" fmla="*/ 27454 h 439259"/>
                  <a:gd name="connsiteX0" fmla="*/ 0 w 574140"/>
                  <a:gd name="connsiteY0" fmla="*/ 83812 h 412030"/>
                  <a:gd name="connsiteX1" fmla="*/ 290245 w 574140"/>
                  <a:gd name="connsiteY1" fmla="*/ 1262 h 412030"/>
                  <a:gd name="connsiteX2" fmla="*/ 574140 w 574140"/>
                  <a:gd name="connsiteY2" fmla="*/ 1262 h 412030"/>
                  <a:gd name="connsiteX3" fmla="*/ 574140 w 574140"/>
                  <a:gd name="connsiteY3" fmla="*/ 385613 h 412030"/>
                  <a:gd name="connsiteX4" fmla="*/ 290245 w 574140"/>
                  <a:gd name="connsiteY4" fmla="*/ 385613 h 412030"/>
                  <a:gd name="connsiteX5" fmla="*/ 6350 w 574140"/>
                  <a:gd name="connsiteY5" fmla="*/ 385613 h 412030"/>
                  <a:gd name="connsiteX6" fmla="*/ 0 w 574140"/>
                  <a:gd name="connsiteY6" fmla="*/ 83812 h 412030"/>
                  <a:gd name="connsiteX0" fmla="*/ 1543 w 575683"/>
                  <a:gd name="connsiteY0" fmla="*/ 83812 h 412030"/>
                  <a:gd name="connsiteX1" fmla="*/ 291788 w 575683"/>
                  <a:gd name="connsiteY1" fmla="*/ 1262 h 412030"/>
                  <a:gd name="connsiteX2" fmla="*/ 575683 w 575683"/>
                  <a:gd name="connsiteY2" fmla="*/ 1262 h 412030"/>
                  <a:gd name="connsiteX3" fmla="*/ 575683 w 575683"/>
                  <a:gd name="connsiteY3" fmla="*/ 385613 h 412030"/>
                  <a:gd name="connsiteX4" fmla="*/ 291788 w 575683"/>
                  <a:gd name="connsiteY4" fmla="*/ 385613 h 412030"/>
                  <a:gd name="connsiteX5" fmla="*/ 7893 w 575683"/>
                  <a:gd name="connsiteY5" fmla="*/ 385613 h 412030"/>
                  <a:gd name="connsiteX6" fmla="*/ 1543 w 575683"/>
                  <a:gd name="connsiteY6" fmla="*/ 83812 h 412030"/>
                  <a:gd name="connsiteX0" fmla="*/ 17713 w 591853"/>
                  <a:gd name="connsiteY0" fmla="*/ 83812 h 414433"/>
                  <a:gd name="connsiteX1" fmla="*/ 307958 w 591853"/>
                  <a:gd name="connsiteY1" fmla="*/ 1262 h 414433"/>
                  <a:gd name="connsiteX2" fmla="*/ 591853 w 591853"/>
                  <a:gd name="connsiteY2" fmla="*/ 1262 h 414433"/>
                  <a:gd name="connsiteX3" fmla="*/ 591853 w 591853"/>
                  <a:gd name="connsiteY3" fmla="*/ 385613 h 414433"/>
                  <a:gd name="connsiteX4" fmla="*/ 307958 w 591853"/>
                  <a:gd name="connsiteY4" fmla="*/ 385613 h 414433"/>
                  <a:gd name="connsiteX5" fmla="*/ 30413 w 591853"/>
                  <a:gd name="connsiteY5" fmla="*/ 404663 h 414433"/>
                  <a:gd name="connsiteX6" fmla="*/ 17713 w 591853"/>
                  <a:gd name="connsiteY6" fmla="*/ 83812 h 414433"/>
                  <a:gd name="connsiteX0" fmla="*/ 44536 w 618676"/>
                  <a:gd name="connsiteY0" fmla="*/ 83812 h 414433"/>
                  <a:gd name="connsiteX1" fmla="*/ 334781 w 618676"/>
                  <a:gd name="connsiteY1" fmla="*/ 1262 h 414433"/>
                  <a:gd name="connsiteX2" fmla="*/ 618676 w 618676"/>
                  <a:gd name="connsiteY2" fmla="*/ 1262 h 414433"/>
                  <a:gd name="connsiteX3" fmla="*/ 618676 w 618676"/>
                  <a:gd name="connsiteY3" fmla="*/ 385613 h 414433"/>
                  <a:gd name="connsiteX4" fmla="*/ 334781 w 618676"/>
                  <a:gd name="connsiteY4" fmla="*/ 385613 h 414433"/>
                  <a:gd name="connsiteX5" fmla="*/ 57236 w 618676"/>
                  <a:gd name="connsiteY5" fmla="*/ 404663 h 414433"/>
                  <a:gd name="connsiteX6" fmla="*/ 44536 w 618676"/>
                  <a:gd name="connsiteY6" fmla="*/ 83812 h 414433"/>
                  <a:gd name="connsiteX0" fmla="*/ 44536 w 629964"/>
                  <a:gd name="connsiteY0" fmla="*/ 83812 h 414433"/>
                  <a:gd name="connsiteX1" fmla="*/ 334781 w 629964"/>
                  <a:gd name="connsiteY1" fmla="*/ 1262 h 414433"/>
                  <a:gd name="connsiteX2" fmla="*/ 618676 w 629964"/>
                  <a:gd name="connsiteY2" fmla="*/ 1262 h 414433"/>
                  <a:gd name="connsiteX3" fmla="*/ 618676 w 629964"/>
                  <a:gd name="connsiteY3" fmla="*/ 385613 h 414433"/>
                  <a:gd name="connsiteX4" fmla="*/ 334781 w 629964"/>
                  <a:gd name="connsiteY4" fmla="*/ 385613 h 414433"/>
                  <a:gd name="connsiteX5" fmla="*/ 57236 w 629964"/>
                  <a:gd name="connsiteY5" fmla="*/ 404663 h 414433"/>
                  <a:gd name="connsiteX6" fmla="*/ 44536 w 629964"/>
                  <a:gd name="connsiteY6" fmla="*/ 83812 h 414433"/>
                  <a:gd name="connsiteX0" fmla="*/ 44536 w 629964"/>
                  <a:gd name="connsiteY0" fmla="*/ 83812 h 414433"/>
                  <a:gd name="connsiteX1" fmla="*/ 334781 w 629964"/>
                  <a:gd name="connsiteY1" fmla="*/ 1262 h 414433"/>
                  <a:gd name="connsiteX2" fmla="*/ 618676 w 629964"/>
                  <a:gd name="connsiteY2" fmla="*/ 1262 h 414433"/>
                  <a:gd name="connsiteX3" fmla="*/ 618676 w 629964"/>
                  <a:gd name="connsiteY3" fmla="*/ 385613 h 414433"/>
                  <a:gd name="connsiteX4" fmla="*/ 334781 w 629964"/>
                  <a:gd name="connsiteY4" fmla="*/ 385613 h 414433"/>
                  <a:gd name="connsiteX5" fmla="*/ 57236 w 629964"/>
                  <a:gd name="connsiteY5" fmla="*/ 404663 h 414433"/>
                  <a:gd name="connsiteX6" fmla="*/ 44536 w 629964"/>
                  <a:gd name="connsiteY6" fmla="*/ 83812 h 414433"/>
                  <a:gd name="connsiteX0" fmla="*/ 44536 w 629964"/>
                  <a:gd name="connsiteY0" fmla="*/ 84453 h 415074"/>
                  <a:gd name="connsiteX1" fmla="*/ 334781 w 629964"/>
                  <a:gd name="connsiteY1" fmla="*/ 1903 h 415074"/>
                  <a:gd name="connsiteX2" fmla="*/ 618676 w 629964"/>
                  <a:gd name="connsiteY2" fmla="*/ 1903 h 415074"/>
                  <a:gd name="connsiteX3" fmla="*/ 618676 w 629964"/>
                  <a:gd name="connsiteY3" fmla="*/ 386254 h 415074"/>
                  <a:gd name="connsiteX4" fmla="*/ 334781 w 629964"/>
                  <a:gd name="connsiteY4" fmla="*/ 386254 h 415074"/>
                  <a:gd name="connsiteX5" fmla="*/ 57236 w 629964"/>
                  <a:gd name="connsiteY5" fmla="*/ 405304 h 415074"/>
                  <a:gd name="connsiteX6" fmla="*/ 44536 w 629964"/>
                  <a:gd name="connsiteY6" fmla="*/ 84453 h 415074"/>
                  <a:gd name="connsiteX0" fmla="*/ 44536 w 637726"/>
                  <a:gd name="connsiteY0" fmla="*/ 84453 h 415074"/>
                  <a:gd name="connsiteX1" fmla="*/ 334781 w 637726"/>
                  <a:gd name="connsiteY1" fmla="*/ 1903 h 415074"/>
                  <a:gd name="connsiteX2" fmla="*/ 618676 w 637726"/>
                  <a:gd name="connsiteY2" fmla="*/ 1903 h 415074"/>
                  <a:gd name="connsiteX3" fmla="*/ 618676 w 637726"/>
                  <a:gd name="connsiteY3" fmla="*/ 386254 h 415074"/>
                  <a:gd name="connsiteX4" fmla="*/ 334781 w 637726"/>
                  <a:gd name="connsiteY4" fmla="*/ 386254 h 415074"/>
                  <a:gd name="connsiteX5" fmla="*/ 57236 w 637726"/>
                  <a:gd name="connsiteY5" fmla="*/ 405304 h 415074"/>
                  <a:gd name="connsiteX6" fmla="*/ 44536 w 637726"/>
                  <a:gd name="connsiteY6" fmla="*/ 84453 h 415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7726" h="415074">
                    <a:moveTo>
                      <a:pt x="44536" y="84453"/>
                    </a:moveTo>
                    <a:cubicBezTo>
                      <a:pt x="90793" y="17220"/>
                      <a:pt x="239091" y="15661"/>
                      <a:pt x="334781" y="1903"/>
                    </a:cubicBezTo>
                    <a:cubicBezTo>
                      <a:pt x="430471" y="-11855"/>
                      <a:pt x="543094" y="55315"/>
                      <a:pt x="618676" y="1903"/>
                    </a:cubicBezTo>
                    <a:cubicBezTo>
                      <a:pt x="644076" y="66520"/>
                      <a:pt x="644076" y="347037"/>
                      <a:pt x="618676" y="386254"/>
                    </a:cubicBezTo>
                    <a:cubicBezTo>
                      <a:pt x="524044" y="477767"/>
                      <a:pt x="429413" y="294742"/>
                      <a:pt x="334781" y="386254"/>
                    </a:cubicBezTo>
                    <a:cubicBezTo>
                      <a:pt x="240149" y="477767"/>
                      <a:pt x="151868" y="313792"/>
                      <a:pt x="57236" y="405304"/>
                    </a:cubicBezTo>
                    <a:cubicBezTo>
                      <a:pt x="-31664" y="416887"/>
                      <a:pt x="-1721" y="151686"/>
                      <a:pt x="44536" y="84453"/>
                    </a:cubicBezTo>
                    <a:close/>
                  </a:path>
                </a:pathLst>
              </a:custGeom>
              <a:solidFill>
                <a:srgbClr val="FFFF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小波 161">
                <a:extLst>
                  <a:ext uri="{FF2B5EF4-FFF2-40B4-BE49-F238E27FC236}">
                    <a16:creationId xmlns:a16="http://schemas.microsoft.com/office/drawing/2014/main" id="{01239165-004A-4431-A076-DF850DE04464}"/>
                  </a:ext>
                </a:extLst>
              </p:cNvPr>
              <p:cNvSpPr/>
              <p:nvPr/>
            </p:nvSpPr>
            <p:spPr>
              <a:xfrm rot="20985585">
                <a:off x="6922950" y="4268023"/>
                <a:ext cx="323904" cy="257002"/>
              </a:xfrm>
              <a:custGeom>
                <a:avLst/>
                <a:gdLst>
                  <a:gd name="connsiteX0" fmla="*/ 0 w 567790"/>
                  <a:gd name="connsiteY0" fmla="*/ 27454 h 439259"/>
                  <a:gd name="connsiteX1" fmla="*/ 283895 w 567790"/>
                  <a:gd name="connsiteY1" fmla="*/ 27454 h 439259"/>
                  <a:gd name="connsiteX2" fmla="*/ 567790 w 567790"/>
                  <a:gd name="connsiteY2" fmla="*/ 27454 h 439259"/>
                  <a:gd name="connsiteX3" fmla="*/ 567790 w 567790"/>
                  <a:gd name="connsiteY3" fmla="*/ 411805 h 439259"/>
                  <a:gd name="connsiteX4" fmla="*/ 283895 w 567790"/>
                  <a:gd name="connsiteY4" fmla="*/ 411805 h 439259"/>
                  <a:gd name="connsiteX5" fmla="*/ 0 w 567790"/>
                  <a:gd name="connsiteY5" fmla="*/ 411805 h 439259"/>
                  <a:gd name="connsiteX6" fmla="*/ 0 w 567790"/>
                  <a:gd name="connsiteY6" fmla="*/ 27454 h 439259"/>
                  <a:gd name="connsiteX0" fmla="*/ 0 w 574140"/>
                  <a:gd name="connsiteY0" fmla="*/ 83812 h 412030"/>
                  <a:gd name="connsiteX1" fmla="*/ 290245 w 574140"/>
                  <a:gd name="connsiteY1" fmla="*/ 1262 h 412030"/>
                  <a:gd name="connsiteX2" fmla="*/ 574140 w 574140"/>
                  <a:gd name="connsiteY2" fmla="*/ 1262 h 412030"/>
                  <a:gd name="connsiteX3" fmla="*/ 574140 w 574140"/>
                  <a:gd name="connsiteY3" fmla="*/ 385613 h 412030"/>
                  <a:gd name="connsiteX4" fmla="*/ 290245 w 574140"/>
                  <a:gd name="connsiteY4" fmla="*/ 385613 h 412030"/>
                  <a:gd name="connsiteX5" fmla="*/ 6350 w 574140"/>
                  <a:gd name="connsiteY5" fmla="*/ 385613 h 412030"/>
                  <a:gd name="connsiteX6" fmla="*/ 0 w 574140"/>
                  <a:gd name="connsiteY6" fmla="*/ 83812 h 412030"/>
                  <a:gd name="connsiteX0" fmla="*/ 1543 w 575683"/>
                  <a:gd name="connsiteY0" fmla="*/ 83812 h 412030"/>
                  <a:gd name="connsiteX1" fmla="*/ 291788 w 575683"/>
                  <a:gd name="connsiteY1" fmla="*/ 1262 h 412030"/>
                  <a:gd name="connsiteX2" fmla="*/ 575683 w 575683"/>
                  <a:gd name="connsiteY2" fmla="*/ 1262 h 412030"/>
                  <a:gd name="connsiteX3" fmla="*/ 575683 w 575683"/>
                  <a:gd name="connsiteY3" fmla="*/ 385613 h 412030"/>
                  <a:gd name="connsiteX4" fmla="*/ 291788 w 575683"/>
                  <a:gd name="connsiteY4" fmla="*/ 385613 h 412030"/>
                  <a:gd name="connsiteX5" fmla="*/ 7893 w 575683"/>
                  <a:gd name="connsiteY5" fmla="*/ 385613 h 412030"/>
                  <a:gd name="connsiteX6" fmla="*/ 1543 w 575683"/>
                  <a:gd name="connsiteY6" fmla="*/ 83812 h 412030"/>
                  <a:gd name="connsiteX0" fmla="*/ 17713 w 591853"/>
                  <a:gd name="connsiteY0" fmla="*/ 83812 h 414433"/>
                  <a:gd name="connsiteX1" fmla="*/ 307958 w 591853"/>
                  <a:gd name="connsiteY1" fmla="*/ 1262 h 414433"/>
                  <a:gd name="connsiteX2" fmla="*/ 591853 w 591853"/>
                  <a:gd name="connsiteY2" fmla="*/ 1262 h 414433"/>
                  <a:gd name="connsiteX3" fmla="*/ 591853 w 591853"/>
                  <a:gd name="connsiteY3" fmla="*/ 385613 h 414433"/>
                  <a:gd name="connsiteX4" fmla="*/ 307958 w 591853"/>
                  <a:gd name="connsiteY4" fmla="*/ 385613 h 414433"/>
                  <a:gd name="connsiteX5" fmla="*/ 30413 w 591853"/>
                  <a:gd name="connsiteY5" fmla="*/ 404663 h 414433"/>
                  <a:gd name="connsiteX6" fmla="*/ 17713 w 591853"/>
                  <a:gd name="connsiteY6" fmla="*/ 83812 h 414433"/>
                  <a:gd name="connsiteX0" fmla="*/ 44536 w 618676"/>
                  <a:gd name="connsiteY0" fmla="*/ 83812 h 414433"/>
                  <a:gd name="connsiteX1" fmla="*/ 334781 w 618676"/>
                  <a:gd name="connsiteY1" fmla="*/ 1262 h 414433"/>
                  <a:gd name="connsiteX2" fmla="*/ 618676 w 618676"/>
                  <a:gd name="connsiteY2" fmla="*/ 1262 h 414433"/>
                  <a:gd name="connsiteX3" fmla="*/ 618676 w 618676"/>
                  <a:gd name="connsiteY3" fmla="*/ 385613 h 414433"/>
                  <a:gd name="connsiteX4" fmla="*/ 334781 w 618676"/>
                  <a:gd name="connsiteY4" fmla="*/ 385613 h 414433"/>
                  <a:gd name="connsiteX5" fmla="*/ 57236 w 618676"/>
                  <a:gd name="connsiteY5" fmla="*/ 404663 h 414433"/>
                  <a:gd name="connsiteX6" fmla="*/ 44536 w 618676"/>
                  <a:gd name="connsiteY6" fmla="*/ 83812 h 414433"/>
                  <a:gd name="connsiteX0" fmla="*/ 44536 w 629964"/>
                  <a:gd name="connsiteY0" fmla="*/ 83812 h 414433"/>
                  <a:gd name="connsiteX1" fmla="*/ 334781 w 629964"/>
                  <a:gd name="connsiteY1" fmla="*/ 1262 h 414433"/>
                  <a:gd name="connsiteX2" fmla="*/ 618676 w 629964"/>
                  <a:gd name="connsiteY2" fmla="*/ 1262 h 414433"/>
                  <a:gd name="connsiteX3" fmla="*/ 618676 w 629964"/>
                  <a:gd name="connsiteY3" fmla="*/ 385613 h 414433"/>
                  <a:gd name="connsiteX4" fmla="*/ 334781 w 629964"/>
                  <a:gd name="connsiteY4" fmla="*/ 385613 h 414433"/>
                  <a:gd name="connsiteX5" fmla="*/ 57236 w 629964"/>
                  <a:gd name="connsiteY5" fmla="*/ 404663 h 414433"/>
                  <a:gd name="connsiteX6" fmla="*/ 44536 w 629964"/>
                  <a:gd name="connsiteY6" fmla="*/ 83812 h 414433"/>
                  <a:gd name="connsiteX0" fmla="*/ 44536 w 629964"/>
                  <a:gd name="connsiteY0" fmla="*/ 83812 h 414433"/>
                  <a:gd name="connsiteX1" fmla="*/ 334781 w 629964"/>
                  <a:gd name="connsiteY1" fmla="*/ 1262 h 414433"/>
                  <a:gd name="connsiteX2" fmla="*/ 618676 w 629964"/>
                  <a:gd name="connsiteY2" fmla="*/ 1262 h 414433"/>
                  <a:gd name="connsiteX3" fmla="*/ 618676 w 629964"/>
                  <a:gd name="connsiteY3" fmla="*/ 385613 h 414433"/>
                  <a:gd name="connsiteX4" fmla="*/ 334781 w 629964"/>
                  <a:gd name="connsiteY4" fmla="*/ 385613 h 414433"/>
                  <a:gd name="connsiteX5" fmla="*/ 57236 w 629964"/>
                  <a:gd name="connsiteY5" fmla="*/ 404663 h 414433"/>
                  <a:gd name="connsiteX6" fmla="*/ 44536 w 629964"/>
                  <a:gd name="connsiteY6" fmla="*/ 83812 h 414433"/>
                  <a:gd name="connsiteX0" fmla="*/ 44536 w 629964"/>
                  <a:gd name="connsiteY0" fmla="*/ 84453 h 415074"/>
                  <a:gd name="connsiteX1" fmla="*/ 334781 w 629964"/>
                  <a:gd name="connsiteY1" fmla="*/ 1903 h 415074"/>
                  <a:gd name="connsiteX2" fmla="*/ 618676 w 629964"/>
                  <a:gd name="connsiteY2" fmla="*/ 1903 h 415074"/>
                  <a:gd name="connsiteX3" fmla="*/ 618676 w 629964"/>
                  <a:gd name="connsiteY3" fmla="*/ 386254 h 415074"/>
                  <a:gd name="connsiteX4" fmla="*/ 334781 w 629964"/>
                  <a:gd name="connsiteY4" fmla="*/ 386254 h 415074"/>
                  <a:gd name="connsiteX5" fmla="*/ 57236 w 629964"/>
                  <a:gd name="connsiteY5" fmla="*/ 405304 h 415074"/>
                  <a:gd name="connsiteX6" fmla="*/ 44536 w 629964"/>
                  <a:gd name="connsiteY6" fmla="*/ 84453 h 415074"/>
                  <a:gd name="connsiteX0" fmla="*/ 44536 w 637726"/>
                  <a:gd name="connsiteY0" fmla="*/ 84453 h 415074"/>
                  <a:gd name="connsiteX1" fmla="*/ 334781 w 637726"/>
                  <a:gd name="connsiteY1" fmla="*/ 1903 h 415074"/>
                  <a:gd name="connsiteX2" fmla="*/ 618676 w 637726"/>
                  <a:gd name="connsiteY2" fmla="*/ 1903 h 415074"/>
                  <a:gd name="connsiteX3" fmla="*/ 618676 w 637726"/>
                  <a:gd name="connsiteY3" fmla="*/ 386254 h 415074"/>
                  <a:gd name="connsiteX4" fmla="*/ 334781 w 637726"/>
                  <a:gd name="connsiteY4" fmla="*/ 386254 h 415074"/>
                  <a:gd name="connsiteX5" fmla="*/ 57236 w 637726"/>
                  <a:gd name="connsiteY5" fmla="*/ 405304 h 415074"/>
                  <a:gd name="connsiteX6" fmla="*/ 44536 w 637726"/>
                  <a:gd name="connsiteY6" fmla="*/ 84453 h 415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7726" h="415074">
                    <a:moveTo>
                      <a:pt x="44536" y="84453"/>
                    </a:moveTo>
                    <a:cubicBezTo>
                      <a:pt x="90793" y="17220"/>
                      <a:pt x="239091" y="15661"/>
                      <a:pt x="334781" y="1903"/>
                    </a:cubicBezTo>
                    <a:cubicBezTo>
                      <a:pt x="430471" y="-11855"/>
                      <a:pt x="543094" y="55315"/>
                      <a:pt x="618676" y="1903"/>
                    </a:cubicBezTo>
                    <a:cubicBezTo>
                      <a:pt x="644076" y="66520"/>
                      <a:pt x="644076" y="347037"/>
                      <a:pt x="618676" y="386254"/>
                    </a:cubicBezTo>
                    <a:cubicBezTo>
                      <a:pt x="524044" y="477767"/>
                      <a:pt x="429413" y="294742"/>
                      <a:pt x="334781" y="386254"/>
                    </a:cubicBezTo>
                    <a:cubicBezTo>
                      <a:pt x="240149" y="477767"/>
                      <a:pt x="151868" y="313792"/>
                      <a:pt x="57236" y="405304"/>
                    </a:cubicBezTo>
                    <a:cubicBezTo>
                      <a:pt x="-31664" y="416887"/>
                      <a:pt x="-1721" y="151686"/>
                      <a:pt x="44536" y="84453"/>
                    </a:cubicBezTo>
                    <a:close/>
                  </a:path>
                </a:pathLst>
              </a:custGeom>
              <a:solidFill>
                <a:srgbClr val="FFFF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8" name="小波 161">
                <a:extLst>
                  <a:ext uri="{FF2B5EF4-FFF2-40B4-BE49-F238E27FC236}">
                    <a16:creationId xmlns:a16="http://schemas.microsoft.com/office/drawing/2014/main" id="{A1B9B1E3-8ED5-4280-B40E-96D4DD2B810E}"/>
                  </a:ext>
                </a:extLst>
              </p:cNvPr>
              <p:cNvSpPr/>
              <p:nvPr/>
            </p:nvSpPr>
            <p:spPr>
              <a:xfrm rot="20985585">
                <a:off x="7227750" y="4175153"/>
                <a:ext cx="323904" cy="257002"/>
              </a:xfrm>
              <a:custGeom>
                <a:avLst/>
                <a:gdLst>
                  <a:gd name="connsiteX0" fmla="*/ 0 w 567790"/>
                  <a:gd name="connsiteY0" fmla="*/ 27454 h 439259"/>
                  <a:gd name="connsiteX1" fmla="*/ 283895 w 567790"/>
                  <a:gd name="connsiteY1" fmla="*/ 27454 h 439259"/>
                  <a:gd name="connsiteX2" fmla="*/ 567790 w 567790"/>
                  <a:gd name="connsiteY2" fmla="*/ 27454 h 439259"/>
                  <a:gd name="connsiteX3" fmla="*/ 567790 w 567790"/>
                  <a:gd name="connsiteY3" fmla="*/ 411805 h 439259"/>
                  <a:gd name="connsiteX4" fmla="*/ 283895 w 567790"/>
                  <a:gd name="connsiteY4" fmla="*/ 411805 h 439259"/>
                  <a:gd name="connsiteX5" fmla="*/ 0 w 567790"/>
                  <a:gd name="connsiteY5" fmla="*/ 411805 h 439259"/>
                  <a:gd name="connsiteX6" fmla="*/ 0 w 567790"/>
                  <a:gd name="connsiteY6" fmla="*/ 27454 h 439259"/>
                  <a:gd name="connsiteX0" fmla="*/ 0 w 574140"/>
                  <a:gd name="connsiteY0" fmla="*/ 83812 h 412030"/>
                  <a:gd name="connsiteX1" fmla="*/ 290245 w 574140"/>
                  <a:gd name="connsiteY1" fmla="*/ 1262 h 412030"/>
                  <a:gd name="connsiteX2" fmla="*/ 574140 w 574140"/>
                  <a:gd name="connsiteY2" fmla="*/ 1262 h 412030"/>
                  <a:gd name="connsiteX3" fmla="*/ 574140 w 574140"/>
                  <a:gd name="connsiteY3" fmla="*/ 385613 h 412030"/>
                  <a:gd name="connsiteX4" fmla="*/ 290245 w 574140"/>
                  <a:gd name="connsiteY4" fmla="*/ 385613 h 412030"/>
                  <a:gd name="connsiteX5" fmla="*/ 6350 w 574140"/>
                  <a:gd name="connsiteY5" fmla="*/ 385613 h 412030"/>
                  <a:gd name="connsiteX6" fmla="*/ 0 w 574140"/>
                  <a:gd name="connsiteY6" fmla="*/ 83812 h 412030"/>
                  <a:gd name="connsiteX0" fmla="*/ 1543 w 575683"/>
                  <a:gd name="connsiteY0" fmla="*/ 83812 h 412030"/>
                  <a:gd name="connsiteX1" fmla="*/ 291788 w 575683"/>
                  <a:gd name="connsiteY1" fmla="*/ 1262 h 412030"/>
                  <a:gd name="connsiteX2" fmla="*/ 575683 w 575683"/>
                  <a:gd name="connsiteY2" fmla="*/ 1262 h 412030"/>
                  <a:gd name="connsiteX3" fmla="*/ 575683 w 575683"/>
                  <a:gd name="connsiteY3" fmla="*/ 385613 h 412030"/>
                  <a:gd name="connsiteX4" fmla="*/ 291788 w 575683"/>
                  <a:gd name="connsiteY4" fmla="*/ 385613 h 412030"/>
                  <a:gd name="connsiteX5" fmla="*/ 7893 w 575683"/>
                  <a:gd name="connsiteY5" fmla="*/ 385613 h 412030"/>
                  <a:gd name="connsiteX6" fmla="*/ 1543 w 575683"/>
                  <a:gd name="connsiteY6" fmla="*/ 83812 h 412030"/>
                  <a:gd name="connsiteX0" fmla="*/ 17713 w 591853"/>
                  <a:gd name="connsiteY0" fmla="*/ 83812 h 414433"/>
                  <a:gd name="connsiteX1" fmla="*/ 307958 w 591853"/>
                  <a:gd name="connsiteY1" fmla="*/ 1262 h 414433"/>
                  <a:gd name="connsiteX2" fmla="*/ 591853 w 591853"/>
                  <a:gd name="connsiteY2" fmla="*/ 1262 h 414433"/>
                  <a:gd name="connsiteX3" fmla="*/ 591853 w 591853"/>
                  <a:gd name="connsiteY3" fmla="*/ 385613 h 414433"/>
                  <a:gd name="connsiteX4" fmla="*/ 307958 w 591853"/>
                  <a:gd name="connsiteY4" fmla="*/ 385613 h 414433"/>
                  <a:gd name="connsiteX5" fmla="*/ 30413 w 591853"/>
                  <a:gd name="connsiteY5" fmla="*/ 404663 h 414433"/>
                  <a:gd name="connsiteX6" fmla="*/ 17713 w 591853"/>
                  <a:gd name="connsiteY6" fmla="*/ 83812 h 414433"/>
                  <a:gd name="connsiteX0" fmla="*/ 44536 w 618676"/>
                  <a:gd name="connsiteY0" fmla="*/ 83812 h 414433"/>
                  <a:gd name="connsiteX1" fmla="*/ 334781 w 618676"/>
                  <a:gd name="connsiteY1" fmla="*/ 1262 h 414433"/>
                  <a:gd name="connsiteX2" fmla="*/ 618676 w 618676"/>
                  <a:gd name="connsiteY2" fmla="*/ 1262 h 414433"/>
                  <a:gd name="connsiteX3" fmla="*/ 618676 w 618676"/>
                  <a:gd name="connsiteY3" fmla="*/ 385613 h 414433"/>
                  <a:gd name="connsiteX4" fmla="*/ 334781 w 618676"/>
                  <a:gd name="connsiteY4" fmla="*/ 385613 h 414433"/>
                  <a:gd name="connsiteX5" fmla="*/ 57236 w 618676"/>
                  <a:gd name="connsiteY5" fmla="*/ 404663 h 414433"/>
                  <a:gd name="connsiteX6" fmla="*/ 44536 w 618676"/>
                  <a:gd name="connsiteY6" fmla="*/ 83812 h 414433"/>
                  <a:gd name="connsiteX0" fmla="*/ 44536 w 629964"/>
                  <a:gd name="connsiteY0" fmla="*/ 83812 h 414433"/>
                  <a:gd name="connsiteX1" fmla="*/ 334781 w 629964"/>
                  <a:gd name="connsiteY1" fmla="*/ 1262 h 414433"/>
                  <a:gd name="connsiteX2" fmla="*/ 618676 w 629964"/>
                  <a:gd name="connsiteY2" fmla="*/ 1262 h 414433"/>
                  <a:gd name="connsiteX3" fmla="*/ 618676 w 629964"/>
                  <a:gd name="connsiteY3" fmla="*/ 385613 h 414433"/>
                  <a:gd name="connsiteX4" fmla="*/ 334781 w 629964"/>
                  <a:gd name="connsiteY4" fmla="*/ 385613 h 414433"/>
                  <a:gd name="connsiteX5" fmla="*/ 57236 w 629964"/>
                  <a:gd name="connsiteY5" fmla="*/ 404663 h 414433"/>
                  <a:gd name="connsiteX6" fmla="*/ 44536 w 629964"/>
                  <a:gd name="connsiteY6" fmla="*/ 83812 h 414433"/>
                  <a:gd name="connsiteX0" fmla="*/ 44536 w 629964"/>
                  <a:gd name="connsiteY0" fmla="*/ 83812 h 414433"/>
                  <a:gd name="connsiteX1" fmla="*/ 334781 w 629964"/>
                  <a:gd name="connsiteY1" fmla="*/ 1262 h 414433"/>
                  <a:gd name="connsiteX2" fmla="*/ 618676 w 629964"/>
                  <a:gd name="connsiteY2" fmla="*/ 1262 h 414433"/>
                  <a:gd name="connsiteX3" fmla="*/ 618676 w 629964"/>
                  <a:gd name="connsiteY3" fmla="*/ 385613 h 414433"/>
                  <a:gd name="connsiteX4" fmla="*/ 334781 w 629964"/>
                  <a:gd name="connsiteY4" fmla="*/ 385613 h 414433"/>
                  <a:gd name="connsiteX5" fmla="*/ 57236 w 629964"/>
                  <a:gd name="connsiteY5" fmla="*/ 404663 h 414433"/>
                  <a:gd name="connsiteX6" fmla="*/ 44536 w 629964"/>
                  <a:gd name="connsiteY6" fmla="*/ 83812 h 414433"/>
                  <a:gd name="connsiteX0" fmla="*/ 44536 w 629964"/>
                  <a:gd name="connsiteY0" fmla="*/ 84453 h 415074"/>
                  <a:gd name="connsiteX1" fmla="*/ 334781 w 629964"/>
                  <a:gd name="connsiteY1" fmla="*/ 1903 h 415074"/>
                  <a:gd name="connsiteX2" fmla="*/ 618676 w 629964"/>
                  <a:gd name="connsiteY2" fmla="*/ 1903 h 415074"/>
                  <a:gd name="connsiteX3" fmla="*/ 618676 w 629964"/>
                  <a:gd name="connsiteY3" fmla="*/ 386254 h 415074"/>
                  <a:gd name="connsiteX4" fmla="*/ 334781 w 629964"/>
                  <a:gd name="connsiteY4" fmla="*/ 386254 h 415074"/>
                  <a:gd name="connsiteX5" fmla="*/ 57236 w 629964"/>
                  <a:gd name="connsiteY5" fmla="*/ 405304 h 415074"/>
                  <a:gd name="connsiteX6" fmla="*/ 44536 w 629964"/>
                  <a:gd name="connsiteY6" fmla="*/ 84453 h 415074"/>
                  <a:gd name="connsiteX0" fmla="*/ 44536 w 637726"/>
                  <a:gd name="connsiteY0" fmla="*/ 84453 h 415074"/>
                  <a:gd name="connsiteX1" fmla="*/ 334781 w 637726"/>
                  <a:gd name="connsiteY1" fmla="*/ 1903 h 415074"/>
                  <a:gd name="connsiteX2" fmla="*/ 618676 w 637726"/>
                  <a:gd name="connsiteY2" fmla="*/ 1903 h 415074"/>
                  <a:gd name="connsiteX3" fmla="*/ 618676 w 637726"/>
                  <a:gd name="connsiteY3" fmla="*/ 386254 h 415074"/>
                  <a:gd name="connsiteX4" fmla="*/ 334781 w 637726"/>
                  <a:gd name="connsiteY4" fmla="*/ 386254 h 415074"/>
                  <a:gd name="connsiteX5" fmla="*/ 57236 w 637726"/>
                  <a:gd name="connsiteY5" fmla="*/ 405304 h 415074"/>
                  <a:gd name="connsiteX6" fmla="*/ 44536 w 637726"/>
                  <a:gd name="connsiteY6" fmla="*/ 84453 h 415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7726" h="415074">
                    <a:moveTo>
                      <a:pt x="44536" y="84453"/>
                    </a:moveTo>
                    <a:cubicBezTo>
                      <a:pt x="90793" y="17220"/>
                      <a:pt x="239091" y="15661"/>
                      <a:pt x="334781" y="1903"/>
                    </a:cubicBezTo>
                    <a:cubicBezTo>
                      <a:pt x="430471" y="-11855"/>
                      <a:pt x="543094" y="55315"/>
                      <a:pt x="618676" y="1903"/>
                    </a:cubicBezTo>
                    <a:cubicBezTo>
                      <a:pt x="644076" y="66520"/>
                      <a:pt x="644076" y="347037"/>
                      <a:pt x="618676" y="386254"/>
                    </a:cubicBezTo>
                    <a:cubicBezTo>
                      <a:pt x="524044" y="477767"/>
                      <a:pt x="429413" y="294742"/>
                      <a:pt x="334781" y="386254"/>
                    </a:cubicBezTo>
                    <a:cubicBezTo>
                      <a:pt x="240149" y="477767"/>
                      <a:pt x="151868" y="313792"/>
                      <a:pt x="57236" y="405304"/>
                    </a:cubicBezTo>
                    <a:cubicBezTo>
                      <a:pt x="-31664" y="416887"/>
                      <a:pt x="-1721" y="151686"/>
                      <a:pt x="44536" y="84453"/>
                    </a:cubicBezTo>
                    <a:close/>
                  </a:path>
                </a:pathLst>
              </a:custGeom>
              <a:solidFill>
                <a:srgbClr val="FFFF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19" name="グループ化 518">
                <a:extLst>
                  <a:ext uri="{FF2B5EF4-FFF2-40B4-BE49-F238E27FC236}">
                    <a16:creationId xmlns:a16="http://schemas.microsoft.com/office/drawing/2014/main" id="{74C566A3-6E5D-4ED3-9983-4BD505726E25}"/>
                  </a:ext>
                </a:extLst>
              </p:cNvPr>
              <p:cNvGrpSpPr/>
              <p:nvPr/>
            </p:nvGrpSpPr>
            <p:grpSpPr>
              <a:xfrm>
                <a:off x="6113398" y="3181756"/>
                <a:ext cx="1796660" cy="1304737"/>
                <a:chOff x="4231071" y="4327801"/>
                <a:chExt cx="2279514" cy="1655386"/>
              </a:xfrm>
            </p:grpSpPr>
            <p:grpSp>
              <p:nvGrpSpPr>
                <p:cNvPr id="523" name="グループ化 522">
                  <a:extLst>
                    <a:ext uri="{FF2B5EF4-FFF2-40B4-BE49-F238E27FC236}">
                      <a16:creationId xmlns:a16="http://schemas.microsoft.com/office/drawing/2014/main" id="{E1EE4396-8B00-44C6-84F3-C888F14C4D68}"/>
                    </a:ext>
                  </a:extLst>
                </p:cNvPr>
                <p:cNvGrpSpPr/>
                <p:nvPr/>
              </p:nvGrpSpPr>
              <p:grpSpPr>
                <a:xfrm rot="3600000">
                  <a:off x="4426235" y="4605160"/>
                  <a:ext cx="225845" cy="549964"/>
                  <a:chOff x="4417655" y="3129610"/>
                  <a:chExt cx="340827" cy="829960"/>
                </a:xfrm>
                <a:solidFill>
                  <a:srgbClr val="FFFFCC"/>
                </a:solidFill>
              </p:grpSpPr>
              <p:sp>
                <p:nvSpPr>
                  <p:cNvPr id="629" name="フリーフォーム: 図形 628">
                    <a:extLst>
                      <a:ext uri="{FF2B5EF4-FFF2-40B4-BE49-F238E27FC236}">
                        <a16:creationId xmlns:a16="http://schemas.microsoft.com/office/drawing/2014/main" id="{44A18614-7BA9-40C9-ABBF-B16B68DB2F4B}"/>
                      </a:ext>
                    </a:extLst>
                  </p:cNvPr>
                  <p:cNvSpPr/>
                  <p:nvPr/>
                </p:nvSpPr>
                <p:spPr>
                  <a:xfrm>
                    <a:off x="4566574" y="3129610"/>
                    <a:ext cx="187586" cy="829960"/>
                  </a:xfrm>
                  <a:custGeom>
                    <a:avLst/>
                    <a:gdLst>
                      <a:gd name="connsiteX0" fmla="*/ 187907 w 255239"/>
                      <a:gd name="connsiteY0" fmla="*/ 0 h 829960"/>
                      <a:gd name="connsiteX1" fmla="*/ 255239 w 255239"/>
                      <a:gd name="connsiteY1" fmla="*/ 0 h 829960"/>
                      <a:gd name="connsiteX2" fmla="*/ 207070 w 255239"/>
                      <a:gd name="connsiteY2" fmla="*/ 45794 h 829960"/>
                      <a:gd name="connsiteX3" fmla="*/ 67332 w 255239"/>
                      <a:gd name="connsiteY3" fmla="*/ 432248 h 829960"/>
                      <a:gd name="connsiteX4" fmla="*/ 207070 w 255239"/>
                      <a:gd name="connsiteY4" fmla="*/ 818703 h 829960"/>
                      <a:gd name="connsiteX5" fmla="*/ 218912 w 255239"/>
                      <a:gd name="connsiteY5" fmla="*/ 829960 h 829960"/>
                      <a:gd name="connsiteX6" fmla="*/ 151580 w 255239"/>
                      <a:gd name="connsiteY6" fmla="*/ 829960 h 829960"/>
                      <a:gd name="connsiteX7" fmla="*/ 139738 w 255239"/>
                      <a:gd name="connsiteY7" fmla="*/ 818703 h 829960"/>
                      <a:gd name="connsiteX8" fmla="*/ 0 w 255239"/>
                      <a:gd name="connsiteY8" fmla="*/ 432248 h 829960"/>
                      <a:gd name="connsiteX9" fmla="*/ 139738 w 255239"/>
                      <a:gd name="connsiteY9" fmla="*/ 45794 h 829960"/>
                      <a:gd name="connsiteX10" fmla="*/ 187907 w 255239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55239" h="829960">
                        <a:moveTo>
                          <a:pt x="187907" y="0"/>
                        </a:moveTo>
                        <a:lnTo>
                          <a:pt x="255239" y="0"/>
                        </a:lnTo>
                        <a:lnTo>
                          <a:pt x="207070" y="45794"/>
                        </a:lnTo>
                        <a:cubicBezTo>
                          <a:pt x="117700" y="153216"/>
                          <a:pt x="67332" y="289611"/>
                          <a:pt x="67332" y="432248"/>
                        </a:cubicBezTo>
                        <a:cubicBezTo>
                          <a:pt x="67332" y="574886"/>
                          <a:pt x="117700" y="711280"/>
                          <a:pt x="207070" y="818703"/>
                        </a:cubicBezTo>
                        <a:lnTo>
                          <a:pt x="218912" y="829960"/>
                        </a:lnTo>
                        <a:lnTo>
                          <a:pt x="151580" y="829960"/>
                        </a:lnTo>
                        <a:lnTo>
                          <a:pt x="139738" y="818703"/>
                        </a:lnTo>
                        <a:cubicBezTo>
                          <a:pt x="50368" y="711280"/>
                          <a:pt x="0" y="574886"/>
                          <a:pt x="0" y="432248"/>
                        </a:cubicBezTo>
                        <a:cubicBezTo>
                          <a:pt x="0" y="289611"/>
                          <a:pt x="50368" y="153216"/>
                          <a:pt x="139738" y="45794"/>
                        </a:cubicBezTo>
                        <a:lnTo>
                          <a:pt x="187907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0" name="フリーフォーム: 図形 629">
                    <a:extLst>
                      <a:ext uri="{FF2B5EF4-FFF2-40B4-BE49-F238E27FC236}">
                        <a16:creationId xmlns:a16="http://schemas.microsoft.com/office/drawing/2014/main" id="{D29943BE-A714-4AC2-BF58-B308DDB0EA5C}"/>
                      </a:ext>
                    </a:extLst>
                  </p:cNvPr>
                  <p:cNvSpPr/>
                  <p:nvPr/>
                </p:nvSpPr>
                <p:spPr>
                  <a:xfrm>
                    <a:off x="4515159" y="3129610"/>
                    <a:ext cx="241618" cy="829960"/>
                  </a:xfrm>
                  <a:custGeom>
                    <a:avLst/>
                    <a:gdLst>
                      <a:gd name="connsiteX0" fmla="*/ 187907 w 241618"/>
                      <a:gd name="connsiteY0" fmla="*/ 0 h 829960"/>
                      <a:gd name="connsiteX1" fmla="*/ 241618 w 241618"/>
                      <a:gd name="connsiteY1" fmla="*/ 0 h 829960"/>
                      <a:gd name="connsiteX2" fmla="*/ 193449 w 241618"/>
                      <a:gd name="connsiteY2" fmla="*/ 45794 h 829960"/>
                      <a:gd name="connsiteX3" fmla="*/ 53711 w 241618"/>
                      <a:gd name="connsiteY3" fmla="*/ 432248 h 829960"/>
                      <a:gd name="connsiteX4" fmla="*/ 193449 w 241618"/>
                      <a:gd name="connsiteY4" fmla="*/ 818703 h 829960"/>
                      <a:gd name="connsiteX5" fmla="*/ 205291 w 241618"/>
                      <a:gd name="connsiteY5" fmla="*/ 829960 h 829960"/>
                      <a:gd name="connsiteX6" fmla="*/ 151580 w 241618"/>
                      <a:gd name="connsiteY6" fmla="*/ 829960 h 829960"/>
                      <a:gd name="connsiteX7" fmla="*/ 139738 w 241618"/>
                      <a:gd name="connsiteY7" fmla="*/ 818703 h 829960"/>
                      <a:gd name="connsiteX8" fmla="*/ 0 w 241618"/>
                      <a:gd name="connsiteY8" fmla="*/ 432248 h 829960"/>
                      <a:gd name="connsiteX9" fmla="*/ 139738 w 241618"/>
                      <a:gd name="connsiteY9" fmla="*/ 45794 h 829960"/>
                      <a:gd name="connsiteX10" fmla="*/ 187907 w 241618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41618" h="829960">
                        <a:moveTo>
                          <a:pt x="187907" y="0"/>
                        </a:moveTo>
                        <a:lnTo>
                          <a:pt x="241618" y="0"/>
                        </a:lnTo>
                        <a:lnTo>
                          <a:pt x="193449" y="45794"/>
                        </a:lnTo>
                        <a:cubicBezTo>
                          <a:pt x="104079" y="153216"/>
                          <a:pt x="53711" y="289611"/>
                          <a:pt x="53711" y="432248"/>
                        </a:cubicBezTo>
                        <a:cubicBezTo>
                          <a:pt x="53711" y="574886"/>
                          <a:pt x="104079" y="711280"/>
                          <a:pt x="193449" y="818703"/>
                        </a:cubicBezTo>
                        <a:lnTo>
                          <a:pt x="205291" y="829960"/>
                        </a:lnTo>
                        <a:lnTo>
                          <a:pt x="151580" y="829960"/>
                        </a:lnTo>
                        <a:lnTo>
                          <a:pt x="139738" y="818703"/>
                        </a:lnTo>
                        <a:cubicBezTo>
                          <a:pt x="50368" y="711280"/>
                          <a:pt x="0" y="574886"/>
                          <a:pt x="0" y="432248"/>
                        </a:cubicBezTo>
                        <a:cubicBezTo>
                          <a:pt x="0" y="289611"/>
                          <a:pt x="50368" y="153216"/>
                          <a:pt x="139738" y="45794"/>
                        </a:cubicBezTo>
                        <a:lnTo>
                          <a:pt x="187907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631" name="グループ化 630">
                    <a:extLst>
                      <a:ext uri="{FF2B5EF4-FFF2-40B4-BE49-F238E27FC236}">
                        <a16:creationId xmlns:a16="http://schemas.microsoft.com/office/drawing/2014/main" id="{4513599B-762D-440B-BCF7-7A3B6900D78B}"/>
                      </a:ext>
                    </a:extLst>
                  </p:cNvPr>
                  <p:cNvGrpSpPr/>
                  <p:nvPr/>
                </p:nvGrpSpPr>
                <p:grpSpPr>
                  <a:xfrm>
                    <a:off x="4417655" y="3129610"/>
                    <a:ext cx="340827" cy="829960"/>
                    <a:chOff x="4273471" y="3129610"/>
                    <a:chExt cx="389754" cy="829960"/>
                  </a:xfrm>
                  <a:grpFill/>
                </p:grpSpPr>
                <p:sp>
                  <p:nvSpPr>
                    <p:cNvPr id="632" name="フリーフォーム: 図形 631">
                      <a:extLst>
                        <a:ext uri="{FF2B5EF4-FFF2-40B4-BE49-F238E27FC236}">
                          <a16:creationId xmlns:a16="http://schemas.microsoft.com/office/drawing/2014/main" id="{E18E2BE7-1C4E-4049-9EDD-C79BCB43C73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73471" y="3129610"/>
                      <a:ext cx="324721" cy="829960"/>
                    </a:xfrm>
                    <a:custGeom>
                      <a:avLst/>
                      <a:gdLst>
                        <a:gd name="connsiteX0" fmla="*/ 271010 w 324721"/>
                        <a:gd name="connsiteY0" fmla="*/ 0 h 829960"/>
                        <a:gd name="connsiteX1" fmla="*/ 324721 w 324721"/>
                        <a:gd name="connsiteY1" fmla="*/ 0 h 829960"/>
                        <a:gd name="connsiteX2" fmla="*/ 266828 w 324721"/>
                        <a:gd name="connsiteY2" fmla="*/ 31424 h 829960"/>
                        <a:gd name="connsiteX3" fmla="*/ 53711 w 324721"/>
                        <a:gd name="connsiteY3" fmla="*/ 432248 h 829960"/>
                        <a:gd name="connsiteX4" fmla="*/ 195290 w 324721"/>
                        <a:gd name="connsiteY4" fmla="*/ 774048 h 829960"/>
                        <a:gd name="connsiteX5" fmla="*/ 263056 w 324721"/>
                        <a:gd name="connsiteY5" fmla="*/ 829960 h 829960"/>
                        <a:gd name="connsiteX6" fmla="*/ 209345 w 324721"/>
                        <a:gd name="connsiteY6" fmla="*/ 829960 h 829960"/>
                        <a:gd name="connsiteX7" fmla="*/ 141579 w 324721"/>
                        <a:gd name="connsiteY7" fmla="*/ 774048 h 829960"/>
                        <a:gd name="connsiteX8" fmla="*/ 0 w 324721"/>
                        <a:gd name="connsiteY8" fmla="*/ 432248 h 829960"/>
                        <a:gd name="connsiteX9" fmla="*/ 213117 w 324721"/>
                        <a:gd name="connsiteY9" fmla="*/ 31424 h 829960"/>
                        <a:gd name="connsiteX10" fmla="*/ 271010 w 324721"/>
                        <a:gd name="connsiteY10" fmla="*/ 0 h 8299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24721" h="829960">
                          <a:moveTo>
                            <a:pt x="271010" y="0"/>
                          </a:moveTo>
                          <a:lnTo>
                            <a:pt x="324721" y="0"/>
                          </a:lnTo>
                          <a:lnTo>
                            <a:pt x="266828" y="31424"/>
                          </a:lnTo>
                          <a:cubicBezTo>
                            <a:pt x="138249" y="118290"/>
                            <a:pt x="53711" y="265397"/>
                            <a:pt x="53711" y="432248"/>
                          </a:cubicBezTo>
                          <a:cubicBezTo>
                            <a:pt x="53711" y="565729"/>
                            <a:pt x="107815" y="686574"/>
                            <a:pt x="195290" y="774048"/>
                          </a:cubicBezTo>
                          <a:lnTo>
                            <a:pt x="263056" y="829960"/>
                          </a:lnTo>
                          <a:lnTo>
                            <a:pt x="209345" y="829960"/>
                          </a:lnTo>
                          <a:lnTo>
                            <a:pt x="141579" y="774048"/>
                          </a:lnTo>
                          <a:cubicBezTo>
                            <a:pt x="54104" y="686574"/>
                            <a:pt x="0" y="565729"/>
                            <a:pt x="0" y="432248"/>
                          </a:cubicBezTo>
                          <a:cubicBezTo>
                            <a:pt x="0" y="265397"/>
                            <a:pt x="84538" y="118290"/>
                            <a:pt x="213117" y="31424"/>
                          </a:cubicBezTo>
                          <a:lnTo>
                            <a:pt x="271010" y="0"/>
                          </a:ln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3" name="フリーフォーム: 図形 632">
                      <a:extLst>
                        <a:ext uri="{FF2B5EF4-FFF2-40B4-BE49-F238E27FC236}">
                          <a16:creationId xmlns:a16="http://schemas.microsoft.com/office/drawing/2014/main" id="{1518EDB5-27A8-40A6-BA85-32FB0756190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24883" y="3129610"/>
                      <a:ext cx="338342" cy="829960"/>
                    </a:xfrm>
                    <a:custGeom>
                      <a:avLst/>
                      <a:gdLst>
                        <a:gd name="connsiteX0" fmla="*/ 271010 w 338342"/>
                        <a:gd name="connsiteY0" fmla="*/ 0 h 829960"/>
                        <a:gd name="connsiteX1" fmla="*/ 338342 w 338342"/>
                        <a:gd name="connsiteY1" fmla="*/ 0 h 829960"/>
                        <a:gd name="connsiteX2" fmla="*/ 280449 w 338342"/>
                        <a:gd name="connsiteY2" fmla="*/ 31424 h 829960"/>
                        <a:gd name="connsiteX3" fmla="*/ 67332 w 338342"/>
                        <a:gd name="connsiteY3" fmla="*/ 432248 h 829960"/>
                        <a:gd name="connsiteX4" fmla="*/ 208911 w 338342"/>
                        <a:gd name="connsiteY4" fmla="*/ 774048 h 829960"/>
                        <a:gd name="connsiteX5" fmla="*/ 276677 w 338342"/>
                        <a:gd name="connsiteY5" fmla="*/ 829960 h 829960"/>
                        <a:gd name="connsiteX6" fmla="*/ 209345 w 338342"/>
                        <a:gd name="connsiteY6" fmla="*/ 829960 h 829960"/>
                        <a:gd name="connsiteX7" fmla="*/ 141579 w 338342"/>
                        <a:gd name="connsiteY7" fmla="*/ 774048 h 829960"/>
                        <a:gd name="connsiteX8" fmla="*/ 0 w 338342"/>
                        <a:gd name="connsiteY8" fmla="*/ 432248 h 829960"/>
                        <a:gd name="connsiteX9" fmla="*/ 213117 w 338342"/>
                        <a:gd name="connsiteY9" fmla="*/ 31424 h 829960"/>
                        <a:gd name="connsiteX10" fmla="*/ 271010 w 338342"/>
                        <a:gd name="connsiteY10" fmla="*/ 0 h 8299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38342" h="829960">
                          <a:moveTo>
                            <a:pt x="271010" y="0"/>
                          </a:moveTo>
                          <a:lnTo>
                            <a:pt x="338342" y="0"/>
                          </a:lnTo>
                          <a:lnTo>
                            <a:pt x="280449" y="31424"/>
                          </a:lnTo>
                          <a:cubicBezTo>
                            <a:pt x="151870" y="118290"/>
                            <a:pt x="67332" y="265397"/>
                            <a:pt x="67332" y="432248"/>
                          </a:cubicBezTo>
                          <a:cubicBezTo>
                            <a:pt x="67332" y="565729"/>
                            <a:pt x="121436" y="686574"/>
                            <a:pt x="208911" y="774048"/>
                          </a:cubicBezTo>
                          <a:lnTo>
                            <a:pt x="276677" y="829960"/>
                          </a:lnTo>
                          <a:lnTo>
                            <a:pt x="209345" y="829960"/>
                          </a:lnTo>
                          <a:lnTo>
                            <a:pt x="141579" y="774048"/>
                          </a:lnTo>
                          <a:cubicBezTo>
                            <a:pt x="54104" y="686574"/>
                            <a:pt x="0" y="565729"/>
                            <a:pt x="0" y="432248"/>
                          </a:cubicBezTo>
                          <a:cubicBezTo>
                            <a:pt x="0" y="265397"/>
                            <a:pt x="84538" y="118290"/>
                            <a:pt x="213117" y="31424"/>
                          </a:cubicBezTo>
                          <a:lnTo>
                            <a:pt x="271010" y="0"/>
                          </a:ln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524" name="グループ化 523">
                  <a:extLst>
                    <a:ext uri="{FF2B5EF4-FFF2-40B4-BE49-F238E27FC236}">
                      <a16:creationId xmlns:a16="http://schemas.microsoft.com/office/drawing/2014/main" id="{7CD0F620-8B37-4AD4-A1D5-D102C96CF20C}"/>
                    </a:ext>
                  </a:extLst>
                </p:cNvPr>
                <p:cNvGrpSpPr/>
                <p:nvPr/>
              </p:nvGrpSpPr>
              <p:grpSpPr>
                <a:xfrm rot="5400000">
                  <a:off x="5327642" y="4151760"/>
                  <a:ext cx="197881" cy="549964"/>
                  <a:chOff x="4417655" y="3129610"/>
                  <a:chExt cx="340827" cy="829960"/>
                </a:xfrm>
                <a:solidFill>
                  <a:srgbClr val="FFFFCC"/>
                </a:solidFill>
              </p:grpSpPr>
              <p:sp>
                <p:nvSpPr>
                  <p:cNvPr id="624" name="フリーフォーム: 図形 623">
                    <a:extLst>
                      <a:ext uri="{FF2B5EF4-FFF2-40B4-BE49-F238E27FC236}">
                        <a16:creationId xmlns:a16="http://schemas.microsoft.com/office/drawing/2014/main" id="{833B6644-1F32-491E-B572-6F563FDC9D4E}"/>
                      </a:ext>
                    </a:extLst>
                  </p:cNvPr>
                  <p:cNvSpPr/>
                  <p:nvPr/>
                </p:nvSpPr>
                <p:spPr>
                  <a:xfrm>
                    <a:off x="4566574" y="3129610"/>
                    <a:ext cx="187586" cy="829960"/>
                  </a:xfrm>
                  <a:custGeom>
                    <a:avLst/>
                    <a:gdLst>
                      <a:gd name="connsiteX0" fmla="*/ 187907 w 255239"/>
                      <a:gd name="connsiteY0" fmla="*/ 0 h 829960"/>
                      <a:gd name="connsiteX1" fmla="*/ 255239 w 255239"/>
                      <a:gd name="connsiteY1" fmla="*/ 0 h 829960"/>
                      <a:gd name="connsiteX2" fmla="*/ 207070 w 255239"/>
                      <a:gd name="connsiteY2" fmla="*/ 45794 h 829960"/>
                      <a:gd name="connsiteX3" fmla="*/ 67332 w 255239"/>
                      <a:gd name="connsiteY3" fmla="*/ 432248 h 829960"/>
                      <a:gd name="connsiteX4" fmla="*/ 207070 w 255239"/>
                      <a:gd name="connsiteY4" fmla="*/ 818703 h 829960"/>
                      <a:gd name="connsiteX5" fmla="*/ 218912 w 255239"/>
                      <a:gd name="connsiteY5" fmla="*/ 829960 h 829960"/>
                      <a:gd name="connsiteX6" fmla="*/ 151580 w 255239"/>
                      <a:gd name="connsiteY6" fmla="*/ 829960 h 829960"/>
                      <a:gd name="connsiteX7" fmla="*/ 139738 w 255239"/>
                      <a:gd name="connsiteY7" fmla="*/ 818703 h 829960"/>
                      <a:gd name="connsiteX8" fmla="*/ 0 w 255239"/>
                      <a:gd name="connsiteY8" fmla="*/ 432248 h 829960"/>
                      <a:gd name="connsiteX9" fmla="*/ 139738 w 255239"/>
                      <a:gd name="connsiteY9" fmla="*/ 45794 h 829960"/>
                      <a:gd name="connsiteX10" fmla="*/ 187907 w 255239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55239" h="829960">
                        <a:moveTo>
                          <a:pt x="187907" y="0"/>
                        </a:moveTo>
                        <a:lnTo>
                          <a:pt x="255239" y="0"/>
                        </a:lnTo>
                        <a:lnTo>
                          <a:pt x="207070" y="45794"/>
                        </a:lnTo>
                        <a:cubicBezTo>
                          <a:pt x="117700" y="153216"/>
                          <a:pt x="67332" y="289611"/>
                          <a:pt x="67332" y="432248"/>
                        </a:cubicBezTo>
                        <a:cubicBezTo>
                          <a:pt x="67332" y="574886"/>
                          <a:pt x="117700" y="711280"/>
                          <a:pt x="207070" y="818703"/>
                        </a:cubicBezTo>
                        <a:lnTo>
                          <a:pt x="218912" y="829960"/>
                        </a:lnTo>
                        <a:lnTo>
                          <a:pt x="151580" y="829960"/>
                        </a:lnTo>
                        <a:lnTo>
                          <a:pt x="139738" y="818703"/>
                        </a:lnTo>
                        <a:cubicBezTo>
                          <a:pt x="50368" y="711280"/>
                          <a:pt x="0" y="574886"/>
                          <a:pt x="0" y="432248"/>
                        </a:cubicBezTo>
                        <a:cubicBezTo>
                          <a:pt x="0" y="289611"/>
                          <a:pt x="50368" y="153216"/>
                          <a:pt x="139738" y="45794"/>
                        </a:cubicBezTo>
                        <a:lnTo>
                          <a:pt x="187907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5" name="フリーフォーム: 図形 624">
                    <a:extLst>
                      <a:ext uri="{FF2B5EF4-FFF2-40B4-BE49-F238E27FC236}">
                        <a16:creationId xmlns:a16="http://schemas.microsoft.com/office/drawing/2014/main" id="{9EBCA556-2CFF-4FDD-BEC7-DB07EF1D34DB}"/>
                      </a:ext>
                    </a:extLst>
                  </p:cNvPr>
                  <p:cNvSpPr/>
                  <p:nvPr/>
                </p:nvSpPr>
                <p:spPr>
                  <a:xfrm>
                    <a:off x="4515159" y="3129610"/>
                    <a:ext cx="241618" cy="829960"/>
                  </a:xfrm>
                  <a:custGeom>
                    <a:avLst/>
                    <a:gdLst>
                      <a:gd name="connsiteX0" fmla="*/ 187907 w 241618"/>
                      <a:gd name="connsiteY0" fmla="*/ 0 h 829960"/>
                      <a:gd name="connsiteX1" fmla="*/ 241618 w 241618"/>
                      <a:gd name="connsiteY1" fmla="*/ 0 h 829960"/>
                      <a:gd name="connsiteX2" fmla="*/ 193449 w 241618"/>
                      <a:gd name="connsiteY2" fmla="*/ 45794 h 829960"/>
                      <a:gd name="connsiteX3" fmla="*/ 53711 w 241618"/>
                      <a:gd name="connsiteY3" fmla="*/ 432248 h 829960"/>
                      <a:gd name="connsiteX4" fmla="*/ 193449 w 241618"/>
                      <a:gd name="connsiteY4" fmla="*/ 818703 h 829960"/>
                      <a:gd name="connsiteX5" fmla="*/ 205291 w 241618"/>
                      <a:gd name="connsiteY5" fmla="*/ 829960 h 829960"/>
                      <a:gd name="connsiteX6" fmla="*/ 151580 w 241618"/>
                      <a:gd name="connsiteY6" fmla="*/ 829960 h 829960"/>
                      <a:gd name="connsiteX7" fmla="*/ 139738 w 241618"/>
                      <a:gd name="connsiteY7" fmla="*/ 818703 h 829960"/>
                      <a:gd name="connsiteX8" fmla="*/ 0 w 241618"/>
                      <a:gd name="connsiteY8" fmla="*/ 432248 h 829960"/>
                      <a:gd name="connsiteX9" fmla="*/ 139738 w 241618"/>
                      <a:gd name="connsiteY9" fmla="*/ 45794 h 829960"/>
                      <a:gd name="connsiteX10" fmla="*/ 187907 w 241618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41618" h="829960">
                        <a:moveTo>
                          <a:pt x="187907" y="0"/>
                        </a:moveTo>
                        <a:lnTo>
                          <a:pt x="241618" y="0"/>
                        </a:lnTo>
                        <a:lnTo>
                          <a:pt x="193449" y="45794"/>
                        </a:lnTo>
                        <a:cubicBezTo>
                          <a:pt x="104079" y="153216"/>
                          <a:pt x="53711" y="289611"/>
                          <a:pt x="53711" y="432248"/>
                        </a:cubicBezTo>
                        <a:cubicBezTo>
                          <a:pt x="53711" y="574886"/>
                          <a:pt x="104079" y="711280"/>
                          <a:pt x="193449" y="818703"/>
                        </a:cubicBezTo>
                        <a:lnTo>
                          <a:pt x="205291" y="829960"/>
                        </a:lnTo>
                        <a:lnTo>
                          <a:pt x="151580" y="829960"/>
                        </a:lnTo>
                        <a:lnTo>
                          <a:pt x="139738" y="818703"/>
                        </a:lnTo>
                        <a:cubicBezTo>
                          <a:pt x="50368" y="711280"/>
                          <a:pt x="0" y="574886"/>
                          <a:pt x="0" y="432248"/>
                        </a:cubicBezTo>
                        <a:cubicBezTo>
                          <a:pt x="0" y="289611"/>
                          <a:pt x="50368" y="153216"/>
                          <a:pt x="139738" y="45794"/>
                        </a:cubicBezTo>
                        <a:lnTo>
                          <a:pt x="187907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626" name="グループ化 625">
                    <a:extLst>
                      <a:ext uri="{FF2B5EF4-FFF2-40B4-BE49-F238E27FC236}">
                        <a16:creationId xmlns:a16="http://schemas.microsoft.com/office/drawing/2014/main" id="{7A8E1F90-E154-4872-94E3-4218AE65BCB8}"/>
                      </a:ext>
                    </a:extLst>
                  </p:cNvPr>
                  <p:cNvGrpSpPr/>
                  <p:nvPr/>
                </p:nvGrpSpPr>
                <p:grpSpPr>
                  <a:xfrm>
                    <a:off x="4417655" y="3129610"/>
                    <a:ext cx="340827" cy="829960"/>
                    <a:chOff x="4273471" y="3129610"/>
                    <a:chExt cx="389754" cy="829960"/>
                  </a:xfrm>
                  <a:grpFill/>
                </p:grpSpPr>
                <p:sp>
                  <p:nvSpPr>
                    <p:cNvPr id="627" name="フリーフォーム: 図形 626">
                      <a:extLst>
                        <a:ext uri="{FF2B5EF4-FFF2-40B4-BE49-F238E27FC236}">
                          <a16:creationId xmlns:a16="http://schemas.microsoft.com/office/drawing/2014/main" id="{7CDE61DE-2118-4793-96EE-C942D701F1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73471" y="3129610"/>
                      <a:ext cx="324721" cy="829960"/>
                    </a:xfrm>
                    <a:custGeom>
                      <a:avLst/>
                      <a:gdLst>
                        <a:gd name="connsiteX0" fmla="*/ 271010 w 324721"/>
                        <a:gd name="connsiteY0" fmla="*/ 0 h 829960"/>
                        <a:gd name="connsiteX1" fmla="*/ 324721 w 324721"/>
                        <a:gd name="connsiteY1" fmla="*/ 0 h 829960"/>
                        <a:gd name="connsiteX2" fmla="*/ 266828 w 324721"/>
                        <a:gd name="connsiteY2" fmla="*/ 31424 h 829960"/>
                        <a:gd name="connsiteX3" fmla="*/ 53711 w 324721"/>
                        <a:gd name="connsiteY3" fmla="*/ 432248 h 829960"/>
                        <a:gd name="connsiteX4" fmla="*/ 195290 w 324721"/>
                        <a:gd name="connsiteY4" fmla="*/ 774048 h 829960"/>
                        <a:gd name="connsiteX5" fmla="*/ 263056 w 324721"/>
                        <a:gd name="connsiteY5" fmla="*/ 829960 h 829960"/>
                        <a:gd name="connsiteX6" fmla="*/ 209345 w 324721"/>
                        <a:gd name="connsiteY6" fmla="*/ 829960 h 829960"/>
                        <a:gd name="connsiteX7" fmla="*/ 141579 w 324721"/>
                        <a:gd name="connsiteY7" fmla="*/ 774048 h 829960"/>
                        <a:gd name="connsiteX8" fmla="*/ 0 w 324721"/>
                        <a:gd name="connsiteY8" fmla="*/ 432248 h 829960"/>
                        <a:gd name="connsiteX9" fmla="*/ 213117 w 324721"/>
                        <a:gd name="connsiteY9" fmla="*/ 31424 h 829960"/>
                        <a:gd name="connsiteX10" fmla="*/ 271010 w 324721"/>
                        <a:gd name="connsiteY10" fmla="*/ 0 h 8299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24721" h="829960">
                          <a:moveTo>
                            <a:pt x="271010" y="0"/>
                          </a:moveTo>
                          <a:lnTo>
                            <a:pt x="324721" y="0"/>
                          </a:lnTo>
                          <a:lnTo>
                            <a:pt x="266828" y="31424"/>
                          </a:lnTo>
                          <a:cubicBezTo>
                            <a:pt x="138249" y="118290"/>
                            <a:pt x="53711" y="265397"/>
                            <a:pt x="53711" y="432248"/>
                          </a:cubicBezTo>
                          <a:cubicBezTo>
                            <a:pt x="53711" y="565729"/>
                            <a:pt x="107815" y="686574"/>
                            <a:pt x="195290" y="774048"/>
                          </a:cubicBezTo>
                          <a:lnTo>
                            <a:pt x="263056" y="829960"/>
                          </a:lnTo>
                          <a:lnTo>
                            <a:pt x="209345" y="829960"/>
                          </a:lnTo>
                          <a:lnTo>
                            <a:pt x="141579" y="774048"/>
                          </a:lnTo>
                          <a:cubicBezTo>
                            <a:pt x="54104" y="686574"/>
                            <a:pt x="0" y="565729"/>
                            <a:pt x="0" y="432248"/>
                          </a:cubicBezTo>
                          <a:cubicBezTo>
                            <a:pt x="0" y="265397"/>
                            <a:pt x="84538" y="118290"/>
                            <a:pt x="213117" y="31424"/>
                          </a:cubicBezTo>
                          <a:lnTo>
                            <a:pt x="271010" y="0"/>
                          </a:ln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8" name="フリーフォーム: 図形 627">
                      <a:extLst>
                        <a:ext uri="{FF2B5EF4-FFF2-40B4-BE49-F238E27FC236}">
                          <a16:creationId xmlns:a16="http://schemas.microsoft.com/office/drawing/2014/main" id="{D6208CE3-4AFC-4F6F-9BEB-D200FD0E154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24883" y="3129610"/>
                      <a:ext cx="338342" cy="829960"/>
                    </a:xfrm>
                    <a:custGeom>
                      <a:avLst/>
                      <a:gdLst>
                        <a:gd name="connsiteX0" fmla="*/ 271010 w 338342"/>
                        <a:gd name="connsiteY0" fmla="*/ 0 h 829960"/>
                        <a:gd name="connsiteX1" fmla="*/ 338342 w 338342"/>
                        <a:gd name="connsiteY1" fmla="*/ 0 h 829960"/>
                        <a:gd name="connsiteX2" fmla="*/ 280449 w 338342"/>
                        <a:gd name="connsiteY2" fmla="*/ 31424 h 829960"/>
                        <a:gd name="connsiteX3" fmla="*/ 67332 w 338342"/>
                        <a:gd name="connsiteY3" fmla="*/ 432248 h 829960"/>
                        <a:gd name="connsiteX4" fmla="*/ 208911 w 338342"/>
                        <a:gd name="connsiteY4" fmla="*/ 774048 h 829960"/>
                        <a:gd name="connsiteX5" fmla="*/ 276677 w 338342"/>
                        <a:gd name="connsiteY5" fmla="*/ 829960 h 829960"/>
                        <a:gd name="connsiteX6" fmla="*/ 209345 w 338342"/>
                        <a:gd name="connsiteY6" fmla="*/ 829960 h 829960"/>
                        <a:gd name="connsiteX7" fmla="*/ 141579 w 338342"/>
                        <a:gd name="connsiteY7" fmla="*/ 774048 h 829960"/>
                        <a:gd name="connsiteX8" fmla="*/ 0 w 338342"/>
                        <a:gd name="connsiteY8" fmla="*/ 432248 h 829960"/>
                        <a:gd name="connsiteX9" fmla="*/ 213117 w 338342"/>
                        <a:gd name="connsiteY9" fmla="*/ 31424 h 829960"/>
                        <a:gd name="connsiteX10" fmla="*/ 271010 w 338342"/>
                        <a:gd name="connsiteY10" fmla="*/ 0 h 8299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38342" h="829960">
                          <a:moveTo>
                            <a:pt x="271010" y="0"/>
                          </a:moveTo>
                          <a:lnTo>
                            <a:pt x="338342" y="0"/>
                          </a:lnTo>
                          <a:lnTo>
                            <a:pt x="280449" y="31424"/>
                          </a:lnTo>
                          <a:cubicBezTo>
                            <a:pt x="151870" y="118290"/>
                            <a:pt x="67332" y="265397"/>
                            <a:pt x="67332" y="432248"/>
                          </a:cubicBezTo>
                          <a:cubicBezTo>
                            <a:pt x="67332" y="565729"/>
                            <a:pt x="121436" y="686574"/>
                            <a:pt x="208911" y="774048"/>
                          </a:cubicBezTo>
                          <a:lnTo>
                            <a:pt x="276677" y="829960"/>
                          </a:lnTo>
                          <a:lnTo>
                            <a:pt x="209345" y="829960"/>
                          </a:lnTo>
                          <a:lnTo>
                            <a:pt x="141579" y="774048"/>
                          </a:lnTo>
                          <a:cubicBezTo>
                            <a:pt x="54104" y="686574"/>
                            <a:pt x="0" y="565729"/>
                            <a:pt x="0" y="432248"/>
                          </a:cubicBezTo>
                          <a:cubicBezTo>
                            <a:pt x="0" y="265397"/>
                            <a:pt x="84538" y="118290"/>
                            <a:pt x="213117" y="31424"/>
                          </a:cubicBezTo>
                          <a:lnTo>
                            <a:pt x="271010" y="0"/>
                          </a:ln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525" name="フリーフォーム: 図形 524">
                  <a:extLst>
                    <a:ext uri="{FF2B5EF4-FFF2-40B4-BE49-F238E27FC236}">
                      <a16:creationId xmlns:a16="http://schemas.microsoft.com/office/drawing/2014/main" id="{FEDE68C9-618D-4B50-9402-EA47E9865C41}"/>
                    </a:ext>
                  </a:extLst>
                </p:cNvPr>
                <p:cNvSpPr/>
                <p:nvPr/>
              </p:nvSpPr>
              <p:spPr>
                <a:xfrm rot="2204360">
                  <a:off x="5459273" y="4581525"/>
                  <a:ext cx="431761" cy="123906"/>
                </a:xfrm>
                <a:custGeom>
                  <a:avLst/>
                  <a:gdLst>
                    <a:gd name="connsiteX0" fmla="*/ 623863 w 631006"/>
                    <a:gd name="connsiteY0" fmla="*/ 0 h 181085"/>
                    <a:gd name="connsiteX1" fmla="*/ 617436 w 631006"/>
                    <a:gd name="connsiteY1" fmla="*/ 21546 h 181085"/>
                    <a:gd name="connsiteX2" fmla="*/ 631006 w 631006"/>
                    <a:gd name="connsiteY2" fmla="*/ 21431 h 181085"/>
                    <a:gd name="connsiteX3" fmla="*/ 583381 w 631006"/>
                    <a:gd name="connsiteY3" fmla="*/ 181085 h 181085"/>
                    <a:gd name="connsiteX4" fmla="*/ 7143 w 631006"/>
                    <a:gd name="connsiteY4" fmla="*/ 181085 h 181085"/>
                    <a:gd name="connsiteX5" fmla="*/ 15709 w 631006"/>
                    <a:gd name="connsiteY5" fmla="*/ 159654 h 181085"/>
                    <a:gd name="connsiteX6" fmla="*/ 0 w 631006"/>
                    <a:gd name="connsiteY6" fmla="*/ 159654 h 181085"/>
                    <a:gd name="connsiteX7" fmla="*/ 61912 w 631006"/>
                    <a:gd name="connsiteY7" fmla="*/ 4763 h 181085"/>
                    <a:gd name="connsiteX0" fmla="*/ 623863 w 631006"/>
                    <a:gd name="connsiteY0" fmla="*/ 0 h 181085"/>
                    <a:gd name="connsiteX1" fmla="*/ 631006 w 631006"/>
                    <a:gd name="connsiteY1" fmla="*/ 21431 h 181085"/>
                    <a:gd name="connsiteX2" fmla="*/ 583381 w 631006"/>
                    <a:gd name="connsiteY2" fmla="*/ 181085 h 181085"/>
                    <a:gd name="connsiteX3" fmla="*/ 7143 w 631006"/>
                    <a:gd name="connsiteY3" fmla="*/ 181085 h 181085"/>
                    <a:gd name="connsiteX4" fmla="*/ 15709 w 631006"/>
                    <a:gd name="connsiteY4" fmla="*/ 159654 h 181085"/>
                    <a:gd name="connsiteX5" fmla="*/ 0 w 631006"/>
                    <a:gd name="connsiteY5" fmla="*/ 159654 h 181085"/>
                    <a:gd name="connsiteX6" fmla="*/ 61912 w 631006"/>
                    <a:gd name="connsiteY6" fmla="*/ 4763 h 181085"/>
                    <a:gd name="connsiteX7" fmla="*/ 623863 w 631006"/>
                    <a:gd name="connsiteY7" fmla="*/ 0 h 181085"/>
                    <a:gd name="connsiteX0" fmla="*/ 623863 w 631006"/>
                    <a:gd name="connsiteY0" fmla="*/ 0 h 181085"/>
                    <a:gd name="connsiteX1" fmla="*/ 631006 w 631006"/>
                    <a:gd name="connsiteY1" fmla="*/ 21431 h 181085"/>
                    <a:gd name="connsiteX2" fmla="*/ 583381 w 631006"/>
                    <a:gd name="connsiteY2" fmla="*/ 181085 h 181085"/>
                    <a:gd name="connsiteX3" fmla="*/ 7143 w 631006"/>
                    <a:gd name="connsiteY3" fmla="*/ 181085 h 181085"/>
                    <a:gd name="connsiteX4" fmla="*/ 0 w 631006"/>
                    <a:gd name="connsiteY4" fmla="*/ 159654 h 181085"/>
                    <a:gd name="connsiteX5" fmla="*/ 61912 w 631006"/>
                    <a:gd name="connsiteY5" fmla="*/ 4763 h 181085"/>
                    <a:gd name="connsiteX6" fmla="*/ 623863 w 631006"/>
                    <a:gd name="connsiteY6" fmla="*/ 0 h 181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1006" h="181085">
                      <a:moveTo>
                        <a:pt x="623863" y="0"/>
                      </a:moveTo>
                      <a:lnTo>
                        <a:pt x="631006" y="21431"/>
                      </a:lnTo>
                      <a:lnTo>
                        <a:pt x="583381" y="181085"/>
                      </a:lnTo>
                      <a:lnTo>
                        <a:pt x="7143" y="181085"/>
                      </a:lnTo>
                      <a:lnTo>
                        <a:pt x="0" y="159654"/>
                      </a:lnTo>
                      <a:lnTo>
                        <a:pt x="61912" y="4763"/>
                      </a:lnTo>
                      <a:lnTo>
                        <a:pt x="623863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6" name="フリーフォーム: 図形 525">
                  <a:extLst>
                    <a:ext uri="{FF2B5EF4-FFF2-40B4-BE49-F238E27FC236}">
                      <a16:creationId xmlns:a16="http://schemas.microsoft.com/office/drawing/2014/main" id="{62EC3D1D-E51C-4783-91D1-AF69A10BB319}"/>
                    </a:ext>
                  </a:extLst>
                </p:cNvPr>
                <p:cNvSpPr/>
                <p:nvPr/>
              </p:nvSpPr>
              <p:spPr>
                <a:xfrm rot="12453427">
                  <a:off x="4520088" y="5053906"/>
                  <a:ext cx="333336" cy="155851"/>
                </a:xfrm>
                <a:custGeom>
                  <a:avLst/>
                  <a:gdLst>
                    <a:gd name="connsiteX0" fmla="*/ 623863 w 631006"/>
                    <a:gd name="connsiteY0" fmla="*/ 0 h 181085"/>
                    <a:gd name="connsiteX1" fmla="*/ 617436 w 631006"/>
                    <a:gd name="connsiteY1" fmla="*/ 21546 h 181085"/>
                    <a:gd name="connsiteX2" fmla="*/ 631006 w 631006"/>
                    <a:gd name="connsiteY2" fmla="*/ 21431 h 181085"/>
                    <a:gd name="connsiteX3" fmla="*/ 583381 w 631006"/>
                    <a:gd name="connsiteY3" fmla="*/ 181085 h 181085"/>
                    <a:gd name="connsiteX4" fmla="*/ 7143 w 631006"/>
                    <a:gd name="connsiteY4" fmla="*/ 181085 h 181085"/>
                    <a:gd name="connsiteX5" fmla="*/ 15709 w 631006"/>
                    <a:gd name="connsiteY5" fmla="*/ 159654 h 181085"/>
                    <a:gd name="connsiteX6" fmla="*/ 0 w 631006"/>
                    <a:gd name="connsiteY6" fmla="*/ 159654 h 181085"/>
                    <a:gd name="connsiteX7" fmla="*/ 61912 w 631006"/>
                    <a:gd name="connsiteY7" fmla="*/ 4763 h 181085"/>
                    <a:gd name="connsiteX0" fmla="*/ 623863 w 631006"/>
                    <a:gd name="connsiteY0" fmla="*/ 0 h 181085"/>
                    <a:gd name="connsiteX1" fmla="*/ 631006 w 631006"/>
                    <a:gd name="connsiteY1" fmla="*/ 21431 h 181085"/>
                    <a:gd name="connsiteX2" fmla="*/ 583381 w 631006"/>
                    <a:gd name="connsiteY2" fmla="*/ 181085 h 181085"/>
                    <a:gd name="connsiteX3" fmla="*/ 7143 w 631006"/>
                    <a:gd name="connsiteY3" fmla="*/ 181085 h 181085"/>
                    <a:gd name="connsiteX4" fmla="*/ 15709 w 631006"/>
                    <a:gd name="connsiteY4" fmla="*/ 159654 h 181085"/>
                    <a:gd name="connsiteX5" fmla="*/ 0 w 631006"/>
                    <a:gd name="connsiteY5" fmla="*/ 159654 h 181085"/>
                    <a:gd name="connsiteX6" fmla="*/ 61912 w 631006"/>
                    <a:gd name="connsiteY6" fmla="*/ 4763 h 181085"/>
                    <a:gd name="connsiteX7" fmla="*/ 623863 w 631006"/>
                    <a:gd name="connsiteY7" fmla="*/ 0 h 181085"/>
                    <a:gd name="connsiteX0" fmla="*/ 623863 w 631006"/>
                    <a:gd name="connsiteY0" fmla="*/ 0 h 181085"/>
                    <a:gd name="connsiteX1" fmla="*/ 631006 w 631006"/>
                    <a:gd name="connsiteY1" fmla="*/ 21431 h 181085"/>
                    <a:gd name="connsiteX2" fmla="*/ 583381 w 631006"/>
                    <a:gd name="connsiteY2" fmla="*/ 181085 h 181085"/>
                    <a:gd name="connsiteX3" fmla="*/ 7143 w 631006"/>
                    <a:gd name="connsiteY3" fmla="*/ 181085 h 181085"/>
                    <a:gd name="connsiteX4" fmla="*/ 0 w 631006"/>
                    <a:gd name="connsiteY4" fmla="*/ 159654 h 181085"/>
                    <a:gd name="connsiteX5" fmla="*/ 61912 w 631006"/>
                    <a:gd name="connsiteY5" fmla="*/ 4763 h 181085"/>
                    <a:gd name="connsiteX6" fmla="*/ 623863 w 631006"/>
                    <a:gd name="connsiteY6" fmla="*/ 0 h 181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1006" h="181085">
                      <a:moveTo>
                        <a:pt x="623863" y="0"/>
                      </a:moveTo>
                      <a:lnTo>
                        <a:pt x="631006" y="21431"/>
                      </a:lnTo>
                      <a:lnTo>
                        <a:pt x="583381" y="181085"/>
                      </a:lnTo>
                      <a:lnTo>
                        <a:pt x="7143" y="181085"/>
                      </a:lnTo>
                      <a:lnTo>
                        <a:pt x="0" y="159654"/>
                      </a:lnTo>
                      <a:lnTo>
                        <a:pt x="61912" y="4763"/>
                      </a:lnTo>
                      <a:lnTo>
                        <a:pt x="623863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7" name="フリーフォーム: 図形 526">
                  <a:extLst>
                    <a:ext uri="{FF2B5EF4-FFF2-40B4-BE49-F238E27FC236}">
                      <a16:creationId xmlns:a16="http://schemas.microsoft.com/office/drawing/2014/main" id="{20F5051C-9DA2-4053-8F11-B46252858E05}"/>
                    </a:ext>
                  </a:extLst>
                </p:cNvPr>
                <p:cNvSpPr/>
                <p:nvPr/>
              </p:nvSpPr>
              <p:spPr>
                <a:xfrm rot="900000">
                  <a:off x="5408253" y="5810673"/>
                  <a:ext cx="333336" cy="155851"/>
                </a:xfrm>
                <a:custGeom>
                  <a:avLst/>
                  <a:gdLst>
                    <a:gd name="connsiteX0" fmla="*/ 623863 w 631006"/>
                    <a:gd name="connsiteY0" fmla="*/ 0 h 181085"/>
                    <a:gd name="connsiteX1" fmla="*/ 617436 w 631006"/>
                    <a:gd name="connsiteY1" fmla="*/ 21546 h 181085"/>
                    <a:gd name="connsiteX2" fmla="*/ 631006 w 631006"/>
                    <a:gd name="connsiteY2" fmla="*/ 21431 h 181085"/>
                    <a:gd name="connsiteX3" fmla="*/ 583381 w 631006"/>
                    <a:gd name="connsiteY3" fmla="*/ 181085 h 181085"/>
                    <a:gd name="connsiteX4" fmla="*/ 7143 w 631006"/>
                    <a:gd name="connsiteY4" fmla="*/ 181085 h 181085"/>
                    <a:gd name="connsiteX5" fmla="*/ 15709 w 631006"/>
                    <a:gd name="connsiteY5" fmla="*/ 159654 h 181085"/>
                    <a:gd name="connsiteX6" fmla="*/ 0 w 631006"/>
                    <a:gd name="connsiteY6" fmla="*/ 159654 h 181085"/>
                    <a:gd name="connsiteX7" fmla="*/ 61912 w 631006"/>
                    <a:gd name="connsiteY7" fmla="*/ 4763 h 181085"/>
                    <a:gd name="connsiteX0" fmla="*/ 623863 w 631006"/>
                    <a:gd name="connsiteY0" fmla="*/ 0 h 181085"/>
                    <a:gd name="connsiteX1" fmla="*/ 631006 w 631006"/>
                    <a:gd name="connsiteY1" fmla="*/ 21431 h 181085"/>
                    <a:gd name="connsiteX2" fmla="*/ 583381 w 631006"/>
                    <a:gd name="connsiteY2" fmla="*/ 181085 h 181085"/>
                    <a:gd name="connsiteX3" fmla="*/ 7143 w 631006"/>
                    <a:gd name="connsiteY3" fmla="*/ 181085 h 181085"/>
                    <a:gd name="connsiteX4" fmla="*/ 15709 w 631006"/>
                    <a:gd name="connsiteY4" fmla="*/ 159654 h 181085"/>
                    <a:gd name="connsiteX5" fmla="*/ 0 w 631006"/>
                    <a:gd name="connsiteY5" fmla="*/ 159654 h 181085"/>
                    <a:gd name="connsiteX6" fmla="*/ 61912 w 631006"/>
                    <a:gd name="connsiteY6" fmla="*/ 4763 h 181085"/>
                    <a:gd name="connsiteX7" fmla="*/ 623863 w 631006"/>
                    <a:gd name="connsiteY7" fmla="*/ 0 h 181085"/>
                    <a:gd name="connsiteX0" fmla="*/ 623863 w 631006"/>
                    <a:gd name="connsiteY0" fmla="*/ 0 h 181085"/>
                    <a:gd name="connsiteX1" fmla="*/ 631006 w 631006"/>
                    <a:gd name="connsiteY1" fmla="*/ 21431 h 181085"/>
                    <a:gd name="connsiteX2" fmla="*/ 583381 w 631006"/>
                    <a:gd name="connsiteY2" fmla="*/ 181085 h 181085"/>
                    <a:gd name="connsiteX3" fmla="*/ 7143 w 631006"/>
                    <a:gd name="connsiteY3" fmla="*/ 181085 h 181085"/>
                    <a:gd name="connsiteX4" fmla="*/ 0 w 631006"/>
                    <a:gd name="connsiteY4" fmla="*/ 159654 h 181085"/>
                    <a:gd name="connsiteX5" fmla="*/ 61912 w 631006"/>
                    <a:gd name="connsiteY5" fmla="*/ 4763 h 181085"/>
                    <a:gd name="connsiteX6" fmla="*/ 623863 w 631006"/>
                    <a:gd name="connsiteY6" fmla="*/ 0 h 181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1006" h="181085">
                      <a:moveTo>
                        <a:pt x="623863" y="0"/>
                      </a:moveTo>
                      <a:lnTo>
                        <a:pt x="631006" y="21431"/>
                      </a:lnTo>
                      <a:lnTo>
                        <a:pt x="583381" y="181085"/>
                      </a:lnTo>
                      <a:lnTo>
                        <a:pt x="7143" y="181085"/>
                      </a:lnTo>
                      <a:lnTo>
                        <a:pt x="0" y="159654"/>
                      </a:lnTo>
                      <a:lnTo>
                        <a:pt x="61912" y="4763"/>
                      </a:lnTo>
                      <a:lnTo>
                        <a:pt x="623863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8" name="フリーフォーム: 図形 527">
                  <a:extLst>
                    <a:ext uri="{FF2B5EF4-FFF2-40B4-BE49-F238E27FC236}">
                      <a16:creationId xmlns:a16="http://schemas.microsoft.com/office/drawing/2014/main" id="{BCEE8C46-F8E6-4893-B209-21663A5E0931}"/>
                    </a:ext>
                  </a:extLst>
                </p:cNvPr>
                <p:cNvSpPr/>
                <p:nvPr/>
              </p:nvSpPr>
              <p:spPr>
                <a:xfrm rot="19983688">
                  <a:off x="4771866" y="5526865"/>
                  <a:ext cx="333336" cy="73975"/>
                </a:xfrm>
                <a:custGeom>
                  <a:avLst/>
                  <a:gdLst>
                    <a:gd name="connsiteX0" fmla="*/ 623863 w 631006"/>
                    <a:gd name="connsiteY0" fmla="*/ 0 h 181085"/>
                    <a:gd name="connsiteX1" fmla="*/ 617436 w 631006"/>
                    <a:gd name="connsiteY1" fmla="*/ 21546 h 181085"/>
                    <a:gd name="connsiteX2" fmla="*/ 631006 w 631006"/>
                    <a:gd name="connsiteY2" fmla="*/ 21431 h 181085"/>
                    <a:gd name="connsiteX3" fmla="*/ 583381 w 631006"/>
                    <a:gd name="connsiteY3" fmla="*/ 181085 h 181085"/>
                    <a:gd name="connsiteX4" fmla="*/ 7143 w 631006"/>
                    <a:gd name="connsiteY4" fmla="*/ 181085 h 181085"/>
                    <a:gd name="connsiteX5" fmla="*/ 15709 w 631006"/>
                    <a:gd name="connsiteY5" fmla="*/ 159654 h 181085"/>
                    <a:gd name="connsiteX6" fmla="*/ 0 w 631006"/>
                    <a:gd name="connsiteY6" fmla="*/ 159654 h 181085"/>
                    <a:gd name="connsiteX7" fmla="*/ 61912 w 631006"/>
                    <a:gd name="connsiteY7" fmla="*/ 4763 h 181085"/>
                    <a:gd name="connsiteX0" fmla="*/ 623863 w 631006"/>
                    <a:gd name="connsiteY0" fmla="*/ 0 h 181085"/>
                    <a:gd name="connsiteX1" fmla="*/ 631006 w 631006"/>
                    <a:gd name="connsiteY1" fmla="*/ 21431 h 181085"/>
                    <a:gd name="connsiteX2" fmla="*/ 583381 w 631006"/>
                    <a:gd name="connsiteY2" fmla="*/ 181085 h 181085"/>
                    <a:gd name="connsiteX3" fmla="*/ 7143 w 631006"/>
                    <a:gd name="connsiteY3" fmla="*/ 181085 h 181085"/>
                    <a:gd name="connsiteX4" fmla="*/ 15709 w 631006"/>
                    <a:gd name="connsiteY4" fmla="*/ 159654 h 181085"/>
                    <a:gd name="connsiteX5" fmla="*/ 0 w 631006"/>
                    <a:gd name="connsiteY5" fmla="*/ 159654 h 181085"/>
                    <a:gd name="connsiteX6" fmla="*/ 61912 w 631006"/>
                    <a:gd name="connsiteY6" fmla="*/ 4763 h 181085"/>
                    <a:gd name="connsiteX7" fmla="*/ 623863 w 631006"/>
                    <a:gd name="connsiteY7" fmla="*/ 0 h 181085"/>
                    <a:gd name="connsiteX0" fmla="*/ 623863 w 631006"/>
                    <a:gd name="connsiteY0" fmla="*/ 0 h 181085"/>
                    <a:gd name="connsiteX1" fmla="*/ 631006 w 631006"/>
                    <a:gd name="connsiteY1" fmla="*/ 21431 h 181085"/>
                    <a:gd name="connsiteX2" fmla="*/ 583381 w 631006"/>
                    <a:gd name="connsiteY2" fmla="*/ 181085 h 181085"/>
                    <a:gd name="connsiteX3" fmla="*/ 7143 w 631006"/>
                    <a:gd name="connsiteY3" fmla="*/ 181085 h 181085"/>
                    <a:gd name="connsiteX4" fmla="*/ 0 w 631006"/>
                    <a:gd name="connsiteY4" fmla="*/ 159654 h 181085"/>
                    <a:gd name="connsiteX5" fmla="*/ 61912 w 631006"/>
                    <a:gd name="connsiteY5" fmla="*/ 4763 h 181085"/>
                    <a:gd name="connsiteX6" fmla="*/ 623863 w 631006"/>
                    <a:gd name="connsiteY6" fmla="*/ 0 h 181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1006" h="181085">
                      <a:moveTo>
                        <a:pt x="623863" y="0"/>
                      </a:moveTo>
                      <a:lnTo>
                        <a:pt x="631006" y="21431"/>
                      </a:lnTo>
                      <a:lnTo>
                        <a:pt x="583381" y="181085"/>
                      </a:lnTo>
                      <a:lnTo>
                        <a:pt x="7143" y="181085"/>
                      </a:lnTo>
                      <a:lnTo>
                        <a:pt x="0" y="159654"/>
                      </a:lnTo>
                      <a:lnTo>
                        <a:pt x="61912" y="4763"/>
                      </a:lnTo>
                      <a:lnTo>
                        <a:pt x="623863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9" name="フリーフォーム: 図形 528">
                  <a:extLst>
                    <a:ext uri="{FF2B5EF4-FFF2-40B4-BE49-F238E27FC236}">
                      <a16:creationId xmlns:a16="http://schemas.microsoft.com/office/drawing/2014/main" id="{8E9ACB27-DCA4-4D2B-A484-A2C016865458}"/>
                    </a:ext>
                  </a:extLst>
                </p:cNvPr>
                <p:cNvSpPr/>
                <p:nvPr/>
              </p:nvSpPr>
              <p:spPr>
                <a:xfrm rot="900000">
                  <a:off x="4667475" y="4528737"/>
                  <a:ext cx="273487" cy="91855"/>
                </a:xfrm>
                <a:custGeom>
                  <a:avLst/>
                  <a:gdLst>
                    <a:gd name="connsiteX0" fmla="*/ 623863 w 631006"/>
                    <a:gd name="connsiteY0" fmla="*/ 0 h 181085"/>
                    <a:gd name="connsiteX1" fmla="*/ 617436 w 631006"/>
                    <a:gd name="connsiteY1" fmla="*/ 21546 h 181085"/>
                    <a:gd name="connsiteX2" fmla="*/ 631006 w 631006"/>
                    <a:gd name="connsiteY2" fmla="*/ 21431 h 181085"/>
                    <a:gd name="connsiteX3" fmla="*/ 583381 w 631006"/>
                    <a:gd name="connsiteY3" fmla="*/ 181085 h 181085"/>
                    <a:gd name="connsiteX4" fmla="*/ 7143 w 631006"/>
                    <a:gd name="connsiteY4" fmla="*/ 181085 h 181085"/>
                    <a:gd name="connsiteX5" fmla="*/ 15709 w 631006"/>
                    <a:gd name="connsiteY5" fmla="*/ 159654 h 181085"/>
                    <a:gd name="connsiteX6" fmla="*/ 0 w 631006"/>
                    <a:gd name="connsiteY6" fmla="*/ 159654 h 181085"/>
                    <a:gd name="connsiteX7" fmla="*/ 61912 w 631006"/>
                    <a:gd name="connsiteY7" fmla="*/ 4763 h 181085"/>
                    <a:gd name="connsiteX0" fmla="*/ 623863 w 631006"/>
                    <a:gd name="connsiteY0" fmla="*/ 0 h 181085"/>
                    <a:gd name="connsiteX1" fmla="*/ 631006 w 631006"/>
                    <a:gd name="connsiteY1" fmla="*/ 21431 h 181085"/>
                    <a:gd name="connsiteX2" fmla="*/ 583381 w 631006"/>
                    <a:gd name="connsiteY2" fmla="*/ 181085 h 181085"/>
                    <a:gd name="connsiteX3" fmla="*/ 7143 w 631006"/>
                    <a:gd name="connsiteY3" fmla="*/ 181085 h 181085"/>
                    <a:gd name="connsiteX4" fmla="*/ 15709 w 631006"/>
                    <a:gd name="connsiteY4" fmla="*/ 159654 h 181085"/>
                    <a:gd name="connsiteX5" fmla="*/ 0 w 631006"/>
                    <a:gd name="connsiteY5" fmla="*/ 159654 h 181085"/>
                    <a:gd name="connsiteX6" fmla="*/ 61912 w 631006"/>
                    <a:gd name="connsiteY6" fmla="*/ 4763 h 181085"/>
                    <a:gd name="connsiteX7" fmla="*/ 623863 w 631006"/>
                    <a:gd name="connsiteY7" fmla="*/ 0 h 181085"/>
                    <a:gd name="connsiteX0" fmla="*/ 623863 w 631006"/>
                    <a:gd name="connsiteY0" fmla="*/ 0 h 181085"/>
                    <a:gd name="connsiteX1" fmla="*/ 631006 w 631006"/>
                    <a:gd name="connsiteY1" fmla="*/ 21431 h 181085"/>
                    <a:gd name="connsiteX2" fmla="*/ 583381 w 631006"/>
                    <a:gd name="connsiteY2" fmla="*/ 181085 h 181085"/>
                    <a:gd name="connsiteX3" fmla="*/ 7143 w 631006"/>
                    <a:gd name="connsiteY3" fmla="*/ 181085 h 181085"/>
                    <a:gd name="connsiteX4" fmla="*/ 0 w 631006"/>
                    <a:gd name="connsiteY4" fmla="*/ 159654 h 181085"/>
                    <a:gd name="connsiteX5" fmla="*/ 61912 w 631006"/>
                    <a:gd name="connsiteY5" fmla="*/ 4763 h 181085"/>
                    <a:gd name="connsiteX6" fmla="*/ 623863 w 631006"/>
                    <a:gd name="connsiteY6" fmla="*/ 0 h 181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1006" h="181085">
                      <a:moveTo>
                        <a:pt x="623863" y="0"/>
                      </a:moveTo>
                      <a:lnTo>
                        <a:pt x="631006" y="21431"/>
                      </a:lnTo>
                      <a:lnTo>
                        <a:pt x="583381" y="181085"/>
                      </a:lnTo>
                      <a:lnTo>
                        <a:pt x="7143" y="181085"/>
                      </a:lnTo>
                      <a:lnTo>
                        <a:pt x="0" y="159654"/>
                      </a:lnTo>
                      <a:lnTo>
                        <a:pt x="61912" y="4763"/>
                      </a:lnTo>
                      <a:lnTo>
                        <a:pt x="623863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0" name="フリーフォーム: 図形 529">
                  <a:extLst>
                    <a:ext uri="{FF2B5EF4-FFF2-40B4-BE49-F238E27FC236}">
                      <a16:creationId xmlns:a16="http://schemas.microsoft.com/office/drawing/2014/main" id="{78A425FA-41AB-4E11-BE07-2B4D98F787D6}"/>
                    </a:ext>
                  </a:extLst>
                </p:cNvPr>
                <p:cNvSpPr/>
                <p:nvPr/>
              </p:nvSpPr>
              <p:spPr>
                <a:xfrm rot="2700000">
                  <a:off x="6132990" y="5055102"/>
                  <a:ext cx="333336" cy="155851"/>
                </a:xfrm>
                <a:custGeom>
                  <a:avLst/>
                  <a:gdLst>
                    <a:gd name="connsiteX0" fmla="*/ 623863 w 631006"/>
                    <a:gd name="connsiteY0" fmla="*/ 0 h 181085"/>
                    <a:gd name="connsiteX1" fmla="*/ 617436 w 631006"/>
                    <a:gd name="connsiteY1" fmla="*/ 21546 h 181085"/>
                    <a:gd name="connsiteX2" fmla="*/ 631006 w 631006"/>
                    <a:gd name="connsiteY2" fmla="*/ 21431 h 181085"/>
                    <a:gd name="connsiteX3" fmla="*/ 583381 w 631006"/>
                    <a:gd name="connsiteY3" fmla="*/ 181085 h 181085"/>
                    <a:gd name="connsiteX4" fmla="*/ 7143 w 631006"/>
                    <a:gd name="connsiteY4" fmla="*/ 181085 h 181085"/>
                    <a:gd name="connsiteX5" fmla="*/ 15709 w 631006"/>
                    <a:gd name="connsiteY5" fmla="*/ 159654 h 181085"/>
                    <a:gd name="connsiteX6" fmla="*/ 0 w 631006"/>
                    <a:gd name="connsiteY6" fmla="*/ 159654 h 181085"/>
                    <a:gd name="connsiteX7" fmla="*/ 61912 w 631006"/>
                    <a:gd name="connsiteY7" fmla="*/ 4763 h 181085"/>
                    <a:gd name="connsiteX0" fmla="*/ 623863 w 631006"/>
                    <a:gd name="connsiteY0" fmla="*/ 0 h 181085"/>
                    <a:gd name="connsiteX1" fmla="*/ 631006 w 631006"/>
                    <a:gd name="connsiteY1" fmla="*/ 21431 h 181085"/>
                    <a:gd name="connsiteX2" fmla="*/ 583381 w 631006"/>
                    <a:gd name="connsiteY2" fmla="*/ 181085 h 181085"/>
                    <a:gd name="connsiteX3" fmla="*/ 7143 w 631006"/>
                    <a:gd name="connsiteY3" fmla="*/ 181085 h 181085"/>
                    <a:gd name="connsiteX4" fmla="*/ 15709 w 631006"/>
                    <a:gd name="connsiteY4" fmla="*/ 159654 h 181085"/>
                    <a:gd name="connsiteX5" fmla="*/ 0 w 631006"/>
                    <a:gd name="connsiteY5" fmla="*/ 159654 h 181085"/>
                    <a:gd name="connsiteX6" fmla="*/ 61912 w 631006"/>
                    <a:gd name="connsiteY6" fmla="*/ 4763 h 181085"/>
                    <a:gd name="connsiteX7" fmla="*/ 623863 w 631006"/>
                    <a:gd name="connsiteY7" fmla="*/ 0 h 181085"/>
                    <a:gd name="connsiteX0" fmla="*/ 623863 w 631006"/>
                    <a:gd name="connsiteY0" fmla="*/ 0 h 181085"/>
                    <a:gd name="connsiteX1" fmla="*/ 631006 w 631006"/>
                    <a:gd name="connsiteY1" fmla="*/ 21431 h 181085"/>
                    <a:gd name="connsiteX2" fmla="*/ 583381 w 631006"/>
                    <a:gd name="connsiteY2" fmla="*/ 181085 h 181085"/>
                    <a:gd name="connsiteX3" fmla="*/ 7143 w 631006"/>
                    <a:gd name="connsiteY3" fmla="*/ 181085 h 181085"/>
                    <a:gd name="connsiteX4" fmla="*/ 0 w 631006"/>
                    <a:gd name="connsiteY4" fmla="*/ 159654 h 181085"/>
                    <a:gd name="connsiteX5" fmla="*/ 61912 w 631006"/>
                    <a:gd name="connsiteY5" fmla="*/ 4763 h 181085"/>
                    <a:gd name="connsiteX6" fmla="*/ 623863 w 631006"/>
                    <a:gd name="connsiteY6" fmla="*/ 0 h 181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1006" h="181085">
                      <a:moveTo>
                        <a:pt x="623863" y="0"/>
                      </a:moveTo>
                      <a:lnTo>
                        <a:pt x="631006" y="21431"/>
                      </a:lnTo>
                      <a:lnTo>
                        <a:pt x="583381" y="181085"/>
                      </a:lnTo>
                      <a:lnTo>
                        <a:pt x="7143" y="181085"/>
                      </a:lnTo>
                      <a:lnTo>
                        <a:pt x="0" y="159654"/>
                      </a:lnTo>
                      <a:lnTo>
                        <a:pt x="61912" y="4763"/>
                      </a:lnTo>
                      <a:lnTo>
                        <a:pt x="623863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1" name="楕円 3">
                  <a:extLst>
                    <a:ext uri="{FF2B5EF4-FFF2-40B4-BE49-F238E27FC236}">
                      <a16:creationId xmlns:a16="http://schemas.microsoft.com/office/drawing/2014/main" id="{ADE294F2-67E1-491C-90AF-83EA7A6E93AF}"/>
                    </a:ext>
                  </a:extLst>
                </p:cNvPr>
                <p:cNvSpPr/>
                <p:nvPr/>
              </p:nvSpPr>
              <p:spPr>
                <a:xfrm rot="17100000">
                  <a:off x="5842933" y="4436781"/>
                  <a:ext cx="356568" cy="416361"/>
                </a:xfrm>
                <a:custGeom>
                  <a:avLst/>
                  <a:gdLst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1025508 h 1883836"/>
                    <a:gd name="connsiteX1" fmla="*/ 862405 w 1716656"/>
                    <a:gd name="connsiteY1" fmla="*/ 0 h 1883836"/>
                    <a:gd name="connsiteX2" fmla="*/ 1716656 w 1716656"/>
                    <a:gd name="connsiteY2" fmla="*/ 1025508 h 1883836"/>
                    <a:gd name="connsiteX3" fmla="*/ 858328 w 1716656"/>
                    <a:gd name="connsiteY3" fmla="*/ 1883836 h 1883836"/>
                    <a:gd name="connsiteX4" fmla="*/ 0 w 1716656"/>
                    <a:gd name="connsiteY4" fmla="*/ 1025508 h 18838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6656" h="1883836">
                      <a:moveTo>
                        <a:pt x="0" y="1025508"/>
                      </a:moveTo>
                      <a:cubicBezTo>
                        <a:pt x="0" y="551467"/>
                        <a:pt x="388364" y="0"/>
                        <a:pt x="862405" y="0"/>
                      </a:cubicBezTo>
                      <a:cubicBezTo>
                        <a:pt x="1336446" y="0"/>
                        <a:pt x="1716656" y="551467"/>
                        <a:pt x="1716656" y="1025508"/>
                      </a:cubicBezTo>
                      <a:cubicBezTo>
                        <a:pt x="1716656" y="1499549"/>
                        <a:pt x="1332369" y="1883836"/>
                        <a:pt x="858328" y="1883836"/>
                      </a:cubicBezTo>
                      <a:cubicBezTo>
                        <a:pt x="384287" y="1883836"/>
                        <a:pt x="0" y="1499549"/>
                        <a:pt x="0" y="102550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2" name="楕円 29">
                  <a:extLst>
                    <a:ext uri="{FF2B5EF4-FFF2-40B4-BE49-F238E27FC236}">
                      <a16:creationId xmlns:a16="http://schemas.microsoft.com/office/drawing/2014/main" id="{DA616322-7728-4406-B94F-F0BD02304883}"/>
                    </a:ext>
                  </a:extLst>
                </p:cNvPr>
                <p:cNvSpPr/>
                <p:nvPr/>
              </p:nvSpPr>
              <p:spPr>
                <a:xfrm rot="21253077">
                  <a:off x="5027544" y="5525177"/>
                  <a:ext cx="536373" cy="300598"/>
                </a:xfrm>
                <a:custGeom>
                  <a:avLst/>
                  <a:gdLst>
                    <a:gd name="connsiteX0" fmla="*/ 0 w 441104"/>
                    <a:gd name="connsiteY0" fmla="*/ 105849 h 211698"/>
                    <a:gd name="connsiteX1" fmla="*/ 220552 w 441104"/>
                    <a:gd name="connsiteY1" fmla="*/ 0 h 211698"/>
                    <a:gd name="connsiteX2" fmla="*/ 441104 w 441104"/>
                    <a:gd name="connsiteY2" fmla="*/ 105849 h 211698"/>
                    <a:gd name="connsiteX3" fmla="*/ 220552 w 441104"/>
                    <a:gd name="connsiteY3" fmla="*/ 211698 h 211698"/>
                    <a:gd name="connsiteX4" fmla="*/ 0 w 441104"/>
                    <a:gd name="connsiteY4" fmla="*/ 105849 h 211698"/>
                    <a:gd name="connsiteX0" fmla="*/ 32 w 441136"/>
                    <a:gd name="connsiteY0" fmla="*/ 162999 h 268848"/>
                    <a:gd name="connsiteX1" fmla="*/ 233284 w 441136"/>
                    <a:gd name="connsiteY1" fmla="*/ 0 h 268848"/>
                    <a:gd name="connsiteX2" fmla="*/ 441136 w 441136"/>
                    <a:gd name="connsiteY2" fmla="*/ 162999 h 268848"/>
                    <a:gd name="connsiteX3" fmla="*/ 220584 w 441136"/>
                    <a:gd name="connsiteY3" fmla="*/ 268848 h 268848"/>
                    <a:gd name="connsiteX4" fmla="*/ 32 w 441136"/>
                    <a:gd name="connsiteY4" fmla="*/ 162999 h 268848"/>
                    <a:gd name="connsiteX0" fmla="*/ 18 w 479222"/>
                    <a:gd name="connsiteY0" fmla="*/ 144021 h 269061"/>
                    <a:gd name="connsiteX1" fmla="*/ 271370 w 479222"/>
                    <a:gd name="connsiteY1" fmla="*/ 72 h 269061"/>
                    <a:gd name="connsiteX2" fmla="*/ 479222 w 479222"/>
                    <a:gd name="connsiteY2" fmla="*/ 163071 h 269061"/>
                    <a:gd name="connsiteX3" fmla="*/ 258670 w 479222"/>
                    <a:gd name="connsiteY3" fmla="*/ 268920 h 269061"/>
                    <a:gd name="connsiteX4" fmla="*/ 18 w 479222"/>
                    <a:gd name="connsiteY4" fmla="*/ 144021 h 269061"/>
                    <a:gd name="connsiteX0" fmla="*/ 19 w 536373"/>
                    <a:gd name="connsiteY0" fmla="*/ 143949 h 268848"/>
                    <a:gd name="connsiteX1" fmla="*/ 271371 w 536373"/>
                    <a:gd name="connsiteY1" fmla="*/ 0 h 268848"/>
                    <a:gd name="connsiteX2" fmla="*/ 536373 w 536373"/>
                    <a:gd name="connsiteY2" fmla="*/ 143949 h 268848"/>
                    <a:gd name="connsiteX3" fmla="*/ 258671 w 536373"/>
                    <a:gd name="connsiteY3" fmla="*/ 268848 h 268848"/>
                    <a:gd name="connsiteX4" fmla="*/ 19 w 536373"/>
                    <a:gd name="connsiteY4" fmla="*/ 143949 h 268848"/>
                    <a:gd name="connsiteX0" fmla="*/ 19 w 536373"/>
                    <a:gd name="connsiteY0" fmla="*/ 175699 h 300598"/>
                    <a:gd name="connsiteX1" fmla="*/ 271371 w 536373"/>
                    <a:gd name="connsiteY1" fmla="*/ 0 h 300598"/>
                    <a:gd name="connsiteX2" fmla="*/ 536373 w 536373"/>
                    <a:gd name="connsiteY2" fmla="*/ 175699 h 300598"/>
                    <a:gd name="connsiteX3" fmla="*/ 258671 w 536373"/>
                    <a:gd name="connsiteY3" fmla="*/ 300598 h 300598"/>
                    <a:gd name="connsiteX4" fmla="*/ 19 w 536373"/>
                    <a:gd name="connsiteY4" fmla="*/ 175699 h 300598"/>
                    <a:gd name="connsiteX0" fmla="*/ 19 w 536373"/>
                    <a:gd name="connsiteY0" fmla="*/ 176518 h 301417"/>
                    <a:gd name="connsiteX1" fmla="*/ 271371 w 536373"/>
                    <a:gd name="connsiteY1" fmla="*/ 819 h 301417"/>
                    <a:gd name="connsiteX2" fmla="*/ 536373 w 536373"/>
                    <a:gd name="connsiteY2" fmla="*/ 176518 h 301417"/>
                    <a:gd name="connsiteX3" fmla="*/ 258671 w 536373"/>
                    <a:gd name="connsiteY3" fmla="*/ 301417 h 301417"/>
                    <a:gd name="connsiteX4" fmla="*/ 19 w 536373"/>
                    <a:gd name="connsiteY4" fmla="*/ 176518 h 301417"/>
                    <a:gd name="connsiteX0" fmla="*/ 19 w 536373"/>
                    <a:gd name="connsiteY0" fmla="*/ 175699 h 300598"/>
                    <a:gd name="connsiteX1" fmla="*/ 271371 w 536373"/>
                    <a:gd name="connsiteY1" fmla="*/ 0 h 300598"/>
                    <a:gd name="connsiteX2" fmla="*/ 536373 w 536373"/>
                    <a:gd name="connsiteY2" fmla="*/ 175699 h 300598"/>
                    <a:gd name="connsiteX3" fmla="*/ 258671 w 536373"/>
                    <a:gd name="connsiteY3" fmla="*/ 300598 h 300598"/>
                    <a:gd name="connsiteX4" fmla="*/ 19 w 536373"/>
                    <a:gd name="connsiteY4" fmla="*/ 175699 h 300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6373" h="300598">
                      <a:moveTo>
                        <a:pt x="19" y="175699"/>
                      </a:moveTo>
                      <a:cubicBezTo>
                        <a:pt x="2136" y="125599"/>
                        <a:pt x="99429" y="0"/>
                        <a:pt x="271371" y="0"/>
                      </a:cubicBezTo>
                      <a:cubicBezTo>
                        <a:pt x="443313" y="0"/>
                        <a:pt x="536373" y="117240"/>
                        <a:pt x="536373" y="175699"/>
                      </a:cubicBezTo>
                      <a:cubicBezTo>
                        <a:pt x="536373" y="234158"/>
                        <a:pt x="348063" y="300598"/>
                        <a:pt x="258671" y="300598"/>
                      </a:cubicBezTo>
                      <a:cubicBezTo>
                        <a:pt x="169279" y="300598"/>
                        <a:pt x="-2098" y="225799"/>
                        <a:pt x="19" y="175699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33" name="グループ化 532">
                  <a:extLst>
                    <a:ext uri="{FF2B5EF4-FFF2-40B4-BE49-F238E27FC236}">
                      <a16:creationId xmlns:a16="http://schemas.microsoft.com/office/drawing/2014/main" id="{5041837D-35FA-493E-9504-7DDDB22828FB}"/>
                    </a:ext>
                  </a:extLst>
                </p:cNvPr>
                <p:cNvGrpSpPr/>
                <p:nvPr/>
              </p:nvGrpSpPr>
              <p:grpSpPr>
                <a:xfrm rot="885663">
                  <a:off x="5077355" y="4550160"/>
                  <a:ext cx="450552" cy="211606"/>
                  <a:chOff x="4534577" y="3522752"/>
                  <a:chExt cx="478590" cy="325206"/>
                </a:xfrm>
                <a:solidFill>
                  <a:srgbClr val="00B050"/>
                </a:solidFill>
              </p:grpSpPr>
              <p:sp>
                <p:nvSpPr>
                  <p:cNvPr id="622" name="四角形: 上の 2 つの角を丸める 621">
                    <a:extLst>
                      <a:ext uri="{FF2B5EF4-FFF2-40B4-BE49-F238E27FC236}">
                        <a16:creationId xmlns:a16="http://schemas.microsoft.com/office/drawing/2014/main" id="{0BF8A5F7-25E9-4C05-BCC1-32569E1508E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77945" y="3385735"/>
                    <a:ext cx="198206" cy="472239"/>
                  </a:xfrm>
                  <a:prstGeom prst="round2SameRect">
                    <a:avLst>
                      <a:gd name="adj1" fmla="val 50000"/>
                      <a:gd name="adj2" fmla="val 28834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3" name="四角形: 上の 2 つの角を丸める 622">
                    <a:extLst>
                      <a:ext uri="{FF2B5EF4-FFF2-40B4-BE49-F238E27FC236}">
                        <a16:creationId xmlns:a16="http://schemas.microsoft.com/office/drawing/2014/main" id="{7134592C-AB1A-4D73-9327-5CAD6A83CAC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71594" y="3512735"/>
                    <a:ext cx="198206" cy="472239"/>
                  </a:xfrm>
                  <a:prstGeom prst="round2SameRect">
                    <a:avLst>
                      <a:gd name="adj1" fmla="val 50000"/>
                      <a:gd name="adj2" fmla="val 28834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34" name="グループ化 533">
                  <a:extLst>
                    <a:ext uri="{FF2B5EF4-FFF2-40B4-BE49-F238E27FC236}">
                      <a16:creationId xmlns:a16="http://schemas.microsoft.com/office/drawing/2014/main" id="{5E73FA31-25F0-4CFA-B4DF-5A381337B317}"/>
                    </a:ext>
                  </a:extLst>
                </p:cNvPr>
                <p:cNvGrpSpPr/>
                <p:nvPr/>
              </p:nvGrpSpPr>
              <p:grpSpPr>
                <a:xfrm rot="885663">
                  <a:off x="4829704" y="5267710"/>
                  <a:ext cx="450552" cy="211606"/>
                  <a:chOff x="4534577" y="3522752"/>
                  <a:chExt cx="478590" cy="325206"/>
                </a:xfrm>
                <a:solidFill>
                  <a:srgbClr val="00B050"/>
                </a:solidFill>
              </p:grpSpPr>
              <p:sp>
                <p:nvSpPr>
                  <p:cNvPr id="620" name="四角形: 上の 2 つの角を丸める 619">
                    <a:extLst>
                      <a:ext uri="{FF2B5EF4-FFF2-40B4-BE49-F238E27FC236}">
                        <a16:creationId xmlns:a16="http://schemas.microsoft.com/office/drawing/2014/main" id="{A660E8A3-8A04-40F2-8513-FB0DA53C5D5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77945" y="3385735"/>
                    <a:ext cx="198206" cy="472239"/>
                  </a:xfrm>
                  <a:prstGeom prst="round2SameRect">
                    <a:avLst>
                      <a:gd name="adj1" fmla="val 50000"/>
                      <a:gd name="adj2" fmla="val 28834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1" name="四角形: 上の 2 つの角を丸める 620">
                    <a:extLst>
                      <a:ext uri="{FF2B5EF4-FFF2-40B4-BE49-F238E27FC236}">
                        <a16:creationId xmlns:a16="http://schemas.microsoft.com/office/drawing/2014/main" id="{306C225C-7763-4F7B-8151-639562E3B3E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71594" y="3512735"/>
                    <a:ext cx="198206" cy="472239"/>
                  </a:xfrm>
                  <a:prstGeom prst="round2SameRect">
                    <a:avLst>
                      <a:gd name="adj1" fmla="val 50000"/>
                      <a:gd name="adj2" fmla="val 28834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35" name="グループ化 534">
                  <a:extLst>
                    <a:ext uri="{FF2B5EF4-FFF2-40B4-BE49-F238E27FC236}">
                      <a16:creationId xmlns:a16="http://schemas.microsoft.com/office/drawing/2014/main" id="{0FE42091-636F-428F-A9DE-AD099D381758}"/>
                    </a:ext>
                  </a:extLst>
                </p:cNvPr>
                <p:cNvGrpSpPr/>
                <p:nvPr/>
              </p:nvGrpSpPr>
              <p:grpSpPr>
                <a:xfrm rot="9000000">
                  <a:off x="4231071" y="5050013"/>
                  <a:ext cx="393114" cy="167368"/>
                  <a:chOff x="4534577" y="3522752"/>
                  <a:chExt cx="478590" cy="325206"/>
                </a:xfrm>
                <a:solidFill>
                  <a:srgbClr val="00B050"/>
                </a:solidFill>
              </p:grpSpPr>
              <p:sp>
                <p:nvSpPr>
                  <p:cNvPr id="618" name="四角形: 上の 2 つの角を丸める 617">
                    <a:extLst>
                      <a:ext uri="{FF2B5EF4-FFF2-40B4-BE49-F238E27FC236}">
                        <a16:creationId xmlns:a16="http://schemas.microsoft.com/office/drawing/2014/main" id="{EBCDEDD1-89FF-41F4-B234-919A1804E30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77945" y="3385735"/>
                    <a:ext cx="198206" cy="472239"/>
                  </a:xfrm>
                  <a:prstGeom prst="round2SameRect">
                    <a:avLst>
                      <a:gd name="adj1" fmla="val 50000"/>
                      <a:gd name="adj2" fmla="val 28834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9" name="四角形: 上の 2 つの角を丸める 618">
                    <a:extLst>
                      <a:ext uri="{FF2B5EF4-FFF2-40B4-BE49-F238E27FC236}">
                        <a16:creationId xmlns:a16="http://schemas.microsoft.com/office/drawing/2014/main" id="{88E178BE-296E-499D-B3F9-FE83AC77C4A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71594" y="3512735"/>
                    <a:ext cx="198206" cy="472239"/>
                  </a:xfrm>
                  <a:prstGeom prst="round2SameRect">
                    <a:avLst>
                      <a:gd name="adj1" fmla="val 50000"/>
                      <a:gd name="adj2" fmla="val 28834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36" name="グループ化 535">
                  <a:extLst>
                    <a:ext uri="{FF2B5EF4-FFF2-40B4-BE49-F238E27FC236}">
                      <a16:creationId xmlns:a16="http://schemas.microsoft.com/office/drawing/2014/main" id="{9A8121E0-2414-40AC-903A-230A03DBF41D}"/>
                    </a:ext>
                  </a:extLst>
                </p:cNvPr>
                <p:cNvGrpSpPr/>
                <p:nvPr/>
              </p:nvGrpSpPr>
              <p:grpSpPr>
                <a:xfrm rot="1613104">
                  <a:off x="6094231" y="5175532"/>
                  <a:ext cx="393114" cy="167368"/>
                  <a:chOff x="4534577" y="3522752"/>
                  <a:chExt cx="478590" cy="325206"/>
                </a:xfrm>
                <a:solidFill>
                  <a:srgbClr val="00B050"/>
                </a:solidFill>
              </p:grpSpPr>
              <p:sp>
                <p:nvSpPr>
                  <p:cNvPr id="616" name="四角形: 上の 2 つの角を丸める 615">
                    <a:extLst>
                      <a:ext uri="{FF2B5EF4-FFF2-40B4-BE49-F238E27FC236}">
                        <a16:creationId xmlns:a16="http://schemas.microsoft.com/office/drawing/2014/main" id="{6C54E1B2-FE86-4CC3-A183-8A0E345A6E0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77945" y="3385735"/>
                    <a:ext cx="198206" cy="472239"/>
                  </a:xfrm>
                  <a:prstGeom prst="round2SameRect">
                    <a:avLst>
                      <a:gd name="adj1" fmla="val 50000"/>
                      <a:gd name="adj2" fmla="val 28834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7" name="四角形: 上の 2 つの角を丸める 616">
                    <a:extLst>
                      <a:ext uri="{FF2B5EF4-FFF2-40B4-BE49-F238E27FC236}">
                        <a16:creationId xmlns:a16="http://schemas.microsoft.com/office/drawing/2014/main" id="{2C6DAA44-E67D-4D5E-899A-86ECC059F946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71594" y="3512735"/>
                    <a:ext cx="198206" cy="472239"/>
                  </a:xfrm>
                  <a:prstGeom prst="round2SameRect">
                    <a:avLst>
                      <a:gd name="adj1" fmla="val 50000"/>
                      <a:gd name="adj2" fmla="val 28834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37" name="小波 161">
                  <a:extLst>
                    <a:ext uri="{FF2B5EF4-FFF2-40B4-BE49-F238E27FC236}">
                      <a16:creationId xmlns:a16="http://schemas.microsoft.com/office/drawing/2014/main" id="{F3AE1D08-7EE5-4575-A0F6-E1775BF67DBC}"/>
                    </a:ext>
                  </a:extLst>
                </p:cNvPr>
                <p:cNvSpPr/>
                <p:nvPr/>
              </p:nvSpPr>
              <p:spPr>
                <a:xfrm>
                  <a:off x="4781449" y="4636200"/>
                  <a:ext cx="410953" cy="326071"/>
                </a:xfrm>
                <a:custGeom>
                  <a:avLst/>
                  <a:gdLst>
                    <a:gd name="connsiteX0" fmla="*/ 0 w 567790"/>
                    <a:gd name="connsiteY0" fmla="*/ 27454 h 439259"/>
                    <a:gd name="connsiteX1" fmla="*/ 283895 w 567790"/>
                    <a:gd name="connsiteY1" fmla="*/ 27454 h 439259"/>
                    <a:gd name="connsiteX2" fmla="*/ 567790 w 567790"/>
                    <a:gd name="connsiteY2" fmla="*/ 27454 h 439259"/>
                    <a:gd name="connsiteX3" fmla="*/ 567790 w 567790"/>
                    <a:gd name="connsiteY3" fmla="*/ 411805 h 439259"/>
                    <a:gd name="connsiteX4" fmla="*/ 283895 w 567790"/>
                    <a:gd name="connsiteY4" fmla="*/ 411805 h 439259"/>
                    <a:gd name="connsiteX5" fmla="*/ 0 w 567790"/>
                    <a:gd name="connsiteY5" fmla="*/ 411805 h 439259"/>
                    <a:gd name="connsiteX6" fmla="*/ 0 w 567790"/>
                    <a:gd name="connsiteY6" fmla="*/ 27454 h 439259"/>
                    <a:gd name="connsiteX0" fmla="*/ 0 w 574140"/>
                    <a:gd name="connsiteY0" fmla="*/ 83812 h 412030"/>
                    <a:gd name="connsiteX1" fmla="*/ 290245 w 574140"/>
                    <a:gd name="connsiteY1" fmla="*/ 1262 h 412030"/>
                    <a:gd name="connsiteX2" fmla="*/ 574140 w 574140"/>
                    <a:gd name="connsiteY2" fmla="*/ 1262 h 412030"/>
                    <a:gd name="connsiteX3" fmla="*/ 574140 w 574140"/>
                    <a:gd name="connsiteY3" fmla="*/ 385613 h 412030"/>
                    <a:gd name="connsiteX4" fmla="*/ 290245 w 574140"/>
                    <a:gd name="connsiteY4" fmla="*/ 385613 h 412030"/>
                    <a:gd name="connsiteX5" fmla="*/ 6350 w 574140"/>
                    <a:gd name="connsiteY5" fmla="*/ 385613 h 412030"/>
                    <a:gd name="connsiteX6" fmla="*/ 0 w 574140"/>
                    <a:gd name="connsiteY6" fmla="*/ 83812 h 412030"/>
                    <a:gd name="connsiteX0" fmla="*/ 1543 w 575683"/>
                    <a:gd name="connsiteY0" fmla="*/ 83812 h 412030"/>
                    <a:gd name="connsiteX1" fmla="*/ 291788 w 575683"/>
                    <a:gd name="connsiteY1" fmla="*/ 1262 h 412030"/>
                    <a:gd name="connsiteX2" fmla="*/ 575683 w 575683"/>
                    <a:gd name="connsiteY2" fmla="*/ 1262 h 412030"/>
                    <a:gd name="connsiteX3" fmla="*/ 575683 w 575683"/>
                    <a:gd name="connsiteY3" fmla="*/ 385613 h 412030"/>
                    <a:gd name="connsiteX4" fmla="*/ 291788 w 575683"/>
                    <a:gd name="connsiteY4" fmla="*/ 385613 h 412030"/>
                    <a:gd name="connsiteX5" fmla="*/ 7893 w 575683"/>
                    <a:gd name="connsiteY5" fmla="*/ 385613 h 412030"/>
                    <a:gd name="connsiteX6" fmla="*/ 1543 w 575683"/>
                    <a:gd name="connsiteY6" fmla="*/ 83812 h 412030"/>
                    <a:gd name="connsiteX0" fmla="*/ 17713 w 591853"/>
                    <a:gd name="connsiteY0" fmla="*/ 83812 h 414433"/>
                    <a:gd name="connsiteX1" fmla="*/ 307958 w 591853"/>
                    <a:gd name="connsiteY1" fmla="*/ 1262 h 414433"/>
                    <a:gd name="connsiteX2" fmla="*/ 591853 w 591853"/>
                    <a:gd name="connsiteY2" fmla="*/ 1262 h 414433"/>
                    <a:gd name="connsiteX3" fmla="*/ 591853 w 591853"/>
                    <a:gd name="connsiteY3" fmla="*/ 385613 h 414433"/>
                    <a:gd name="connsiteX4" fmla="*/ 307958 w 591853"/>
                    <a:gd name="connsiteY4" fmla="*/ 385613 h 414433"/>
                    <a:gd name="connsiteX5" fmla="*/ 30413 w 591853"/>
                    <a:gd name="connsiteY5" fmla="*/ 404663 h 414433"/>
                    <a:gd name="connsiteX6" fmla="*/ 17713 w 591853"/>
                    <a:gd name="connsiteY6" fmla="*/ 83812 h 414433"/>
                    <a:gd name="connsiteX0" fmla="*/ 44536 w 618676"/>
                    <a:gd name="connsiteY0" fmla="*/ 83812 h 414433"/>
                    <a:gd name="connsiteX1" fmla="*/ 334781 w 618676"/>
                    <a:gd name="connsiteY1" fmla="*/ 1262 h 414433"/>
                    <a:gd name="connsiteX2" fmla="*/ 618676 w 618676"/>
                    <a:gd name="connsiteY2" fmla="*/ 1262 h 414433"/>
                    <a:gd name="connsiteX3" fmla="*/ 618676 w 618676"/>
                    <a:gd name="connsiteY3" fmla="*/ 385613 h 414433"/>
                    <a:gd name="connsiteX4" fmla="*/ 334781 w 618676"/>
                    <a:gd name="connsiteY4" fmla="*/ 385613 h 414433"/>
                    <a:gd name="connsiteX5" fmla="*/ 57236 w 618676"/>
                    <a:gd name="connsiteY5" fmla="*/ 404663 h 414433"/>
                    <a:gd name="connsiteX6" fmla="*/ 44536 w 618676"/>
                    <a:gd name="connsiteY6" fmla="*/ 83812 h 414433"/>
                    <a:gd name="connsiteX0" fmla="*/ 44536 w 629964"/>
                    <a:gd name="connsiteY0" fmla="*/ 83812 h 414433"/>
                    <a:gd name="connsiteX1" fmla="*/ 334781 w 629964"/>
                    <a:gd name="connsiteY1" fmla="*/ 1262 h 414433"/>
                    <a:gd name="connsiteX2" fmla="*/ 618676 w 629964"/>
                    <a:gd name="connsiteY2" fmla="*/ 1262 h 414433"/>
                    <a:gd name="connsiteX3" fmla="*/ 618676 w 629964"/>
                    <a:gd name="connsiteY3" fmla="*/ 385613 h 414433"/>
                    <a:gd name="connsiteX4" fmla="*/ 334781 w 629964"/>
                    <a:gd name="connsiteY4" fmla="*/ 385613 h 414433"/>
                    <a:gd name="connsiteX5" fmla="*/ 57236 w 629964"/>
                    <a:gd name="connsiteY5" fmla="*/ 404663 h 414433"/>
                    <a:gd name="connsiteX6" fmla="*/ 44536 w 629964"/>
                    <a:gd name="connsiteY6" fmla="*/ 83812 h 414433"/>
                    <a:gd name="connsiteX0" fmla="*/ 44536 w 629964"/>
                    <a:gd name="connsiteY0" fmla="*/ 83812 h 414433"/>
                    <a:gd name="connsiteX1" fmla="*/ 334781 w 629964"/>
                    <a:gd name="connsiteY1" fmla="*/ 1262 h 414433"/>
                    <a:gd name="connsiteX2" fmla="*/ 618676 w 629964"/>
                    <a:gd name="connsiteY2" fmla="*/ 1262 h 414433"/>
                    <a:gd name="connsiteX3" fmla="*/ 618676 w 629964"/>
                    <a:gd name="connsiteY3" fmla="*/ 385613 h 414433"/>
                    <a:gd name="connsiteX4" fmla="*/ 334781 w 629964"/>
                    <a:gd name="connsiteY4" fmla="*/ 385613 h 414433"/>
                    <a:gd name="connsiteX5" fmla="*/ 57236 w 629964"/>
                    <a:gd name="connsiteY5" fmla="*/ 404663 h 414433"/>
                    <a:gd name="connsiteX6" fmla="*/ 44536 w 629964"/>
                    <a:gd name="connsiteY6" fmla="*/ 83812 h 414433"/>
                    <a:gd name="connsiteX0" fmla="*/ 44536 w 629964"/>
                    <a:gd name="connsiteY0" fmla="*/ 84453 h 415074"/>
                    <a:gd name="connsiteX1" fmla="*/ 334781 w 629964"/>
                    <a:gd name="connsiteY1" fmla="*/ 1903 h 415074"/>
                    <a:gd name="connsiteX2" fmla="*/ 618676 w 629964"/>
                    <a:gd name="connsiteY2" fmla="*/ 1903 h 415074"/>
                    <a:gd name="connsiteX3" fmla="*/ 618676 w 629964"/>
                    <a:gd name="connsiteY3" fmla="*/ 386254 h 415074"/>
                    <a:gd name="connsiteX4" fmla="*/ 334781 w 629964"/>
                    <a:gd name="connsiteY4" fmla="*/ 386254 h 415074"/>
                    <a:gd name="connsiteX5" fmla="*/ 57236 w 629964"/>
                    <a:gd name="connsiteY5" fmla="*/ 405304 h 415074"/>
                    <a:gd name="connsiteX6" fmla="*/ 44536 w 629964"/>
                    <a:gd name="connsiteY6" fmla="*/ 84453 h 415074"/>
                    <a:gd name="connsiteX0" fmla="*/ 44536 w 637726"/>
                    <a:gd name="connsiteY0" fmla="*/ 84453 h 415074"/>
                    <a:gd name="connsiteX1" fmla="*/ 334781 w 637726"/>
                    <a:gd name="connsiteY1" fmla="*/ 1903 h 415074"/>
                    <a:gd name="connsiteX2" fmla="*/ 618676 w 637726"/>
                    <a:gd name="connsiteY2" fmla="*/ 1903 h 415074"/>
                    <a:gd name="connsiteX3" fmla="*/ 618676 w 637726"/>
                    <a:gd name="connsiteY3" fmla="*/ 386254 h 415074"/>
                    <a:gd name="connsiteX4" fmla="*/ 334781 w 637726"/>
                    <a:gd name="connsiteY4" fmla="*/ 386254 h 415074"/>
                    <a:gd name="connsiteX5" fmla="*/ 57236 w 637726"/>
                    <a:gd name="connsiteY5" fmla="*/ 405304 h 415074"/>
                    <a:gd name="connsiteX6" fmla="*/ 44536 w 637726"/>
                    <a:gd name="connsiteY6" fmla="*/ 84453 h 415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7726" h="415074">
                      <a:moveTo>
                        <a:pt x="44536" y="84453"/>
                      </a:moveTo>
                      <a:cubicBezTo>
                        <a:pt x="90793" y="17220"/>
                        <a:pt x="239091" y="15661"/>
                        <a:pt x="334781" y="1903"/>
                      </a:cubicBezTo>
                      <a:cubicBezTo>
                        <a:pt x="430471" y="-11855"/>
                        <a:pt x="543094" y="55315"/>
                        <a:pt x="618676" y="1903"/>
                      </a:cubicBezTo>
                      <a:cubicBezTo>
                        <a:pt x="644076" y="66520"/>
                        <a:pt x="644076" y="347037"/>
                        <a:pt x="618676" y="386254"/>
                      </a:cubicBezTo>
                      <a:cubicBezTo>
                        <a:pt x="524044" y="477767"/>
                        <a:pt x="429413" y="294742"/>
                        <a:pt x="334781" y="386254"/>
                      </a:cubicBezTo>
                      <a:cubicBezTo>
                        <a:pt x="240149" y="477767"/>
                        <a:pt x="151868" y="313792"/>
                        <a:pt x="57236" y="405304"/>
                      </a:cubicBezTo>
                      <a:cubicBezTo>
                        <a:pt x="-31664" y="416887"/>
                        <a:pt x="-1721" y="151686"/>
                        <a:pt x="44536" y="84453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8" name="小波 161">
                  <a:extLst>
                    <a:ext uri="{FF2B5EF4-FFF2-40B4-BE49-F238E27FC236}">
                      <a16:creationId xmlns:a16="http://schemas.microsoft.com/office/drawing/2014/main" id="{AC7B4A9B-DFE7-4F3B-B037-A4E14F431D23}"/>
                    </a:ext>
                  </a:extLst>
                </p:cNvPr>
                <p:cNvSpPr/>
                <p:nvPr/>
              </p:nvSpPr>
              <p:spPr>
                <a:xfrm rot="9900000">
                  <a:off x="5327517" y="5190021"/>
                  <a:ext cx="410953" cy="326071"/>
                </a:xfrm>
                <a:custGeom>
                  <a:avLst/>
                  <a:gdLst>
                    <a:gd name="connsiteX0" fmla="*/ 0 w 567790"/>
                    <a:gd name="connsiteY0" fmla="*/ 27454 h 439259"/>
                    <a:gd name="connsiteX1" fmla="*/ 283895 w 567790"/>
                    <a:gd name="connsiteY1" fmla="*/ 27454 h 439259"/>
                    <a:gd name="connsiteX2" fmla="*/ 567790 w 567790"/>
                    <a:gd name="connsiteY2" fmla="*/ 27454 h 439259"/>
                    <a:gd name="connsiteX3" fmla="*/ 567790 w 567790"/>
                    <a:gd name="connsiteY3" fmla="*/ 411805 h 439259"/>
                    <a:gd name="connsiteX4" fmla="*/ 283895 w 567790"/>
                    <a:gd name="connsiteY4" fmla="*/ 411805 h 439259"/>
                    <a:gd name="connsiteX5" fmla="*/ 0 w 567790"/>
                    <a:gd name="connsiteY5" fmla="*/ 411805 h 439259"/>
                    <a:gd name="connsiteX6" fmla="*/ 0 w 567790"/>
                    <a:gd name="connsiteY6" fmla="*/ 27454 h 439259"/>
                    <a:gd name="connsiteX0" fmla="*/ 0 w 574140"/>
                    <a:gd name="connsiteY0" fmla="*/ 83812 h 412030"/>
                    <a:gd name="connsiteX1" fmla="*/ 290245 w 574140"/>
                    <a:gd name="connsiteY1" fmla="*/ 1262 h 412030"/>
                    <a:gd name="connsiteX2" fmla="*/ 574140 w 574140"/>
                    <a:gd name="connsiteY2" fmla="*/ 1262 h 412030"/>
                    <a:gd name="connsiteX3" fmla="*/ 574140 w 574140"/>
                    <a:gd name="connsiteY3" fmla="*/ 385613 h 412030"/>
                    <a:gd name="connsiteX4" fmla="*/ 290245 w 574140"/>
                    <a:gd name="connsiteY4" fmla="*/ 385613 h 412030"/>
                    <a:gd name="connsiteX5" fmla="*/ 6350 w 574140"/>
                    <a:gd name="connsiteY5" fmla="*/ 385613 h 412030"/>
                    <a:gd name="connsiteX6" fmla="*/ 0 w 574140"/>
                    <a:gd name="connsiteY6" fmla="*/ 83812 h 412030"/>
                    <a:gd name="connsiteX0" fmla="*/ 1543 w 575683"/>
                    <a:gd name="connsiteY0" fmla="*/ 83812 h 412030"/>
                    <a:gd name="connsiteX1" fmla="*/ 291788 w 575683"/>
                    <a:gd name="connsiteY1" fmla="*/ 1262 h 412030"/>
                    <a:gd name="connsiteX2" fmla="*/ 575683 w 575683"/>
                    <a:gd name="connsiteY2" fmla="*/ 1262 h 412030"/>
                    <a:gd name="connsiteX3" fmla="*/ 575683 w 575683"/>
                    <a:gd name="connsiteY3" fmla="*/ 385613 h 412030"/>
                    <a:gd name="connsiteX4" fmla="*/ 291788 w 575683"/>
                    <a:gd name="connsiteY4" fmla="*/ 385613 h 412030"/>
                    <a:gd name="connsiteX5" fmla="*/ 7893 w 575683"/>
                    <a:gd name="connsiteY5" fmla="*/ 385613 h 412030"/>
                    <a:gd name="connsiteX6" fmla="*/ 1543 w 575683"/>
                    <a:gd name="connsiteY6" fmla="*/ 83812 h 412030"/>
                    <a:gd name="connsiteX0" fmla="*/ 17713 w 591853"/>
                    <a:gd name="connsiteY0" fmla="*/ 83812 h 414433"/>
                    <a:gd name="connsiteX1" fmla="*/ 307958 w 591853"/>
                    <a:gd name="connsiteY1" fmla="*/ 1262 h 414433"/>
                    <a:gd name="connsiteX2" fmla="*/ 591853 w 591853"/>
                    <a:gd name="connsiteY2" fmla="*/ 1262 h 414433"/>
                    <a:gd name="connsiteX3" fmla="*/ 591853 w 591853"/>
                    <a:gd name="connsiteY3" fmla="*/ 385613 h 414433"/>
                    <a:gd name="connsiteX4" fmla="*/ 307958 w 591853"/>
                    <a:gd name="connsiteY4" fmla="*/ 385613 h 414433"/>
                    <a:gd name="connsiteX5" fmla="*/ 30413 w 591853"/>
                    <a:gd name="connsiteY5" fmla="*/ 404663 h 414433"/>
                    <a:gd name="connsiteX6" fmla="*/ 17713 w 591853"/>
                    <a:gd name="connsiteY6" fmla="*/ 83812 h 414433"/>
                    <a:gd name="connsiteX0" fmla="*/ 44536 w 618676"/>
                    <a:gd name="connsiteY0" fmla="*/ 83812 h 414433"/>
                    <a:gd name="connsiteX1" fmla="*/ 334781 w 618676"/>
                    <a:gd name="connsiteY1" fmla="*/ 1262 h 414433"/>
                    <a:gd name="connsiteX2" fmla="*/ 618676 w 618676"/>
                    <a:gd name="connsiteY2" fmla="*/ 1262 h 414433"/>
                    <a:gd name="connsiteX3" fmla="*/ 618676 w 618676"/>
                    <a:gd name="connsiteY3" fmla="*/ 385613 h 414433"/>
                    <a:gd name="connsiteX4" fmla="*/ 334781 w 618676"/>
                    <a:gd name="connsiteY4" fmla="*/ 385613 h 414433"/>
                    <a:gd name="connsiteX5" fmla="*/ 57236 w 618676"/>
                    <a:gd name="connsiteY5" fmla="*/ 404663 h 414433"/>
                    <a:gd name="connsiteX6" fmla="*/ 44536 w 618676"/>
                    <a:gd name="connsiteY6" fmla="*/ 83812 h 414433"/>
                    <a:gd name="connsiteX0" fmla="*/ 44536 w 629964"/>
                    <a:gd name="connsiteY0" fmla="*/ 83812 h 414433"/>
                    <a:gd name="connsiteX1" fmla="*/ 334781 w 629964"/>
                    <a:gd name="connsiteY1" fmla="*/ 1262 h 414433"/>
                    <a:gd name="connsiteX2" fmla="*/ 618676 w 629964"/>
                    <a:gd name="connsiteY2" fmla="*/ 1262 h 414433"/>
                    <a:gd name="connsiteX3" fmla="*/ 618676 w 629964"/>
                    <a:gd name="connsiteY3" fmla="*/ 385613 h 414433"/>
                    <a:gd name="connsiteX4" fmla="*/ 334781 w 629964"/>
                    <a:gd name="connsiteY4" fmla="*/ 385613 h 414433"/>
                    <a:gd name="connsiteX5" fmla="*/ 57236 w 629964"/>
                    <a:gd name="connsiteY5" fmla="*/ 404663 h 414433"/>
                    <a:gd name="connsiteX6" fmla="*/ 44536 w 629964"/>
                    <a:gd name="connsiteY6" fmla="*/ 83812 h 414433"/>
                    <a:gd name="connsiteX0" fmla="*/ 44536 w 629964"/>
                    <a:gd name="connsiteY0" fmla="*/ 83812 h 414433"/>
                    <a:gd name="connsiteX1" fmla="*/ 334781 w 629964"/>
                    <a:gd name="connsiteY1" fmla="*/ 1262 h 414433"/>
                    <a:gd name="connsiteX2" fmla="*/ 618676 w 629964"/>
                    <a:gd name="connsiteY2" fmla="*/ 1262 h 414433"/>
                    <a:gd name="connsiteX3" fmla="*/ 618676 w 629964"/>
                    <a:gd name="connsiteY3" fmla="*/ 385613 h 414433"/>
                    <a:gd name="connsiteX4" fmla="*/ 334781 w 629964"/>
                    <a:gd name="connsiteY4" fmla="*/ 385613 h 414433"/>
                    <a:gd name="connsiteX5" fmla="*/ 57236 w 629964"/>
                    <a:gd name="connsiteY5" fmla="*/ 404663 h 414433"/>
                    <a:gd name="connsiteX6" fmla="*/ 44536 w 629964"/>
                    <a:gd name="connsiteY6" fmla="*/ 83812 h 414433"/>
                    <a:gd name="connsiteX0" fmla="*/ 44536 w 629964"/>
                    <a:gd name="connsiteY0" fmla="*/ 84453 h 415074"/>
                    <a:gd name="connsiteX1" fmla="*/ 334781 w 629964"/>
                    <a:gd name="connsiteY1" fmla="*/ 1903 h 415074"/>
                    <a:gd name="connsiteX2" fmla="*/ 618676 w 629964"/>
                    <a:gd name="connsiteY2" fmla="*/ 1903 h 415074"/>
                    <a:gd name="connsiteX3" fmla="*/ 618676 w 629964"/>
                    <a:gd name="connsiteY3" fmla="*/ 386254 h 415074"/>
                    <a:gd name="connsiteX4" fmla="*/ 334781 w 629964"/>
                    <a:gd name="connsiteY4" fmla="*/ 386254 h 415074"/>
                    <a:gd name="connsiteX5" fmla="*/ 57236 w 629964"/>
                    <a:gd name="connsiteY5" fmla="*/ 405304 h 415074"/>
                    <a:gd name="connsiteX6" fmla="*/ 44536 w 629964"/>
                    <a:gd name="connsiteY6" fmla="*/ 84453 h 415074"/>
                    <a:gd name="connsiteX0" fmla="*/ 44536 w 637726"/>
                    <a:gd name="connsiteY0" fmla="*/ 84453 h 415074"/>
                    <a:gd name="connsiteX1" fmla="*/ 334781 w 637726"/>
                    <a:gd name="connsiteY1" fmla="*/ 1903 h 415074"/>
                    <a:gd name="connsiteX2" fmla="*/ 618676 w 637726"/>
                    <a:gd name="connsiteY2" fmla="*/ 1903 h 415074"/>
                    <a:gd name="connsiteX3" fmla="*/ 618676 w 637726"/>
                    <a:gd name="connsiteY3" fmla="*/ 386254 h 415074"/>
                    <a:gd name="connsiteX4" fmla="*/ 334781 w 637726"/>
                    <a:gd name="connsiteY4" fmla="*/ 386254 h 415074"/>
                    <a:gd name="connsiteX5" fmla="*/ 57236 w 637726"/>
                    <a:gd name="connsiteY5" fmla="*/ 405304 h 415074"/>
                    <a:gd name="connsiteX6" fmla="*/ 44536 w 637726"/>
                    <a:gd name="connsiteY6" fmla="*/ 84453 h 415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7726" h="415074">
                      <a:moveTo>
                        <a:pt x="44536" y="84453"/>
                      </a:moveTo>
                      <a:cubicBezTo>
                        <a:pt x="90793" y="17220"/>
                        <a:pt x="239091" y="15661"/>
                        <a:pt x="334781" y="1903"/>
                      </a:cubicBezTo>
                      <a:cubicBezTo>
                        <a:pt x="430471" y="-11855"/>
                        <a:pt x="543094" y="55315"/>
                        <a:pt x="618676" y="1903"/>
                      </a:cubicBezTo>
                      <a:cubicBezTo>
                        <a:pt x="644076" y="66520"/>
                        <a:pt x="644076" y="347037"/>
                        <a:pt x="618676" y="386254"/>
                      </a:cubicBezTo>
                      <a:cubicBezTo>
                        <a:pt x="524044" y="477767"/>
                        <a:pt x="429413" y="294742"/>
                        <a:pt x="334781" y="386254"/>
                      </a:cubicBezTo>
                      <a:cubicBezTo>
                        <a:pt x="240149" y="477767"/>
                        <a:pt x="151868" y="313792"/>
                        <a:pt x="57236" y="405304"/>
                      </a:cubicBezTo>
                      <a:cubicBezTo>
                        <a:pt x="-31664" y="416887"/>
                        <a:pt x="-1721" y="151686"/>
                        <a:pt x="44536" y="84453"/>
                      </a:cubicBez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9" name="小波 161">
                  <a:extLst>
                    <a:ext uri="{FF2B5EF4-FFF2-40B4-BE49-F238E27FC236}">
                      <a16:creationId xmlns:a16="http://schemas.microsoft.com/office/drawing/2014/main" id="{B05615BB-FE28-4CBA-86AA-12B80752AAF8}"/>
                    </a:ext>
                  </a:extLst>
                </p:cNvPr>
                <p:cNvSpPr/>
                <p:nvPr/>
              </p:nvSpPr>
              <p:spPr>
                <a:xfrm rot="9900000">
                  <a:off x="4597267" y="5520221"/>
                  <a:ext cx="410953" cy="326071"/>
                </a:xfrm>
                <a:custGeom>
                  <a:avLst/>
                  <a:gdLst>
                    <a:gd name="connsiteX0" fmla="*/ 0 w 567790"/>
                    <a:gd name="connsiteY0" fmla="*/ 27454 h 439259"/>
                    <a:gd name="connsiteX1" fmla="*/ 283895 w 567790"/>
                    <a:gd name="connsiteY1" fmla="*/ 27454 h 439259"/>
                    <a:gd name="connsiteX2" fmla="*/ 567790 w 567790"/>
                    <a:gd name="connsiteY2" fmla="*/ 27454 h 439259"/>
                    <a:gd name="connsiteX3" fmla="*/ 567790 w 567790"/>
                    <a:gd name="connsiteY3" fmla="*/ 411805 h 439259"/>
                    <a:gd name="connsiteX4" fmla="*/ 283895 w 567790"/>
                    <a:gd name="connsiteY4" fmla="*/ 411805 h 439259"/>
                    <a:gd name="connsiteX5" fmla="*/ 0 w 567790"/>
                    <a:gd name="connsiteY5" fmla="*/ 411805 h 439259"/>
                    <a:gd name="connsiteX6" fmla="*/ 0 w 567790"/>
                    <a:gd name="connsiteY6" fmla="*/ 27454 h 439259"/>
                    <a:gd name="connsiteX0" fmla="*/ 0 w 574140"/>
                    <a:gd name="connsiteY0" fmla="*/ 83812 h 412030"/>
                    <a:gd name="connsiteX1" fmla="*/ 290245 w 574140"/>
                    <a:gd name="connsiteY1" fmla="*/ 1262 h 412030"/>
                    <a:gd name="connsiteX2" fmla="*/ 574140 w 574140"/>
                    <a:gd name="connsiteY2" fmla="*/ 1262 h 412030"/>
                    <a:gd name="connsiteX3" fmla="*/ 574140 w 574140"/>
                    <a:gd name="connsiteY3" fmla="*/ 385613 h 412030"/>
                    <a:gd name="connsiteX4" fmla="*/ 290245 w 574140"/>
                    <a:gd name="connsiteY4" fmla="*/ 385613 h 412030"/>
                    <a:gd name="connsiteX5" fmla="*/ 6350 w 574140"/>
                    <a:gd name="connsiteY5" fmla="*/ 385613 h 412030"/>
                    <a:gd name="connsiteX6" fmla="*/ 0 w 574140"/>
                    <a:gd name="connsiteY6" fmla="*/ 83812 h 412030"/>
                    <a:gd name="connsiteX0" fmla="*/ 1543 w 575683"/>
                    <a:gd name="connsiteY0" fmla="*/ 83812 h 412030"/>
                    <a:gd name="connsiteX1" fmla="*/ 291788 w 575683"/>
                    <a:gd name="connsiteY1" fmla="*/ 1262 h 412030"/>
                    <a:gd name="connsiteX2" fmla="*/ 575683 w 575683"/>
                    <a:gd name="connsiteY2" fmla="*/ 1262 h 412030"/>
                    <a:gd name="connsiteX3" fmla="*/ 575683 w 575683"/>
                    <a:gd name="connsiteY3" fmla="*/ 385613 h 412030"/>
                    <a:gd name="connsiteX4" fmla="*/ 291788 w 575683"/>
                    <a:gd name="connsiteY4" fmla="*/ 385613 h 412030"/>
                    <a:gd name="connsiteX5" fmla="*/ 7893 w 575683"/>
                    <a:gd name="connsiteY5" fmla="*/ 385613 h 412030"/>
                    <a:gd name="connsiteX6" fmla="*/ 1543 w 575683"/>
                    <a:gd name="connsiteY6" fmla="*/ 83812 h 412030"/>
                    <a:gd name="connsiteX0" fmla="*/ 17713 w 591853"/>
                    <a:gd name="connsiteY0" fmla="*/ 83812 h 414433"/>
                    <a:gd name="connsiteX1" fmla="*/ 307958 w 591853"/>
                    <a:gd name="connsiteY1" fmla="*/ 1262 h 414433"/>
                    <a:gd name="connsiteX2" fmla="*/ 591853 w 591853"/>
                    <a:gd name="connsiteY2" fmla="*/ 1262 h 414433"/>
                    <a:gd name="connsiteX3" fmla="*/ 591853 w 591853"/>
                    <a:gd name="connsiteY3" fmla="*/ 385613 h 414433"/>
                    <a:gd name="connsiteX4" fmla="*/ 307958 w 591853"/>
                    <a:gd name="connsiteY4" fmla="*/ 385613 h 414433"/>
                    <a:gd name="connsiteX5" fmla="*/ 30413 w 591853"/>
                    <a:gd name="connsiteY5" fmla="*/ 404663 h 414433"/>
                    <a:gd name="connsiteX6" fmla="*/ 17713 w 591853"/>
                    <a:gd name="connsiteY6" fmla="*/ 83812 h 414433"/>
                    <a:gd name="connsiteX0" fmla="*/ 44536 w 618676"/>
                    <a:gd name="connsiteY0" fmla="*/ 83812 h 414433"/>
                    <a:gd name="connsiteX1" fmla="*/ 334781 w 618676"/>
                    <a:gd name="connsiteY1" fmla="*/ 1262 h 414433"/>
                    <a:gd name="connsiteX2" fmla="*/ 618676 w 618676"/>
                    <a:gd name="connsiteY2" fmla="*/ 1262 h 414433"/>
                    <a:gd name="connsiteX3" fmla="*/ 618676 w 618676"/>
                    <a:gd name="connsiteY3" fmla="*/ 385613 h 414433"/>
                    <a:gd name="connsiteX4" fmla="*/ 334781 w 618676"/>
                    <a:gd name="connsiteY4" fmla="*/ 385613 h 414433"/>
                    <a:gd name="connsiteX5" fmla="*/ 57236 w 618676"/>
                    <a:gd name="connsiteY5" fmla="*/ 404663 h 414433"/>
                    <a:gd name="connsiteX6" fmla="*/ 44536 w 618676"/>
                    <a:gd name="connsiteY6" fmla="*/ 83812 h 414433"/>
                    <a:gd name="connsiteX0" fmla="*/ 44536 w 629964"/>
                    <a:gd name="connsiteY0" fmla="*/ 83812 h 414433"/>
                    <a:gd name="connsiteX1" fmla="*/ 334781 w 629964"/>
                    <a:gd name="connsiteY1" fmla="*/ 1262 h 414433"/>
                    <a:gd name="connsiteX2" fmla="*/ 618676 w 629964"/>
                    <a:gd name="connsiteY2" fmla="*/ 1262 h 414433"/>
                    <a:gd name="connsiteX3" fmla="*/ 618676 w 629964"/>
                    <a:gd name="connsiteY3" fmla="*/ 385613 h 414433"/>
                    <a:gd name="connsiteX4" fmla="*/ 334781 w 629964"/>
                    <a:gd name="connsiteY4" fmla="*/ 385613 h 414433"/>
                    <a:gd name="connsiteX5" fmla="*/ 57236 w 629964"/>
                    <a:gd name="connsiteY5" fmla="*/ 404663 h 414433"/>
                    <a:gd name="connsiteX6" fmla="*/ 44536 w 629964"/>
                    <a:gd name="connsiteY6" fmla="*/ 83812 h 414433"/>
                    <a:gd name="connsiteX0" fmla="*/ 44536 w 629964"/>
                    <a:gd name="connsiteY0" fmla="*/ 83812 h 414433"/>
                    <a:gd name="connsiteX1" fmla="*/ 334781 w 629964"/>
                    <a:gd name="connsiteY1" fmla="*/ 1262 h 414433"/>
                    <a:gd name="connsiteX2" fmla="*/ 618676 w 629964"/>
                    <a:gd name="connsiteY2" fmla="*/ 1262 h 414433"/>
                    <a:gd name="connsiteX3" fmla="*/ 618676 w 629964"/>
                    <a:gd name="connsiteY3" fmla="*/ 385613 h 414433"/>
                    <a:gd name="connsiteX4" fmla="*/ 334781 w 629964"/>
                    <a:gd name="connsiteY4" fmla="*/ 385613 h 414433"/>
                    <a:gd name="connsiteX5" fmla="*/ 57236 w 629964"/>
                    <a:gd name="connsiteY5" fmla="*/ 404663 h 414433"/>
                    <a:gd name="connsiteX6" fmla="*/ 44536 w 629964"/>
                    <a:gd name="connsiteY6" fmla="*/ 83812 h 414433"/>
                    <a:gd name="connsiteX0" fmla="*/ 44536 w 629964"/>
                    <a:gd name="connsiteY0" fmla="*/ 84453 h 415074"/>
                    <a:gd name="connsiteX1" fmla="*/ 334781 w 629964"/>
                    <a:gd name="connsiteY1" fmla="*/ 1903 h 415074"/>
                    <a:gd name="connsiteX2" fmla="*/ 618676 w 629964"/>
                    <a:gd name="connsiteY2" fmla="*/ 1903 h 415074"/>
                    <a:gd name="connsiteX3" fmla="*/ 618676 w 629964"/>
                    <a:gd name="connsiteY3" fmla="*/ 386254 h 415074"/>
                    <a:gd name="connsiteX4" fmla="*/ 334781 w 629964"/>
                    <a:gd name="connsiteY4" fmla="*/ 386254 h 415074"/>
                    <a:gd name="connsiteX5" fmla="*/ 57236 w 629964"/>
                    <a:gd name="connsiteY5" fmla="*/ 405304 h 415074"/>
                    <a:gd name="connsiteX6" fmla="*/ 44536 w 629964"/>
                    <a:gd name="connsiteY6" fmla="*/ 84453 h 415074"/>
                    <a:gd name="connsiteX0" fmla="*/ 44536 w 637726"/>
                    <a:gd name="connsiteY0" fmla="*/ 84453 h 415074"/>
                    <a:gd name="connsiteX1" fmla="*/ 334781 w 637726"/>
                    <a:gd name="connsiteY1" fmla="*/ 1903 h 415074"/>
                    <a:gd name="connsiteX2" fmla="*/ 618676 w 637726"/>
                    <a:gd name="connsiteY2" fmla="*/ 1903 h 415074"/>
                    <a:gd name="connsiteX3" fmla="*/ 618676 w 637726"/>
                    <a:gd name="connsiteY3" fmla="*/ 386254 h 415074"/>
                    <a:gd name="connsiteX4" fmla="*/ 334781 w 637726"/>
                    <a:gd name="connsiteY4" fmla="*/ 386254 h 415074"/>
                    <a:gd name="connsiteX5" fmla="*/ 57236 w 637726"/>
                    <a:gd name="connsiteY5" fmla="*/ 405304 h 415074"/>
                    <a:gd name="connsiteX6" fmla="*/ 44536 w 637726"/>
                    <a:gd name="connsiteY6" fmla="*/ 84453 h 415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7726" h="415074">
                      <a:moveTo>
                        <a:pt x="44536" y="84453"/>
                      </a:moveTo>
                      <a:cubicBezTo>
                        <a:pt x="90793" y="17220"/>
                        <a:pt x="239091" y="15661"/>
                        <a:pt x="334781" y="1903"/>
                      </a:cubicBezTo>
                      <a:cubicBezTo>
                        <a:pt x="430471" y="-11855"/>
                        <a:pt x="543094" y="55315"/>
                        <a:pt x="618676" y="1903"/>
                      </a:cubicBezTo>
                      <a:cubicBezTo>
                        <a:pt x="644076" y="66520"/>
                        <a:pt x="644076" y="347037"/>
                        <a:pt x="618676" y="386254"/>
                      </a:cubicBezTo>
                      <a:cubicBezTo>
                        <a:pt x="524044" y="477767"/>
                        <a:pt x="429413" y="294742"/>
                        <a:pt x="334781" y="386254"/>
                      </a:cubicBezTo>
                      <a:cubicBezTo>
                        <a:pt x="240149" y="477767"/>
                        <a:pt x="151868" y="313792"/>
                        <a:pt x="57236" y="405304"/>
                      </a:cubicBezTo>
                      <a:cubicBezTo>
                        <a:pt x="-31664" y="416887"/>
                        <a:pt x="-1721" y="151686"/>
                        <a:pt x="44536" y="84453"/>
                      </a:cubicBez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0" name="小波 161">
                  <a:extLst>
                    <a:ext uri="{FF2B5EF4-FFF2-40B4-BE49-F238E27FC236}">
                      <a16:creationId xmlns:a16="http://schemas.microsoft.com/office/drawing/2014/main" id="{1200983A-60E6-4F09-8CD3-F1C5599E3DA6}"/>
                    </a:ext>
                  </a:extLst>
                </p:cNvPr>
                <p:cNvSpPr/>
                <p:nvPr/>
              </p:nvSpPr>
              <p:spPr>
                <a:xfrm>
                  <a:off x="5720637" y="4991976"/>
                  <a:ext cx="410953" cy="326071"/>
                </a:xfrm>
                <a:custGeom>
                  <a:avLst/>
                  <a:gdLst>
                    <a:gd name="connsiteX0" fmla="*/ 0 w 567790"/>
                    <a:gd name="connsiteY0" fmla="*/ 27454 h 439259"/>
                    <a:gd name="connsiteX1" fmla="*/ 283895 w 567790"/>
                    <a:gd name="connsiteY1" fmla="*/ 27454 h 439259"/>
                    <a:gd name="connsiteX2" fmla="*/ 567790 w 567790"/>
                    <a:gd name="connsiteY2" fmla="*/ 27454 h 439259"/>
                    <a:gd name="connsiteX3" fmla="*/ 567790 w 567790"/>
                    <a:gd name="connsiteY3" fmla="*/ 411805 h 439259"/>
                    <a:gd name="connsiteX4" fmla="*/ 283895 w 567790"/>
                    <a:gd name="connsiteY4" fmla="*/ 411805 h 439259"/>
                    <a:gd name="connsiteX5" fmla="*/ 0 w 567790"/>
                    <a:gd name="connsiteY5" fmla="*/ 411805 h 439259"/>
                    <a:gd name="connsiteX6" fmla="*/ 0 w 567790"/>
                    <a:gd name="connsiteY6" fmla="*/ 27454 h 439259"/>
                    <a:gd name="connsiteX0" fmla="*/ 0 w 574140"/>
                    <a:gd name="connsiteY0" fmla="*/ 83812 h 412030"/>
                    <a:gd name="connsiteX1" fmla="*/ 290245 w 574140"/>
                    <a:gd name="connsiteY1" fmla="*/ 1262 h 412030"/>
                    <a:gd name="connsiteX2" fmla="*/ 574140 w 574140"/>
                    <a:gd name="connsiteY2" fmla="*/ 1262 h 412030"/>
                    <a:gd name="connsiteX3" fmla="*/ 574140 w 574140"/>
                    <a:gd name="connsiteY3" fmla="*/ 385613 h 412030"/>
                    <a:gd name="connsiteX4" fmla="*/ 290245 w 574140"/>
                    <a:gd name="connsiteY4" fmla="*/ 385613 h 412030"/>
                    <a:gd name="connsiteX5" fmla="*/ 6350 w 574140"/>
                    <a:gd name="connsiteY5" fmla="*/ 385613 h 412030"/>
                    <a:gd name="connsiteX6" fmla="*/ 0 w 574140"/>
                    <a:gd name="connsiteY6" fmla="*/ 83812 h 412030"/>
                    <a:gd name="connsiteX0" fmla="*/ 1543 w 575683"/>
                    <a:gd name="connsiteY0" fmla="*/ 83812 h 412030"/>
                    <a:gd name="connsiteX1" fmla="*/ 291788 w 575683"/>
                    <a:gd name="connsiteY1" fmla="*/ 1262 h 412030"/>
                    <a:gd name="connsiteX2" fmla="*/ 575683 w 575683"/>
                    <a:gd name="connsiteY2" fmla="*/ 1262 h 412030"/>
                    <a:gd name="connsiteX3" fmla="*/ 575683 w 575683"/>
                    <a:gd name="connsiteY3" fmla="*/ 385613 h 412030"/>
                    <a:gd name="connsiteX4" fmla="*/ 291788 w 575683"/>
                    <a:gd name="connsiteY4" fmla="*/ 385613 h 412030"/>
                    <a:gd name="connsiteX5" fmla="*/ 7893 w 575683"/>
                    <a:gd name="connsiteY5" fmla="*/ 385613 h 412030"/>
                    <a:gd name="connsiteX6" fmla="*/ 1543 w 575683"/>
                    <a:gd name="connsiteY6" fmla="*/ 83812 h 412030"/>
                    <a:gd name="connsiteX0" fmla="*/ 17713 w 591853"/>
                    <a:gd name="connsiteY0" fmla="*/ 83812 h 414433"/>
                    <a:gd name="connsiteX1" fmla="*/ 307958 w 591853"/>
                    <a:gd name="connsiteY1" fmla="*/ 1262 h 414433"/>
                    <a:gd name="connsiteX2" fmla="*/ 591853 w 591853"/>
                    <a:gd name="connsiteY2" fmla="*/ 1262 h 414433"/>
                    <a:gd name="connsiteX3" fmla="*/ 591853 w 591853"/>
                    <a:gd name="connsiteY3" fmla="*/ 385613 h 414433"/>
                    <a:gd name="connsiteX4" fmla="*/ 307958 w 591853"/>
                    <a:gd name="connsiteY4" fmla="*/ 385613 h 414433"/>
                    <a:gd name="connsiteX5" fmla="*/ 30413 w 591853"/>
                    <a:gd name="connsiteY5" fmla="*/ 404663 h 414433"/>
                    <a:gd name="connsiteX6" fmla="*/ 17713 w 591853"/>
                    <a:gd name="connsiteY6" fmla="*/ 83812 h 414433"/>
                    <a:gd name="connsiteX0" fmla="*/ 44536 w 618676"/>
                    <a:gd name="connsiteY0" fmla="*/ 83812 h 414433"/>
                    <a:gd name="connsiteX1" fmla="*/ 334781 w 618676"/>
                    <a:gd name="connsiteY1" fmla="*/ 1262 h 414433"/>
                    <a:gd name="connsiteX2" fmla="*/ 618676 w 618676"/>
                    <a:gd name="connsiteY2" fmla="*/ 1262 h 414433"/>
                    <a:gd name="connsiteX3" fmla="*/ 618676 w 618676"/>
                    <a:gd name="connsiteY3" fmla="*/ 385613 h 414433"/>
                    <a:gd name="connsiteX4" fmla="*/ 334781 w 618676"/>
                    <a:gd name="connsiteY4" fmla="*/ 385613 h 414433"/>
                    <a:gd name="connsiteX5" fmla="*/ 57236 w 618676"/>
                    <a:gd name="connsiteY5" fmla="*/ 404663 h 414433"/>
                    <a:gd name="connsiteX6" fmla="*/ 44536 w 618676"/>
                    <a:gd name="connsiteY6" fmla="*/ 83812 h 414433"/>
                    <a:gd name="connsiteX0" fmla="*/ 44536 w 629964"/>
                    <a:gd name="connsiteY0" fmla="*/ 83812 h 414433"/>
                    <a:gd name="connsiteX1" fmla="*/ 334781 w 629964"/>
                    <a:gd name="connsiteY1" fmla="*/ 1262 h 414433"/>
                    <a:gd name="connsiteX2" fmla="*/ 618676 w 629964"/>
                    <a:gd name="connsiteY2" fmla="*/ 1262 h 414433"/>
                    <a:gd name="connsiteX3" fmla="*/ 618676 w 629964"/>
                    <a:gd name="connsiteY3" fmla="*/ 385613 h 414433"/>
                    <a:gd name="connsiteX4" fmla="*/ 334781 w 629964"/>
                    <a:gd name="connsiteY4" fmla="*/ 385613 h 414433"/>
                    <a:gd name="connsiteX5" fmla="*/ 57236 w 629964"/>
                    <a:gd name="connsiteY5" fmla="*/ 404663 h 414433"/>
                    <a:gd name="connsiteX6" fmla="*/ 44536 w 629964"/>
                    <a:gd name="connsiteY6" fmla="*/ 83812 h 414433"/>
                    <a:gd name="connsiteX0" fmla="*/ 44536 w 629964"/>
                    <a:gd name="connsiteY0" fmla="*/ 83812 h 414433"/>
                    <a:gd name="connsiteX1" fmla="*/ 334781 w 629964"/>
                    <a:gd name="connsiteY1" fmla="*/ 1262 h 414433"/>
                    <a:gd name="connsiteX2" fmla="*/ 618676 w 629964"/>
                    <a:gd name="connsiteY2" fmla="*/ 1262 h 414433"/>
                    <a:gd name="connsiteX3" fmla="*/ 618676 w 629964"/>
                    <a:gd name="connsiteY3" fmla="*/ 385613 h 414433"/>
                    <a:gd name="connsiteX4" fmla="*/ 334781 w 629964"/>
                    <a:gd name="connsiteY4" fmla="*/ 385613 h 414433"/>
                    <a:gd name="connsiteX5" fmla="*/ 57236 w 629964"/>
                    <a:gd name="connsiteY5" fmla="*/ 404663 h 414433"/>
                    <a:gd name="connsiteX6" fmla="*/ 44536 w 629964"/>
                    <a:gd name="connsiteY6" fmla="*/ 83812 h 414433"/>
                    <a:gd name="connsiteX0" fmla="*/ 44536 w 629964"/>
                    <a:gd name="connsiteY0" fmla="*/ 84453 h 415074"/>
                    <a:gd name="connsiteX1" fmla="*/ 334781 w 629964"/>
                    <a:gd name="connsiteY1" fmla="*/ 1903 h 415074"/>
                    <a:gd name="connsiteX2" fmla="*/ 618676 w 629964"/>
                    <a:gd name="connsiteY2" fmla="*/ 1903 h 415074"/>
                    <a:gd name="connsiteX3" fmla="*/ 618676 w 629964"/>
                    <a:gd name="connsiteY3" fmla="*/ 386254 h 415074"/>
                    <a:gd name="connsiteX4" fmla="*/ 334781 w 629964"/>
                    <a:gd name="connsiteY4" fmla="*/ 386254 h 415074"/>
                    <a:gd name="connsiteX5" fmla="*/ 57236 w 629964"/>
                    <a:gd name="connsiteY5" fmla="*/ 405304 h 415074"/>
                    <a:gd name="connsiteX6" fmla="*/ 44536 w 629964"/>
                    <a:gd name="connsiteY6" fmla="*/ 84453 h 415074"/>
                    <a:gd name="connsiteX0" fmla="*/ 44536 w 637726"/>
                    <a:gd name="connsiteY0" fmla="*/ 84453 h 415074"/>
                    <a:gd name="connsiteX1" fmla="*/ 334781 w 637726"/>
                    <a:gd name="connsiteY1" fmla="*/ 1903 h 415074"/>
                    <a:gd name="connsiteX2" fmla="*/ 618676 w 637726"/>
                    <a:gd name="connsiteY2" fmla="*/ 1903 h 415074"/>
                    <a:gd name="connsiteX3" fmla="*/ 618676 w 637726"/>
                    <a:gd name="connsiteY3" fmla="*/ 386254 h 415074"/>
                    <a:gd name="connsiteX4" fmla="*/ 334781 w 637726"/>
                    <a:gd name="connsiteY4" fmla="*/ 386254 h 415074"/>
                    <a:gd name="connsiteX5" fmla="*/ 57236 w 637726"/>
                    <a:gd name="connsiteY5" fmla="*/ 405304 h 415074"/>
                    <a:gd name="connsiteX6" fmla="*/ 44536 w 637726"/>
                    <a:gd name="connsiteY6" fmla="*/ 84453 h 415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7726" h="415074">
                      <a:moveTo>
                        <a:pt x="44536" y="84453"/>
                      </a:moveTo>
                      <a:cubicBezTo>
                        <a:pt x="90793" y="17220"/>
                        <a:pt x="239091" y="15661"/>
                        <a:pt x="334781" y="1903"/>
                      </a:cubicBezTo>
                      <a:cubicBezTo>
                        <a:pt x="430471" y="-11855"/>
                        <a:pt x="543094" y="55315"/>
                        <a:pt x="618676" y="1903"/>
                      </a:cubicBezTo>
                      <a:cubicBezTo>
                        <a:pt x="644076" y="66520"/>
                        <a:pt x="644076" y="347037"/>
                        <a:pt x="618676" y="386254"/>
                      </a:cubicBezTo>
                      <a:cubicBezTo>
                        <a:pt x="524044" y="477767"/>
                        <a:pt x="429413" y="294742"/>
                        <a:pt x="334781" y="386254"/>
                      </a:cubicBezTo>
                      <a:cubicBezTo>
                        <a:pt x="240149" y="477767"/>
                        <a:pt x="151868" y="313792"/>
                        <a:pt x="57236" y="405304"/>
                      </a:cubicBezTo>
                      <a:cubicBezTo>
                        <a:pt x="-31664" y="416887"/>
                        <a:pt x="-1721" y="151686"/>
                        <a:pt x="44536" y="84453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1" name="小波 161">
                  <a:extLst>
                    <a:ext uri="{FF2B5EF4-FFF2-40B4-BE49-F238E27FC236}">
                      <a16:creationId xmlns:a16="http://schemas.microsoft.com/office/drawing/2014/main" id="{C88C3550-E882-4D2D-94B5-6F9E961EB874}"/>
                    </a:ext>
                  </a:extLst>
                </p:cNvPr>
                <p:cNvSpPr/>
                <p:nvPr/>
              </p:nvSpPr>
              <p:spPr>
                <a:xfrm rot="9000000">
                  <a:off x="5003948" y="4980348"/>
                  <a:ext cx="410953" cy="326071"/>
                </a:xfrm>
                <a:custGeom>
                  <a:avLst/>
                  <a:gdLst>
                    <a:gd name="connsiteX0" fmla="*/ 0 w 567790"/>
                    <a:gd name="connsiteY0" fmla="*/ 27454 h 439259"/>
                    <a:gd name="connsiteX1" fmla="*/ 283895 w 567790"/>
                    <a:gd name="connsiteY1" fmla="*/ 27454 h 439259"/>
                    <a:gd name="connsiteX2" fmla="*/ 567790 w 567790"/>
                    <a:gd name="connsiteY2" fmla="*/ 27454 h 439259"/>
                    <a:gd name="connsiteX3" fmla="*/ 567790 w 567790"/>
                    <a:gd name="connsiteY3" fmla="*/ 411805 h 439259"/>
                    <a:gd name="connsiteX4" fmla="*/ 283895 w 567790"/>
                    <a:gd name="connsiteY4" fmla="*/ 411805 h 439259"/>
                    <a:gd name="connsiteX5" fmla="*/ 0 w 567790"/>
                    <a:gd name="connsiteY5" fmla="*/ 411805 h 439259"/>
                    <a:gd name="connsiteX6" fmla="*/ 0 w 567790"/>
                    <a:gd name="connsiteY6" fmla="*/ 27454 h 439259"/>
                    <a:gd name="connsiteX0" fmla="*/ 0 w 574140"/>
                    <a:gd name="connsiteY0" fmla="*/ 83812 h 412030"/>
                    <a:gd name="connsiteX1" fmla="*/ 290245 w 574140"/>
                    <a:gd name="connsiteY1" fmla="*/ 1262 h 412030"/>
                    <a:gd name="connsiteX2" fmla="*/ 574140 w 574140"/>
                    <a:gd name="connsiteY2" fmla="*/ 1262 h 412030"/>
                    <a:gd name="connsiteX3" fmla="*/ 574140 w 574140"/>
                    <a:gd name="connsiteY3" fmla="*/ 385613 h 412030"/>
                    <a:gd name="connsiteX4" fmla="*/ 290245 w 574140"/>
                    <a:gd name="connsiteY4" fmla="*/ 385613 h 412030"/>
                    <a:gd name="connsiteX5" fmla="*/ 6350 w 574140"/>
                    <a:gd name="connsiteY5" fmla="*/ 385613 h 412030"/>
                    <a:gd name="connsiteX6" fmla="*/ 0 w 574140"/>
                    <a:gd name="connsiteY6" fmla="*/ 83812 h 412030"/>
                    <a:gd name="connsiteX0" fmla="*/ 1543 w 575683"/>
                    <a:gd name="connsiteY0" fmla="*/ 83812 h 412030"/>
                    <a:gd name="connsiteX1" fmla="*/ 291788 w 575683"/>
                    <a:gd name="connsiteY1" fmla="*/ 1262 h 412030"/>
                    <a:gd name="connsiteX2" fmla="*/ 575683 w 575683"/>
                    <a:gd name="connsiteY2" fmla="*/ 1262 h 412030"/>
                    <a:gd name="connsiteX3" fmla="*/ 575683 w 575683"/>
                    <a:gd name="connsiteY3" fmla="*/ 385613 h 412030"/>
                    <a:gd name="connsiteX4" fmla="*/ 291788 w 575683"/>
                    <a:gd name="connsiteY4" fmla="*/ 385613 h 412030"/>
                    <a:gd name="connsiteX5" fmla="*/ 7893 w 575683"/>
                    <a:gd name="connsiteY5" fmla="*/ 385613 h 412030"/>
                    <a:gd name="connsiteX6" fmla="*/ 1543 w 575683"/>
                    <a:gd name="connsiteY6" fmla="*/ 83812 h 412030"/>
                    <a:gd name="connsiteX0" fmla="*/ 17713 w 591853"/>
                    <a:gd name="connsiteY0" fmla="*/ 83812 h 414433"/>
                    <a:gd name="connsiteX1" fmla="*/ 307958 w 591853"/>
                    <a:gd name="connsiteY1" fmla="*/ 1262 h 414433"/>
                    <a:gd name="connsiteX2" fmla="*/ 591853 w 591853"/>
                    <a:gd name="connsiteY2" fmla="*/ 1262 h 414433"/>
                    <a:gd name="connsiteX3" fmla="*/ 591853 w 591853"/>
                    <a:gd name="connsiteY3" fmla="*/ 385613 h 414433"/>
                    <a:gd name="connsiteX4" fmla="*/ 307958 w 591853"/>
                    <a:gd name="connsiteY4" fmla="*/ 385613 h 414433"/>
                    <a:gd name="connsiteX5" fmla="*/ 30413 w 591853"/>
                    <a:gd name="connsiteY5" fmla="*/ 404663 h 414433"/>
                    <a:gd name="connsiteX6" fmla="*/ 17713 w 591853"/>
                    <a:gd name="connsiteY6" fmla="*/ 83812 h 414433"/>
                    <a:gd name="connsiteX0" fmla="*/ 44536 w 618676"/>
                    <a:gd name="connsiteY0" fmla="*/ 83812 h 414433"/>
                    <a:gd name="connsiteX1" fmla="*/ 334781 w 618676"/>
                    <a:gd name="connsiteY1" fmla="*/ 1262 h 414433"/>
                    <a:gd name="connsiteX2" fmla="*/ 618676 w 618676"/>
                    <a:gd name="connsiteY2" fmla="*/ 1262 h 414433"/>
                    <a:gd name="connsiteX3" fmla="*/ 618676 w 618676"/>
                    <a:gd name="connsiteY3" fmla="*/ 385613 h 414433"/>
                    <a:gd name="connsiteX4" fmla="*/ 334781 w 618676"/>
                    <a:gd name="connsiteY4" fmla="*/ 385613 h 414433"/>
                    <a:gd name="connsiteX5" fmla="*/ 57236 w 618676"/>
                    <a:gd name="connsiteY5" fmla="*/ 404663 h 414433"/>
                    <a:gd name="connsiteX6" fmla="*/ 44536 w 618676"/>
                    <a:gd name="connsiteY6" fmla="*/ 83812 h 414433"/>
                    <a:gd name="connsiteX0" fmla="*/ 44536 w 629964"/>
                    <a:gd name="connsiteY0" fmla="*/ 83812 h 414433"/>
                    <a:gd name="connsiteX1" fmla="*/ 334781 w 629964"/>
                    <a:gd name="connsiteY1" fmla="*/ 1262 h 414433"/>
                    <a:gd name="connsiteX2" fmla="*/ 618676 w 629964"/>
                    <a:gd name="connsiteY2" fmla="*/ 1262 h 414433"/>
                    <a:gd name="connsiteX3" fmla="*/ 618676 w 629964"/>
                    <a:gd name="connsiteY3" fmla="*/ 385613 h 414433"/>
                    <a:gd name="connsiteX4" fmla="*/ 334781 w 629964"/>
                    <a:gd name="connsiteY4" fmla="*/ 385613 h 414433"/>
                    <a:gd name="connsiteX5" fmla="*/ 57236 w 629964"/>
                    <a:gd name="connsiteY5" fmla="*/ 404663 h 414433"/>
                    <a:gd name="connsiteX6" fmla="*/ 44536 w 629964"/>
                    <a:gd name="connsiteY6" fmla="*/ 83812 h 414433"/>
                    <a:gd name="connsiteX0" fmla="*/ 44536 w 629964"/>
                    <a:gd name="connsiteY0" fmla="*/ 83812 h 414433"/>
                    <a:gd name="connsiteX1" fmla="*/ 334781 w 629964"/>
                    <a:gd name="connsiteY1" fmla="*/ 1262 h 414433"/>
                    <a:gd name="connsiteX2" fmla="*/ 618676 w 629964"/>
                    <a:gd name="connsiteY2" fmla="*/ 1262 h 414433"/>
                    <a:gd name="connsiteX3" fmla="*/ 618676 w 629964"/>
                    <a:gd name="connsiteY3" fmla="*/ 385613 h 414433"/>
                    <a:gd name="connsiteX4" fmla="*/ 334781 w 629964"/>
                    <a:gd name="connsiteY4" fmla="*/ 385613 h 414433"/>
                    <a:gd name="connsiteX5" fmla="*/ 57236 w 629964"/>
                    <a:gd name="connsiteY5" fmla="*/ 404663 h 414433"/>
                    <a:gd name="connsiteX6" fmla="*/ 44536 w 629964"/>
                    <a:gd name="connsiteY6" fmla="*/ 83812 h 414433"/>
                    <a:gd name="connsiteX0" fmla="*/ 44536 w 629964"/>
                    <a:gd name="connsiteY0" fmla="*/ 84453 h 415074"/>
                    <a:gd name="connsiteX1" fmla="*/ 334781 w 629964"/>
                    <a:gd name="connsiteY1" fmla="*/ 1903 h 415074"/>
                    <a:gd name="connsiteX2" fmla="*/ 618676 w 629964"/>
                    <a:gd name="connsiteY2" fmla="*/ 1903 h 415074"/>
                    <a:gd name="connsiteX3" fmla="*/ 618676 w 629964"/>
                    <a:gd name="connsiteY3" fmla="*/ 386254 h 415074"/>
                    <a:gd name="connsiteX4" fmla="*/ 334781 w 629964"/>
                    <a:gd name="connsiteY4" fmla="*/ 386254 h 415074"/>
                    <a:gd name="connsiteX5" fmla="*/ 57236 w 629964"/>
                    <a:gd name="connsiteY5" fmla="*/ 405304 h 415074"/>
                    <a:gd name="connsiteX6" fmla="*/ 44536 w 629964"/>
                    <a:gd name="connsiteY6" fmla="*/ 84453 h 415074"/>
                    <a:gd name="connsiteX0" fmla="*/ 44536 w 637726"/>
                    <a:gd name="connsiteY0" fmla="*/ 84453 h 415074"/>
                    <a:gd name="connsiteX1" fmla="*/ 334781 w 637726"/>
                    <a:gd name="connsiteY1" fmla="*/ 1903 h 415074"/>
                    <a:gd name="connsiteX2" fmla="*/ 618676 w 637726"/>
                    <a:gd name="connsiteY2" fmla="*/ 1903 h 415074"/>
                    <a:gd name="connsiteX3" fmla="*/ 618676 w 637726"/>
                    <a:gd name="connsiteY3" fmla="*/ 386254 h 415074"/>
                    <a:gd name="connsiteX4" fmla="*/ 334781 w 637726"/>
                    <a:gd name="connsiteY4" fmla="*/ 386254 h 415074"/>
                    <a:gd name="connsiteX5" fmla="*/ 57236 w 637726"/>
                    <a:gd name="connsiteY5" fmla="*/ 405304 h 415074"/>
                    <a:gd name="connsiteX6" fmla="*/ 44536 w 637726"/>
                    <a:gd name="connsiteY6" fmla="*/ 84453 h 415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7726" h="415074">
                      <a:moveTo>
                        <a:pt x="44536" y="84453"/>
                      </a:moveTo>
                      <a:cubicBezTo>
                        <a:pt x="90793" y="17220"/>
                        <a:pt x="239091" y="15661"/>
                        <a:pt x="334781" y="1903"/>
                      </a:cubicBezTo>
                      <a:cubicBezTo>
                        <a:pt x="430471" y="-11855"/>
                        <a:pt x="543094" y="55315"/>
                        <a:pt x="618676" y="1903"/>
                      </a:cubicBezTo>
                      <a:cubicBezTo>
                        <a:pt x="644076" y="66520"/>
                        <a:pt x="644076" y="347037"/>
                        <a:pt x="618676" y="386254"/>
                      </a:cubicBezTo>
                      <a:cubicBezTo>
                        <a:pt x="524044" y="477767"/>
                        <a:pt x="429413" y="294742"/>
                        <a:pt x="334781" y="386254"/>
                      </a:cubicBezTo>
                      <a:cubicBezTo>
                        <a:pt x="240149" y="477767"/>
                        <a:pt x="151868" y="313792"/>
                        <a:pt x="57236" y="405304"/>
                      </a:cubicBezTo>
                      <a:cubicBezTo>
                        <a:pt x="-31664" y="416887"/>
                        <a:pt x="-1721" y="151686"/>
                        <a:pt x="44536" y="84453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42" name="グループ化 541">
                  <a:extLst>
                    <a:ext uri="{FF2B5EF4-FFF2-40B4-BE49-F238E27FC236}">
                      <a16:creationId xmlns:a16="http://schemas.microsoft.com/office/drawing/2014/main" id="{090098A1-1EE5-4549-B535-6D6EBB5BB6D4}"/>
                    </a:ext>
                  </a:extLst>
                </p:cNvPr>
                <p:cNvGrpSpPr/>
                <p:nvPr/>
              </p:nvGrpSpPr>
              <p:grpSpPr>
                <a:xfrm rot="16200000">
                  <a:off x="5326852" y="4793778"/>
                  <a:ext cx="225845" cy="549964"/>
                  <a:chOff x="4417655" y="3129610"/>
                  <a:chExt cx="340827" cy="829960"/>
                </a:xfrm>
                <a:solidFill>
                  <a:srgbClr val="FFFFCC"/>
                </a:solidFill>
              </p:grpSpPr>
              <p:sp>
                <p:nvSpPr>
                  <p:cNvPr id="611" name="フリーフォーム: 図形 610">
                    <a:extLst>
                      <a:ext uri="{FF2B5EF4-FFF2-40B4-BE49-F238E27FC236}">
                        <a16:creationId xmlns:a16="http://schemas.microsoft.com/office/drawing/2014/main" id="{1EBE8E28-B9A8-40E6-BF29-2E46EE27E2EB}"/>
                      </a:ext>
                    </a:extLst>
                  </p:cNvPr>
                  <p:cNvSpPr/>
                  <p:nvPr/>
                </p:nvSpPr>
                <p:spPr>
                  <a:xfrm>
                    <a:off x="4566574" y="3129610"/>
                    <a:ext cx="187586" cy="829960"/>
                  </a:xfrm>
                  <a:custGeom>
                    <a:avLst/>
                    <a:gdLst>
                      <a:gd name="connsiteX0" fmla="*/ 187907 w 255239"/>
                      <a:gd name="connsiteY0" fmla="*/ 0 h 829960"/>
                      <a:gd name="connsiteX1" fmla="*/ 255239 w 255239"/>
                      <a:gd name="connsiteY1" fmla="*/ 0 h 829960"/>
                      <a:gd name="connsiteX2" fmla="*/ 207070 w 255239"/>
                      <a:gd name="connsiteY2" fmla="*/ 45794 h 829960"/>
                      <a:gd name="connsiteX3" fmla="*/ 67332 w 255239"/>
                      <a:gd name="connsiteY3" fmla="*/ 432248 h 829960"/>
                      <a:gd name="connsiteX4" fmla="*/ 207070 w 255239"/>
                      <a:gd name="connsiteY4" fmla="*/ 818703 h 829960"/>
                      <a:gd name="connsiteX5" fmla="*/ 218912 w 255239"/>
                      <a:gd name="connsiteY5" fmla="*/ 829960 h 829960"/>
                      <a:gd name="connsiteX6" fmla="*/ 151580 w 255239"/>
                      <a:gd name="connsiteY6" fmla="*/ 829960 h 829960"/>
                      <a:gd name="connsiteX7" fmla="*/ 139738 w 255239"/>
                      <a:gd name="connsiteY7" fmla="*/ 818703 h 829960"/>
                      <a:gd name="connsiteX8" fmla="*/ 0 w 255239"/>
                      <a:gd name="connsiteY8" fmla="*/ 432248 h 829960"/>
                      <a:gd name="connsiteX9" fmla="*/ 139738 w 255239"/>
                      <a:gd name="connsiteY9" fmla="*/ 45794 h 829960"/>
                      <a:gd name="connsiteX10" fmla="*/ 187907 w 255239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55239" h="829960">
                        <a:moveTo>
                          <a:pt x="187907" y="0"/>
                        </a:moveTo>
                        <a:lnTo>
                          <a:pt x="255239" y="0"/>
                        </a:lnTo>
                        <a:lnTo>
                          <a:pt x="207070" y="45794"/>
                        </a:lnTo>
                        <a:cubicBezTo>
                          <a:pt x="117700" y="153216"/>
                          <a:pt x="67332" y="289611"/>
                          <a:pt x="67332" y="432248"/>
                        </a:cubicBezTo>
                        <a:cubicBezTo>
                          <a:pt x="67332" y="574886"/>
                          <a:pt x="117700" y="711280"/>
                          <a:pt x="207070" y="818703"/>
                        </a:cubicBezTo>
                        <a:lnTo>
                          <a:pt x="218912" y="829960"/>
                        </a:lnTo>
                        <a:lnTo>
                          <a:pt x="151580" y="829960"/>
                        </a:lnTo>
                        <a:lnTo>
                          <a:pt x="139738" y="818703"/>
                        </a:lnTo>
                        <a:cubicBezTo>
                          <a:pt x="50368" y="711280"/>
                          <a:pt x="0" y="574886"/>
                          <a:pt x="0" y="432248"/>
                        </a:cubicBezTo>
                        <a:cubicBezTo>
                          <a:pt x="0" y="289611"/>
                          <a:pt x="50368" y="153216"/>
                          <a:pt x="139738" y="45794"/>
                        </a:cubicBezTo>
                        <a:lnTo>
                          <a:pt x="187907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2" name="フリーフォーム: 図形 611">
                    <a:extLst>
                      <a:ext uri="{FF2B5EF4-FFF2-40B4-BE49-F238E27FC236}">
                        <a16:creationId xmlns:a16="http://schemas.microsoft.com/office/drawing/2014/main" id="{BF7306CB-B048-40D2-83F6-7266DE30E305}"/>
                      </a:ext>
                    </a:extLst>
                  </p:cNvPr>
                  <p:cNvSpPr/>
                  <p:nvPr/>
                </p:nvSpPr>
                <p:spPr>
                  <a:xfrm>
                    <a:off x="4515159" y="3129610"/>
                    <a:ext cx="241618" cy="829960"/>
                  </a:xfrm>
                  <a:custGeom>
                    <a:avLst/>
                    <a:gdLst>
                      <a:gd name="connsiteX0" fmla="*/ 187907 w 241618"/>
                      <a:gd name="connsiteY0" fmla="*/ 0 h 829960"/>
                      <a:gd name="connsiteX1" fmla="*/ 241618 w 241618"/>
                      <a:gd name="connsiteY1" fmla="*/ 0 h 829960"/>
                      <a:gd name="connsiteX2" fmla="*/ 193449 w 241618"/>
                      <a:gd name="connsiteY2" fmla="*/ 45794 h 829960"/>
                      <a:gd name="connsiteX3" fmla="*/ 53711 w 241618"/>
                      <a:gd name="connsiteY3" fmla="*/ 432248 h 829960"/>
                      <a:gd name="connsiteX4" fmla="*/ 193449 w 241618"/>
                      <a:gd name="connsiteY4" fmla="*/ 818703 h 829960"/>
                      <a:gd name="connsiteX5" fmla="*/ 205291 w 241618"/>
                      <a:gd name="connsiteY5" fmla="*/ 829960 h 829960"/>
                      <a:gd name="connsiteX6" fmla="*/ 151580 w 241618"/>
                      <a:gd name="connsiteY6" fmla="*/ 829960 h 829960"/>
                      <a:gd name="connsiteX7" fmla="*/ 139738 w 241618"/>
                      <a:gd name="connsiteY7" fmla="*/ 818703 h 829960"/>
                      <a:gd name="connsiteX8" fmla="*/ 0 w 241618"/>
                      <a:gd name="connsiteY8" fmla="*/ 432248 h 829960"/>
                      <a:gd name="connsiteX9" fmla="*/ 139738 w 241618"/>
                      <a:gd name="connsiteY9" fmla="*/ 45794 h 829960"/>
                      <a:gd name="connsiteX10" fmla="*/ 187907 w 241618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41618" h="829960">
                        <a:moveTo>
                          <a:pt x="187907" y="0"/>
                        </a:moveTo>
                        <a:lnTo>
                          <a:pt x="241618" y="0"/>
                        </a:lnTo>
                        <a:lnTo>
                          <a:pt x="193449" y="45794"/>
                        </a:lnTo>
                        <a:cubicBezTo>
                          <a:pt x="104079" y="153216"/>
                          <a:pt x="53711" y="289611"/>
                          <a:pt x="53711" y="432248"/>
                        </a:cubicBezTo>
                        <a:cubicBezTo>
                          <a:pt x="53711" y="574886"/>
                          <a:pt x="104079" y="711280"/>
                          <a:pt x="193449" y="818703"/>
                        </a:cubicBezTo>
                        <a:lnTo>
                          <a:pt x="205291" y="829960"/>
                        </a:lnTo>
                        <a:lnTo>
                          <a:pt x="151580" y="829960"/>
                        </a:lnTo>
                        <a:lnTo>
                          <a:pt x="139738" y="818703"/>
                        </a:lnTo>
                        <a:cubicBezTo>
                          <a:pt x="50368" y="711280"/>
                          <a:pt x="0" y="574886"/>
                          <a:pt x="0" y="432248"/>
                        </a:cubicBezTo>
                        <a:cubicBezTo>
                          <a:pt x="0" y="289611"/>
                          <a:pt x="50368" y="153216"/>
                          <a:pt x="139738" y="45794"/>
                        </a:cubicBezTo>
                        <a:lnTo>
                          <a:pt x="187907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613" name="グループ化 612">
                    <a:extLst>
                      <a:ext uri="{FF2B5EF4-FFF2-40B4-BE49-F238E27FC236}">
                        <a16:creationId xmlns:a16="http://schemas.microsoft.com/office/drawing/2014/main" id="{75AD41D2-254D-476C-A1D5-DFC73A1EA9F9}"/>
                      </a:ext>
                    </a:extLst>
                  </p:cNvPr>
                  <p:cNvGrpSpPr/>
                  <p:nvPr/>
                </p:nvGrpSpPr>
                <p:grpSpPr>
                  <a:xfrm>
                    <a:off x="4417655" y="3129610"/>
                    <a:ext cx="340827" cy="829960"/>
                    <a:chOff x="4273471" y="3129610"/>
                    <a:chExt cx="389754" cy="829960"/>
                  </a:xfrm>
                  <a:grpFill/>
                </p:grpSpPr>
                <p:sp>
                  <p:nvSpPr>
                    <p:cNvPr id="614" name="フリーフォーム: 図形 613">
                      <a:extLst>
                        <a:ext uri="{FF2B5EF4-FFF2-40B4-BE49-F238E27FC236}">
                          <a16:creationId xmlns:a16="http://schemas.microsoft.com/office/drawing/2014/main" id="{37E3C7F9-D2DA-4B51-8638-16EECBD08E0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73471" y="3129610"/>
                      <a:ext cx="324721" cy="829960"/>
                    </a:xfrm>
                    <a:custGeom>
                      <a:avLst/>
                      <a:gdLst>
                        <a:gd name="connsiteX0" fmla="*/ 271010 w 324721"/>
                        <a:gd name="connsiteY0" fmla="*/ 0 h 829960"/>
                        <a:gd name="connsiteX1" fmla="*/ 324721 w 324721"/>
                        <a:gd name="connsiteY1" fmla="*/ 0 h 829960"/>
                        <a:gd name="connsiteX2" fmla="*/ 266828 w 324721"/>
                        <a:gd name="connsiteY2" fmla="*/ 31424 h 829960"/>
                        <a:gd name="connsiteX3" fmla="*/ 53711 w 324721"/>
                        <a:gd name="connsiteY3" fmla="*/ 432248 h 829960"/>
                        <a:gd name="connsiteX4" fmla="*/ 195290 w 324721"/>
                        <a:gd name="connsiteY4" fmla="*/ 774048 h 829960"/>
                        <a:gd name="connsiteX5" fmla="*/ 263056 w 324721"/>
                        <a:gd name="connsiteY5" fmla="*/ 829960 h 829960"/>
                        <a:gd name="connsiteX6" fmla="*/ 209345 w 324721"/>
                        <a:gd name="connsiteY6" fmla="*/ 829960 h 829960"/>
                        <a:gd name="connsiteX7" fmla="*/ 141579 w 324721"/>
                        <a:gd name="connsiteY7" fmla="*/ 774048 h 829960"/>
                        <a:gd name="connsiteX8" fmla="*/ 0 w 324721"/>
                        <a:gd name="connsiteY8" fmla="*/ 432248 h 829960"/>
                        <a:gd name="connsiteX9" fmla="*/ 213117 w 324721"/>
                        <a:gd name="connsiteY9" fmla="*/ 31424 h 829960"/>
                        <a:gd name="connsiteX10" fmla="*/ 271010 w 324721"/>
                        <a:gd name="connsiteY10" fmla="*/ 0 h 8299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24721" h="829960">
                          <a:moveTo>
                            <a:pt x="271010" y="0"/>
                          </a:moveTo>
                          <a:lnTo>
                            <a:pt x="324721" y="0"/>
                          </a:lnTo>
                          <a:lnTo>
                            <a:pt x="266828" y="31424"/>
                          </a:lnTo>
                          <a:cubicBezTo>
                            <a:pt x="138249" y="118290"/>
                            <a:pt x="53711" y="265397"/>
                            <a:pt x="53711" y="432248"/>
                          </a:cubicBezTo>
                          <a:cubicBezTo>
                            <a:pt x="53711" y="565729"/>
                            <a:pt x="107815" y="686574"/>
                            <a:pt x="195290" y="774048"/>
                          </a:cubicBezTo>
                          <a:lnTo>
                            <a:pt x="263056" y="829960"/>
                          </a:lnTo>
                          <a:lnTo>
                            <a:pt x="209345" y="829960"/>
                          </a:lnTo>
                          <a:lnTo>
                            <a:pt x="141579" y="774048"/>
                          </a:lnTo>
                          <a:cubicBezTo>
                            <a:pt x="54104" y="686574"/>
                            <a:pt x="0" y="565729"/>
                            <a:pt x="0" y="432248"/>
                          </a:cubicBezTo>
                          <a:cubicBezTo>
                            <a:pt x="0" y="265397"/>
                            <a:pt x="84538" y="118290"/>
                            <a:pt x="213117" y="31424"/>
                          </a:cubicBezTo>
                          <a:lnTo>
                            <a:pt x="271010" y="0"/>
                          </a:ln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5" name="フリーフォーム: 図形 614">
                      <a:extLst>
                        <a:ext uri="{FF2B5EF4-FFF2-40B4-BE49-F238E27FC236}">
                          <a16:creationId xmlns:a16="http://schemas.microsoft.com/office/drawing/2014/main" id="{9104AD3D-56F3-4930-BFB2-787D950F02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24883" y="3129610"/>
                      <a:ext cx="338342" cy="829960"/>
                    </a:xfrm>
                    <a:custGeom>
                      <a:avLst/>
                      <a:gdLst>
                        <a:gd name="connsiteX0" fmla="*/ 271010 w 338342"/>
                        <a:gd name="connsiteY0" fmla="*/ 0 h 829960"/>
                        <a:gd name="connsiteX1" fmla="*/ 338342 w 338342"/>
                        <a:gd name="connsiteY1" fmla="*/ 0 h 829960"/>
                        <a:gd name="connsiteX2" fmla="*/ 280449 w 338342"/>
                        <a:gd name="connsiteY2" fmla="*/ 31424 h 829960"/>
                        <a:gd name="connsiteX3" fmla="*/ 67332 w 338342"/>
                        <a:gd name="connsiteY3" fmla="*/ 432248 h 829960"/>
                        <a:gd name="connsiteX4" fmla="*/ 208911 w 338342"/>
                        <a:gd name="connsiteY4" fmla="*/ 774048 h 829960"/>
                        <a:gd name="connsiteX5" fmla="*/ 276677 w 338342"/>
                        <a:gd name="connsiteY5" fmla="*/ 829960 h 829960"/>
                        <a:gd name="connsiteX6" fmla="*/ 209345 w 338342"/>
                        <a:gd name="connsiteY6" fmla="*/ 829960 h 829960"/>
                        <a:gd name="connsiteX7" fmla="*/ 141579 w 338342"/>
                        <a:gd name="connsiteY7" fmla="*/ 774048 h 829960"/>
                        <a:gd name="connsiteX8" fmla="*/ 0 w 338342"/>
                        <a:gd name="connsiteY8" fmla="*/ 432248 h 829960"/>
                        <a:gd name="connsiteX9" fmla="*/ 213117 w 338342"/>
                        <a:gd name="connsiteY9" fmla="*/ 31424 h 829960"/>
                        <a:gd name="connsiteX10" fmla="*/ 271010 w 338342"/>
                        <a:gd name="connsiteY10" fmla="*/ 0 h 8299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38342" h="829960">
                          <a:moveTo>
                            <a:pt x="271010" y="0"/>
                          </a:moveTo>
                          <a:lnTo>
                            <a:pt x="338342" y="0"/>
                          </a:lnTo>
                          <a:lnTo>
                            <a:pt x="280449" y="31424"/>
                          </a:lnTo>
                          <a:cubicBezTo>
                            <a:pt x="151870" y="118290"/>
                            <a:pt x="67332" y="265397"/>
                            <a:pt x="67332" y="432248"/>
                          </a:cubicBezTo>
                          <a:cubicBezTo>
                            <a:pt x="67332" y="565729"/>
                            <a:pt x="121436" y="686574"/>
                            <a:pt x="208911" y="774048"/>
                          </a:cubicBezTo>
                          <a:lnTo>
                            <a:pt x="276677" y="829960"/>
                          </a:lnTo>
                          <a:lnTo>
                            <a:pt x="209345" y="829960"/>
                          </a:lnTo>
                          <a:lnTo>
                            <a:pt x="141579" y="774048"/>
                          </a:lnTo>
                          <a:cubicBezTo>
                            <a:pt x="54104" y="686574"/>
                            <a:pt x="0" y="565729"/>
                            <a:pt x="0" y="432248"/>
                          </a:cubicBezTo>
                          <a:cubicBezTo>
                            <a:pt x="0" y="265397"/>
                            <a:pt x="84538" y="118290"/>
                            <a:pt x="213117" y="31424"/>
                          </a:cubicBezTo>
                          <a:lnTo>
                            <a:pt x="271010" y="0"/>
                          </a:ln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543" name="グループ化 542">
                  <a:extLst>
                    <a:ext uri="{FF2B5EF4-FFF2-40B4-BE49-F238E27FC236}">
                      <a16:creationId xmlns:a16="http://schemas.microsoft.com/office/drawing/2014/main" id="{2F16C3DA-4AFD-4194-AB22-CEDE743EE382}"/>
                    </a:ext>
                  </a:extLst>
                </p:cNvPr>
                <p:cNvGrpSpPr/>
                <p:nvPr/>
              </p:nvGrpSpPr>
              <p:grpSpPr>
                <a:xfrm rot="17100000">
                  <a:off x="4965238" y="5609265"/>
                  <a:ext cx="197881" cy="549964"/>
                  <a:chOff x="4417655" y="3129610"/>
                  <a:chExt cx="340827" cy="829960"/>
                </a:xfrm>
                <a:solidFill>
                  <a:srgbClr val="FFFFCC"/>
                </a:solidFill>
              </p:grpSpPr>
              <p:sp>
                <p:nvSpPr>
                  <p:cNvPr id="606" name="フリーフォーム: 図形 605">
                    <a:extLst>
                      <a:ext uri="{FF2B5EF4-FFF2-40B4-BE49-F238E27FC236}">
                        <a16:creationId xmlns:a16="http://schemas.microsoft.com/office/drawing/2014/main" id="{47F1A4A0-43C9-48C3-BBBD-C55518B587F9}"/>
                      </a:ext>
                    </a:extLst>
                  </p:cNvPr>
                  <p:cNvSpPr/>
                  <p:nvPr/>
                </p:nvSpPr>
                <p:spPr>
                  <a:xfrm>
                    <a:off x="4566574" y="3129610"/>
                    <a:ext cx="187586" cy="829960"/>
                  </a:xfrm>
                  <a:custGeom>
                    <a:avLst/>
                    <a:gdLst>
                      <a:gd name="connsiteX0" fmla="*/ 187907 w 255239"/>
                      <a:gd name="connsiteY0" fmla="*/ 0 h 829960"/>
                      <a:gd name="connsiteX1" fmla="*/ 255239 w 255239"/>
                      <a:gd name="connsiteY1" fmla="*/ 0 h 829960"/>
                      <a:gd name="connsiteX2" fmla="*/ 207070 w 255239"/>
                      <a:gd name="connsiteY2" fmla="*/ 45794 h 829960"/>
                      <a:gd name="connsiteX3" fmla="*/ 67332 w 255239"/>
                      <a:gd name="connsiteY3" fmla="*/ 432248 h 829960"/>
                      <a:gd name="connsiteX4" fmla="*/ 207070 w 255239"/>
                      <a:gd name="connsiteY4" fmla="*/ 818703 h 829960"/>
                      <a:gd name="connsiteX5" fmla="*/ 218912 w 255239"/>
                      <a:gd name="connsiteY5" fmla="*/ 829960 h 829960"/>
                      <a:gd name="connsiteX6" fmla="*/ 151580 w 255239"/>
                      <a:gd name="connsiteY6" fmla="*/ 829960 h 829960"/>
                      <a:gd name="connsiteX7" fmla="*/ 139738 w 255239"/>
                      <a:gd name="connsiteY7" fmla="*/ 818703 h 829960"/>
                      <a:gd name="connsiteX8" fmla="*/ 0 w 255239"/>
                      <a:gd name="connsiteY8" fmla="*/ 432248 h 829960"/>
                      <a:gd name="connsiteX9" fmla="*/ 139738 w 255239"/>
                      <a:gd name="connsiteY9" fmla="*/ 45794 h 829960"/>
                      <a:gd name="connsiteX10" fmla="*/ 187907 w 255239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55239" h="829960">
                        <a:moveTo>
                          <a:pt x="187907" y="0"/>
                        </a:moveTo>
                        <a:lnTo>
                          <a:pt x="255239" y="0"/>
                        </a:lnTo>
                        <a:lnTo>
                          <a:pt x="207070" y="45794"/>
                        </a:lnTo>
                        <a:cubicBezTo>
                          <a:pt x="117700" y="153216"/>
                          <a:pt x="67332" y="289611"/>
                          <a:pt x="67332" y="432248"/>
                        </a:cubicBezTo>
                        <a:cubicBezTo>
                          <a:pt x="67332" y="574886"/>
                          <a:pt x="117700" y="711280"/>
                          <a:pt x="207070" y="818703"/>
                        </a:cubicBezTo>
                        <a:lnTo>
                          <a:pt x="218912" y="829960"/>
                        </a:lnTo>
                        <a:lnTo>
                          <a:pt x="151580" y="829960"/>
                        </a:lnTo>
                        <a:lnTo>
                          <a:pt x="139738" y="818703"/>
                        </a:lnTo>
                        <a:cubicBezTo>
                          <a:pt x="50368" y="711280"/>
                          <a:pt x="0" y="574886"/>
                          <a:pt x="0" y="432248"/>
                        </a:cubicBezTo>
                        <a:cubicBezTo>
                          <a:pt x="0" y="289611"/>
                          <a:pt x="50368" y="153216"/>
                          <a:pt x="139738" y="45794"/>
                        </a:cubicBezTo>
                        <a:lnTo>
                          <a:pt x="187907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7" name="フリーフォーム: 図形 606">
                    <a:extLst>
                      <a:ext uri="{FF2B5EF4-FFF2-40B4-BE49-F238E27FC236}">
                        <a16:creationId xmlns:a16="http://schemas.microsoft.com/office/drawing/2014/main" id="{50F1D49D-E35D-4064-A0D9-4CF9E5CE2FF5}"/>
                      </a:ext>
                    </a:extLst>
                  </p:cNvPr>
                  <p:cNvSpPr/>
                  <p:nvPr/>
                </p:nvSpPr>
                <p:spPr>
                  <a:xfrm>
                    <a:off x="4515159" y="3129610"/>
                    <a:ext cx="241618" cy="829960"/>
                  </a:xfrm>
                  <a:custGeom>
                    <a:avLst/>
                    <a:gdLst>
                      <a:gd name="connsiteX0" fmla="*/ 187907 w 241618"/>
                      <a:gd name="connsiteY0" fmla="*/ 0 h 829960"/>
                      <a:gd name="connsiteX1" fmla="*/ 241618 w 241618"/>
                      <a:gd name="connsiteY1" fmla="*/ 0 h 829960"/>
                      <a:gd name="connsiteX2" fmla="*/ 193449 w 241618"/>
                      <a:gd name="connsiteY2" fmla="*/ 45794 h 829960"/>
                      <a:gd name="connsiteX3" fmla="*/ 53711 w 241618"/>
                      <a:gd name="connsiteY3" fmla="*/ 432248 h 829960"/>
                      <a:gd name="connsiteX4" fmla="*/ 193449 w 241618"/>
                      <a:gd name="connsiteY4" fmla="*/ 818703 h 829960"/>
                      <a:gd name="connsiteX5" fmla="*/ 205291 w 241618"/>
                      <a:gd name="connsiteY5" fmla="*/ 829960 h 829960"/>
                      <a:gd name="connsiteX6" fmla="*/ 151580 w 241618"/>
                      <a:gd name="connsiteY6" fmla="*/ 829960 h 829960"/>
                      <a:gd name="connsiteX7" fmla="*/ 139738 w 241618"/>
                      <a:gd name="connsiteY7" fmla="*/ 818703 h 829960"/>
                      <a:gd name="connsiteX8" fmla="*/ 0 w 241618"/>
                      <a:gd name="connsiteY8" fmla="*/ 432248 h 829960"/>
                      <a:gd name="connsiteX9" fmla="*/ 139738 w 241618"/>
                      <a:gd name="connsiteY9" fmla="*/ 45794 h 829960"/>
                      <a:gd name="connsiteX10" fmla="*/ 187907 w 241618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41618" h="829960">
                        <a:moveTo>
                          <a:pt x="187907" y="0"/>
                        </a:moveTo>
                        <a:lnTo>
                          <a:pt x="241618" y="0"/>
                        </a:lnTo>
                        <a:lnTo>
                          <a:pt x="193449" y="45794"/>
                        </a:lnTo>
                        <a:cubicBezTo>
                          <a:pt x="104079" y="153216"/>
                          <a:pt x="53711" y="289611"/>
                          <a:pt x="53711" y="432248"/>
                        </a:cubicBezTo>
                        <a:cubicBezTo>
                          <a:pt x="53711" y="574886"/>
                          <a:pt x="104079" y="711280"/>
                          <a:pt x="193449" y="818703"/>
                        </a:cubicBezTo>
                        <a:lnTo>
                          <a:pt x="205291" y="829960"/>
                        </a:lnTo>
                        <a:lnTo>
                          <a:pt x="151580" y="829960"/>
                        </a:lnTo>
                        <a:lnTo>
                          <a:pt x="139738" y="818703"/>
                        </a:lnTo>
                        <a:cubicBezTo>
                          <a:pt x="50368" y="711280"/>
                          <a:pt x="0" y="574886"/>
                          <a:pt x="0" y="432248"/>
                        </a:cubicBezTo>
                        <a:cubicBezTo>
                          <a:pt x="0" y="289611"/>
                          <a:pt x="50368" y="153216"/>
                          <a:pt x="139738" y="45794"/>
                        </a:cubicBezTo>
                        <a:lnTo>
                          <a:pt x="187907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608" name="グループ化 607">
                    <a:extLst>
                      <a:ext uri="{FF2B5EF4-FFF2-40B4-BE49-F238E27FC236}">
                        <a16:creationId xmlns:a16="http://schemas.microsoft.com/office/drawing/2014/main" id="{51D92E83-99E1-4FF4-BEB7-2072AE3128DC}"/>
                      </a:ext>
                    </a:extLst>
                  </p:cNvPr>
                  <p:cNvGrpSpPr/>
                  <p:nvPr/>
                </p:nvGrpSpPr>
                <p:grpSpPr>
                  <a:xfrm>
                    <a:off x="4417655" y="3129610"/>
                    <a:ext cx="340827" cy="829960"/>
                    <a:chOff x="4273471" y="3129610"/>
                    <a:chExt cx="389754" cy="829960"/>
                  </a:xfrm>
                  <a:grpFill/>
                </p:grpSpPr>
                <p:sp>
                  <p:nvSpPr>
                    <p:cNvPr id="609" name="フリーフォーム: 図形 608">
                      <a:extLst>
                        <a:ext uri="{FF2B5EF4-FFF2-40B4-BE49-F238E27FC236}">
                          <a16:creationId xmlns:a16="http://schemas.microsoft.com/office/drawing/2014/main" id="{C1076D8A-E587-4A95-B51A-5E6B42541F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73471" y="3129610"/>
                      <a:ext cx="324721" cy="829960"/>
                    </a:xfrm>
                    <a:custGeom>
                      <a:avLst/>
                      <a:gdLst>
                        <a:gd name="connsiteX0" fmla="*/ 271010 w 324721"/>
                        <a:gd name="connsiteY0" fmla="*/ 0 h 829960"/>
                        <a:gd name="connsiteX1" fmla="*/ 324721 w 324721"/>
                        <a:gd name="connsiteY1" fmla="*/ 0 h 829960"/>
                        <a:gd name="connsiteX2" fmla="*/ 266828 w 324721"/>
                        <a:gd name="connsiteY2" fmla="*/ 31424 h 829960"/>
                        <a:gd name="connsiteX3" fmla="*/ 53711 w 324721"/>
                        <a:gd name="connsiteY3" fmla="*/ 432248 h 829960"/>
                        <a:gd name="connsiteX4" fmla="*/ 195290 w 324721"/>
                        <a:gd name="connsiteY4" fmla="*/ 774048 h 829960"/>
                        <a:gd name="connsiteX5" fmla="*/ 263056 w 324721"/>
                        <a:gd name="connsiteY5" fmla="*/ 829960 h 829960"/>
                        <a:gd name="connsiteX6" fmla="*/ 209345 w 324721"/>
                        <a:gd name="connsiteY6" fmla="*/ 829960 h 829960"/>
                        <a:gd name="connsiteX7" fmla="*/ 141579 w 324721"/>
                        <a:gd name="connsiteY7" fmla="*/ 774048 h 829960"/>
                        <a:gd name="connsiteX8" fmla="*/ 0 w 324721"/>
                        <a:gd name="connsiteY8" fmla="*/ 432248 h 829960"/>
                        <a:gd name="connsiteX9" fmla="*/ 213117 w 324721"/>
                        <a:gd name="connsiteY9" fmla="*/ 31424 h 829960"/>
                        <a:gd name="connsiteX10" fmla="*/ 271010 w 324721"/>
                        <a:gd name="connsiteY10" fmla="*/ 0 h 8299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24721" h="829960">
                          <a:moveTo>
                            <a:pt x="271010" y="0"/>
                          </a:moveTo>
                          <a:lnTo>
                            <a:pt x="324721" y="0"/>
                          </a:lnTo>
                          <a:lnTo>
                            <a:pt x="266828" y="31424"/>
                          </a:lnTo>
                          <a:cubicBezTo>
                            <a:pt x="138249" y="118290"/>
                            <a:pt x="53711" y="265397"/>
                            <a:pt x="53711" y="432248"/>
                          </a:cubicBezTo>
                          <a:cubicBezTo>
                            <a:pt x="53711" y="565729"/>
                            <a:pt x="107815" y="686574"/>
                            <a:pt x="195290" y="774048"/>
                          </a:cubicBezTo>
                          <a:lnTo>
                            <a:pt x="263056" y="829960"/>
                          </a:lnTo>
                          <a:lnTo>
                            <a:pt x="209345" y="829960"/>
                          </a:lnTo>
                          <a:lnTo>
                            <a:pt x="141579" y="774048"/>
                          </a:lnTo>
                          <a:cubicBezTo>
                            <a:pt x="54104" y="686574"/>
                            <a:pt x="0" y="565729"/>
                            <a:pt x="0" y="432248"/>
                          </a:cubicBezTo>
                          <a:cubicBezTo>
                            <a:pt x="0" y="265397"/>
                            <a:pt x="84538" y="118290"/>
                            <a:pt x="213117" y="31424"/>
                          </a:cubicBezTo>
                          <a:lnTo>
                            <a:pt x="271010" y="0"/>
                          </a:ln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0" name="フリーフォーム: 図形 609">
                      <a:extLst>
                        <a:ext uri="{FF2B5EF4-FFF2-40B4-BE49-F238E27FC236}">
                          <a16:creationId xmlns:a16="http://schemas.microsoft.com/office/drawing/2014/main" id="{6BD13DD1-6936-45DC-B858-AB7169EE617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24883" y="3129610"/>
                      <a:ext cx="338342" cy="829960"/>
                    </a:xfrm>
                    <a:custGeom>
                      <a:avLst/>
                      <a:gdLst>
                        <a:gd name="connsiteX0" fmla="*/ 271010 w 338342"/>
                        <a:gd name="connsiteY0" fmla="*/ 0 h 829960"/>
                        <a:gd name="connsiteX1" fmla="*/ 338342 w 338342"/>
                        <a:gd name="connsiteY1" fmla="*/ 0 h 829960"/>
                        <a:gd name="connsiteX2" fmla="*/ 280449 w 338342"/>
                        <a:gd name="connsiteY2" fmla="*/ 31424 h 829960"/>
                        <a:gd name="connsiteX3" fmla="*/ 67332 w 338342"/>
                        <a:gd name="connsiteY3" fmla="*/ 432248 h 829960"/>
                        <a:gd name="connsiteX4" fmla="*/ 208911 w 338342"/>
                        <a:gd name="connsiteY4" fmla="*/ 774048 h 829960"/>
                        <a:gd name="connsiteX5" fmla="*/ 276677 w 338342"/>
                        <a:gd name="connsiteY5" fmla="*/ 829960 h 829960"/>
                        <a:gd name="connsiteX6" fmla="*/ 209345 w 338342"/>
                        <a:gd name="connsiteY6" fmla="*/ 829960 h 829960"/>
                        <a:gd name="connsiteX7" fmla="*/ 141579 w 338342"/>
                        <a:gd name="connsiteY7" fmla="*/ 774048 h 829960"/>
                        <a:gd name="connsiteX8" fmla="*/ 0 w 338342"/>
                        <a:gd name="connsiteY8" fmla="*/ 432248 h 829960"/>
                        <a:gd name="connsiteX9" fmla="*/ 213117 w 338342"/>
                        <a:gd name="connsiteY9" fmla="*/ 31424 h 829960"/>
                        <a:gd name="connsiteX10" fmla="*/ 271010 w 338342"/>
                        <a:gd name="connsiteY10" fmla="*/ 0 h 8299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38342" h="829960">
                          <a:moveTo>
                            <a:pt x="271010" y="0"/>
                          </a:moveTo>
                          <a:lnTo>
                            <a:pt x="338342" y="0"/>
                          </a:lnTo>
                          <a:lnTo>
                            <a:pt x="280449" y="31424"/>
                          </a:lnTo>
                          <a:cubicBezTo>
                            <a:pt x="151870" y="118290"/>
                            <a:pt x="67332" y="265397"/>
                            <a:pt x="67332" y="432248"/>
                          </a:cubicBezTo>
                          <a:cubicBezTo>
                            <a:pt x="67332" y="565729"/>
                            <a:pt x="121436" y="686574"/>
                            <a:pt x="208911" y="774048"/>
                          </a:cubicBezTo>
                          <a:lnTo>
                            <a:pt x="276677" y="829960"/>
                          </a:lnTo>
                          <a:lnTo>
                            <a:pt x="209345" y="829960"/>
                          </a:lnTo>
                          <a:lnTo>
                            <a:pt x="141579" y="774048"/>
                          </a:lnTo>
                          <a:cubicBezTo>
                            <a:pt x="54104" y="686574"/>
                            <a:pt x="0" y="565729"/>
                            <a:pt x="0" y="432248"/>
                          </a:cubicBezTo>
                          <a:cubicBezTo>
                            <a:pt x="0" y="265397"/>
                            <a:pt x="84538" y="118290"/>
                            <a:pt x="213117" y="31424"/>
                          </a:cubicBezTo>
                          <a:lnTo>
                            <a:pt x="271010" y="0"/>
                          </a:ln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544" name="小波 161">
                  <a:extLst>
                    <a:ext uri="{FF2B5EF4-FFF2-40B4-BE49-F238E27FC236}">
                      <a16:creationId xmlns:a16="http://schemas.microsoft.com/office/drawing/2014/main" id="{0853FB72-5896-4D2F-A8A5-013075F47B4F}"/>
                    </a:ext>
                  </a:extLst>
                </p:cNvPr>
                <p:cNvSpPr/>
                <p:nvPr/>
              </p:nvSpPr>
              <p:spPr>
                <a:xfrm>
                  <a:off x="4431631" y="5213744"/>
                  <a:ext cx="410953" cy="326071"/>
                </a:xfrm>
                <a:custGeom>
                  <a:avLst/>
                  <a:gdLst>
                    <a:gd name="connsiteX0" fmla="*/ 0 w 567790"/>
                    <a:gd name="connsiteY0" fmla="*/ 27454 h 439259"/>
                    <a:gd name="connsiteX1" fmla="*/ 283895 w 567790"/>
                    <a:gd name="connsiteY1" fmla="*/ 27454 h 439259"/>
                    <a:gd name="connsiteX2" fmla="*/ 567790 w 567790"/>
                    <a:gd name="connsiteY2" fmla="*/ 27454 h 439259"/>
                    <a:gd name="connsiteX3" fmla="*/ 567790 w 567790"/>
                    <a:gd name="connsiteY3" fmla="*/ 411805 h 439259"/>
                    <a:gd name="connsiteX4" fmla="*/ 283895 w 567790"/>
                    <a:gd name="connsiteY4" fmla="*/ 411805 h 439259"/>
                    <a:gd name="connsiteX5" fmla="*/ 0 w 567790"/>
                    <a:gd name="connsiteY5" fmla="*/ 411805 h 439259"/>
                    <a:gd name="connsiteX6" fmla="*/ 0 w 567790"/>
                    <a:gd name="connsiteY6" fmla="*/ 27454 h 439259"/>
                    <a:gd name="connsiteX0" fmla="*/ 0 w 574140"/>
                    <a:gd name="connsiteY0" fmla="*/ 83812 h 412030"/>
                    <a:gd name="connsiteX1" fmla="*/ 290245 w 574140"/>
                    <a:gd name="connsiteY1" fmla="*/ 1262 h 412030"/>
                    <a:gd name="connsiteX2" fmla="*/ 574140 w 574140"/>
                    <a:gd name="connsiteY2" fmla="*/ 1262 h 412030"/>
                    <a:gd name="connsiteX3" fmla="*/ 574140 w 574140"/>
                    <a:gd name="connsiteY3" fmla="*/ 385613 h 412030"/>
                    <a:gd name="connsiteX4" fmla="*/ 290245 w 574140"/>
                    <a:gd name="connsiteY4" fmla="*/ 385613 h 412030"/>
                    <a:gd name="connsiteX5" fmla="*/ 6350 w 574140"/>
                    <a:gd name="connsiteY5" fmla="*/ 385613 h 412030"/>
                    <a:gd name="connsiteX6" fmla="*/ 0 w 574140"/>
                    <a:gd name="connsiteY6" fmla="*/ 83812 h 412030"/>
                    <a:gd name="connsiteX0" fmla="*/ 1543 w 575683"/>
                    <a:gd name="connsiteY0" fmla="*/ 83812 h 412030"/>
                    <a:gd name="connsiteX1" fmla="*/ 291788 w 575683"/>
                    <a:gd name="connsiteY1" fmla="*/ 1262 h 412030"/>
                    <a:gd name="connsiteX2" fmla="*/ 575683 w 575683"/>
                    <a:gd name="connsiteY2" fmla="*/ 1262 h 412030"/>
                    <a:gd name="connsiteX3" fmla="*/ 575683 w 575683"/>
                    <a:gd name="connsiteY3" fmla="*/ 385613 h 412030"/>
                    <a:gd name="connsiteX4" fmla="*/ 291788 w 575683"/>
                    <a:gd name="connsiteY4" fmla="*/ 385613 h 412030"/>
                    <a:gd name="connsiteX5" fmla="*/ 7893 w 575683"/>
                    <a:gd name="connsiteY5" fmla="*/ 385613 h 412030"/>
                    <a:gd name="connsiteX6" fmla="*/ 1543 w 575683"/>
                    <a:gd name="connsiteY6" fmla="*/ 83812 h 412030"/>
                    <a:gd name="connsiteX0" fmla="*/ 17713 w 591853"/>
                    <a:gd name="connsiteY0" fmla="*/ 83812 h 414433"/>
                    <a:gd name="connsiteX1" fmla="*/ 307958 w 591853"/>
                    <a:gd name="connsiteY1" fmla="*/ 1262 h 414433"/>
                    <a:gd name="connsiteX2" fmla="*/ 591853 w 591853"/>
                    <a:gd name="connsiteY2" fmla="*/ 1262 h 414433"/>
                    <a:gd name="connsiteX3" fmla="*/ 591853 w 591853"/>
                    <a:gd name="connsiteY3" fmla="*/ 385613 h 414433"/>
                    <a:gd name="connsiteX4" fmla="*/ 307958 w 591853"/>
                    <a:gd name="connsiteY4" fmla="*/ 385613 h 414433"/>
                    <a:gd name="connsiteX5" fmla="*/ 30413 w 591853"/>
                    <a:gd name="connsiteY5" fmla="*/ 404663 h 414433"/>
                    <a:gd name="connsiteX6" fmla="*/ 17713 w 591853"/>
                    <a:gd name="connsiteY6" fmla="*/ 83812 h 414433"/>
                    <a:gd name="connsiteX0" fmla="*/ 44536 w 618676"/>
                    <a:gd name="connsiteY0" fmla="*/ 83812 h 414433"/>
                    <a:gd name="connsiteX1" fmla="*/ 334781 w 618676"/>
                    <a:gd name="connsiteY1" fmla="*/ 1262 h 414433"/>
                    <a:gd name="connsiteX2" fmla="*/ 618676 w 618676"/>
                    <a:gd name="connsiteY2" fmla="*/ 1262 h 414433"/>
                    <a:gd name="connsiteX3" fmla="*/ 618676 w 618676"/>
                    <a:gd name="connsiteY3" fmla="*/ 385613 h 414433"/>
                    <a:gd name="connsiteX4" fmla="*/ 334781 w 618676"/>
                    <a:gd name="connsiteY4" fmla="*/ 385613 h 414433"/>
                    <a:gd name="connsiteX5" fmla="*/ 57236 w 618676"/>
                    <a:gd name="connsiteY5" fmla="*/ 404663 h 414433"/>
                    <a:gd name="connsiteX6" fmla="*/ 44536 w 618676"/>
                    <a:gd name="connsiteY6" fmla="*/ 83812 h 414433"/>
                    <a:gd name="connsiteX0" fmla="*/ 44536 w 629964"/>
                    <a:gd name="connsiteY0" fmla="*/ 83812 h 414433"/>
                    <a:gd name="connsiteX1" fmla="*/ 334781 w 629964"/>
                    <a:gd name="connsiteY1" fmla="*/ 1262 h 414433"/>
                    <a:gd name="connsiteX2" fmla="*/ 618676 w 629964"/>
                    <a:gd name="connsiteY2" fmla="*/ 1262 h 414433"/>
                    <a:gd name="connsiteX3" fmla="*/ 618676 w 629964"/>
                    <a:gd name="connsiteY3" fmla="*/ 385613 h 414433"/>
                    <a:gd name="connsiteX4" fmla="*/ 334781 w 629964"/>
                    <a:gd name="connsiteY4" fmla="*/ 385613 h 414433"/>
                    <a:gd name="connsiteX5" fmla="*/ 57236 w 629964"/>
                    <a:gd name="connsiteY5" fmla="*/ 404663 h 414433"/>
                    <a:gd name="connsiteX6" fmla="*/ 44536 w 629964"/>
                    <a:gd name="connsiteY6" fmla="*/ 83812 h 414433"/>
                    <a:gd name="connsiteX0" fmla="*/ 44536 w 629964"/>
                    <a:gd name="connsiteY0" fmla="*/ 83812 h 414433"/>
                    <a:gd name="connsiteX1" fmla="*/ 334781 w 629964"/>
                    <a:gd name="connsiteY1" fmla="*/ 1262 h 414433"/>
                    <a:gd name="connsiteX2" fmla="*/ 618676 w 629964"/>
                    <a:gd name="connsiteY2" fmla="*/ 1262 h 414433"/>
                    <a:gd name="connsiteX3" fmla="*/ 618676 w 629964"/>
                    <a:gd name="connsiteY3" fmla="*/ 385613 h 414433"/>
                    <a:gd name="connsiteX4" fmla="*/ 334781 w 629964"/>
                    <a:gd name="connsiteY4" fmla="*/ 385613 h 414433"/>
                    <a:gd name="connsiteX5" fmla="*/ 57236 w 629964"/>
                    <a:gd name="connsiteY5" fmla="*/ 404663 h 414433"/>
                    <a:gd name="connsiteX6" fmla="*/ 44536 w 629964"/>
                    <a:gd name="connsiteY6" fmla="*/ 83812 h 414433"/>
                    <a:gd name="connsiteX0" fmla="*/ 44536 w 629964"/>
                    <a:gd name="connsiteY0" fmla="*/ 84453 h 415074"/>
                    <a:gd name="connsiteX1" fmla="*/ 334781 w 629964"/>
                    <a:gd name="connsiteY1" fmla="*/ 1903 h 415074"/>
                    <a:gd name="connsiteX2" fmla="*/ 618676 w 629964"/>
                    <a:gd name="connsiteY2" fmla="*/ 1903 h 415074"/>
                    <a:gd name="connsiteX3" fmla="*/ 618676 w 629964"/>
                    <a:gd name="connsiteY3" fmla="*/ 386254 h 415074"/>
                    <a:gd name="connsiteX4" fmla="*/ 334781 w 629964"/>
                    <a:gd name="connsiteY4" fmla="*/ 386254 h 415074"/>
                    <a:gd name="connsiteX5" fmla="*/ 57236 w 629964"/>
                    <a:gd name="connsiteY5" fmla="*/ 405304 h 415074"/>
                    <a:gd name="connsiteX6" fmla="*/ 44536 w 629964"/>
                    <a:gd name="connsiteY6" fmla="*/ 84453 h 415074"/>
                    <a:gd name="connsiteX0" fmla="*/ 44536 w 637726"/>
                    <a:gd name="connsiteY0" fmla="*/ 84453 h 415074"/>
                    <a:gd name="connsiteX1" fmla="*/ 334781 w 637726"/>
                    <a:gd name="connsiteY1" fmla="*/ 1903 h 415074"/>
                    <a:gd name="connsiteX2" fmla="*/ 618676 w 637726"/>
                    <a:gd name="connsiteY2" fmla="*/ 1903 h 415074"/>
                    <a:gd name="connsiteX3" fmla="*/ 618676 w 637726"/>
                    <a:gd name="connsiteY3" fmla="*/ 386254 h 415074"/>
                    <a:gd name="connsiteX4" fmla="*/ 334781 w 637726"/>
                    <a:gd name="connsiteY4" fmla="*/ 386254 h 415074"/>
                    <a:gd name="connsiteX5" fmla="*/ 57236 w 637726"/>
                    <a:gd name="connsiteY5" fmla="*/ 405304 h 415074"/>
                    <a:gd name="connsiteX6" fmla="*/ 44536 w 637726"/>
                    <a:gd name="connsiteY6" fmla="*/ 84453 h 415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7726" h="415074">
                      <a:moveTo>
                        <a:pt x="44536" y="84453"/>
                      </a:moveTo>
                      <a:cubicBezTo>
                        <a:pt x="90793" y="17220"/>
                        <a:pt x="239091" y="15661"/>
                        <a:pt x="334781" y="1903"/>
                      </a:cubicBezTo>
                      <a:cubicBezTo>
                        <a:pt x="430471" y="-11855"/>
                        <a:pt x="543094" y="55315"/>
                        <a:pt x="618676" y="1903"/>
                      </a:cubicBezTo>
                      <a:cubicBezTo>
                        <a:pt x="644076" y="66520"/>
                        <a:pt x="644076" y="347037"/>
                        <a:pt x="618676" y="386254"/>
                      </a:cubicBezTo>
                      <a:cubicBezTo>
                        <a:pt x="524044" y="477767"/>
                        <a:pt x="429413" y="294742"/>
                        <a:pt x="334781" y="386254"/>
                      </a:cubicBezTo>
                      <a:cubicBezTo>
                        <a:pt x="240149" y="477767"/>
                        <a:pt x="151868" y="313792"/>
                        <a:pt x="57236" y="405304"/>
                      </a:cubicBezTo>
                      <a:cubicBezTo>
                        <a:pt x="-31664" y="416887"/>
                        <a:pt x="-1721" y="151686"/>
                        <a:pt x="44536" y="84453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5" name="楕円 3">
                  <a:extLst>
                    <a:ext uri="{FF2B5EF4-FFF2-40B4-BE49-F238E27FC236}">
                      <a16:creationId xmlns:a16="http://schemas.microsoft.com/office/drawing/2014/main" id="{1D8F664D-C123-4DC9-8344-1C6C1E19C0A2}"/>
                    </a:ext>
                  </a:extLst>
                </p:cNvPr>
                <p:cNvSpPr/>
                <p:nvPr/>
              </p:nvSpPr>
              <p:spPr>
                <a:xfrm rot="3600000">
                  <a:off x="4377374" y="5310695"/>
                  <a:ext cx="356568" cy="416361"/>
                </a:xfrm>
                <a:custGeom>
                  <a:avLst/>
                  <a:gdLst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1025508 h 1883836"/>
                    <a:gd name="connsiteX1" fmla="*/ 862405 w 1716656"/>
                    <a:gd name="connsiteY1" fmla="*/ 0 h 1883836"/>
                    <a:gd name="connsiteX2" fmla="*/ 1716656 w 1716656"/>
                    <a:gd name="connsiteY2" fmla="*/ 1025508 h 1883836"/>
                    <a:gd name="connsiteX3" fmla="*/ 858328 w 1716656"/>
                    <a:gd name="connsiteY3" fmla="*/ 1883836 h 1883836"/>
                    <a:gd name="connsiteX4" fmla="*/ 0 w 1716656"/>
                    <a:gd name="connsiteY4" fmla="*/ 1025508 h 18838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6656" h="1883836">
                      <a:moveTo>
                        <a:pt x="0" y="1025508"/>
                      </a:moveTo>
                      <a:cubicBezTo>
                        <a:pt x="0" y="551467"/>
                        <a:pt x="388364" y="0"/>
                        <a:pt x="862405" y="0"/>
                      </a:cubicBezTo>
                      <a:cubicBezTo>
                        <a:pt x="1336446" y="0"/>
                        <a:pt x="1716656" y="551467"/>
                        <a:pt x="1716656" y="1025508"/>
                      </a:cubicBezTo>
                      <a:cubicBezTo>
                        <a:pt x="1716656" y="1499549"/>
                        <a:pt x="1332369" y="1883836"/>
                        <a:pt x="858328" y="1883836"/>
                      </a:cubicBezTo>
                      <a:cubicBezTo>
                        <a:pt x="384287" y="1883836"/>
                        <a:pt x="0" y="1499549"/>
                        <a:pt x="0" y="102550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6" name="小波 161">
                  <a:extLst>
                    <a:ext uri="{FF2B5EF4-FFF2-40B4-BE49-F238E27FC236}">
                      <a16:creationId xmlns:a16="http://schemas.microsoft.com/office/drawing/2014/main" id="{55DB158A-CFD4-41A6-941C-3A2EDB7B56BB}"/>
                    </a:ext>
                  </a:extLst>
                </p:cNvPr>
                <p:cNvSpPr/>
                <p:nvPr/>
              </p:nvSpPr>
              <p:spPr>
                <a:xfrm rot="9900000">
                  <a:off x="5385427" y="4729688"/>
                  <a:ext cx="415387" cy="270533"/>
                </a:xfrm>
                <a:custGeom>
                  <a:avLst/>
                  <a:gdLst>
                    <a:gd name="connsiteX0" fmla="*/ 0 w 567790"/>
                    <a:gd name="connsiteY0" fmla="*/ 27454 h 439259"/>
                    <a:gd name="connsiteX1" fmla="*/ 283895 w 567790"/>
                    <a:gd name="connsiteY1" fmla="*/ 27454 h 439259"/>
                    <a:gd name="connsiteX2" fmla="*/ 567790 w 567790"/>
                    <a:gd name="connsiteY2" fmla="*/ 27454 h 439259"/>
                    <a:gd name="connsiteX3" fmla="*/ 567790 w 567790"/>
                    <a:gd name="connsiteY3" fmla="*/ 411805 h 439259"/>
                    <a:gd name="connsiteX4" fmla="*/ 283895 w 567790"/>
                    <a:gd name="connsiteY4" fmla="*/ 411805 h 439259"/>
                    <a:gd name="connsiteX5" fmla="*/ 0 w 567790"/>
                    <a:gd name="connsiteY5" fmla="*/ 411805 h 439259"/>
                    <a:gd name="connsiteX6" fmla="*/ 0 w 567790"/>
                    <a:gd name="connsiteY6" fmla="*/ 27454 h 439259"/>
                    <a:gd name="connsiteX0" fmla="*/ 0 w 574140"/>
                    <a:gd name="connsiteY0" fmla="*/ 83812 h 412030"/>
                    <a:gd name="connsiteX1" fmla="*/ 290245 w 574140"/>
                    <a:gd name="connsiteY1" fmla="*/ 1262 h 412030"/>
                    <a:gd name="connsiteX2" fmla="*/ 574140 w 574140"/>
                    <a:gd name="connsiteY2" fmla="*/ 1262 h 412030"/>
                    <a:gd name="connsiteX3" fmla="*/ 574140 w 574140"/>
                    <a:gd name="connsiteY3" fmla="*/ 385613 h 412030"/>
                    <a:gd name="connsiteX4" fmla="*/ 290245 w 574140"/>
                    <a:gd name="connsiteY4" fmla="*/ 385613 h 412030"/>
                    <a:gd name="connsiteX5" fmla="*/ 6350 w 574140"/>
                    <a:gd name="connsiteY5" fmla="*/ 385613 h 412030"/>
                    <a:gd name="connsiteX6" fmla="*/ 0 w 574140"/>
                    <a:gd name="connsiteY6" fmla="*/ 83812 h 412030"/>
                    <a:gd name="connsiteX0" fmla="*/ 1543 w 575683"/>
                    <a:gd name="connsiteY0" fmla="*/ 83812 h 412030"/>
                    <a:gd name="connsiteX1" fmla="*/ 291788 w 575683"/>
                    <a:gd name="connsiteY1" fmla="*/ 1262 h 412030"/>
                    <a:gd name="connsiteX2" fmla="*/ 575683 w 575683"/>
                    <a:gd name="connsiteY2" fmla="*/ 1262 h 412030"/>
                    <a:gd name="connsiteX3" fmla="*/ 575683 w 575683"/>
                    <a:gd name="connsiteY3" fmla="*/ 385613 h 412030"/>
                    <a:gd name="connsiteX4" fmla="*/ 291788 w 575683"/>
                    <a:gd name="connsiteY4" fmla="*/ 385613 h 412030"/>
                    <a:gd name="connsiteX5" fmla="*/ 7893 w 575683"/>
                    <a:gd name="connsiteY5" fmla="*/ 385613 h 412030"/>
                    <a:gd name="connsiteX6" fmla="*/ 1543 w 575683"/>
                    <a:gd name="connsiteY6" fmla="*/ 83812 h 412030"/>
                    <a:gd name="connsiteX0" fmla="*/ 17713 w 591853"/>
                    <a:gd name="connsiteY0" fmla="*/ 83812 h 414433"/>
                    <a:gd name="connsiteX1" fmla="*/ 307958 w 591853"/>
                    <a:gd name="connsiteY1" fmla="*/ 1262 h 414433"/>
                    <a:gd name="connsiteX2" fmla="*/ 591853 w 591853"/>
                    <a:gd name="connsiteY2" fmla="*/ 1262 h 414433"/>
                    <a:gd name="connsiteX3" fmla="*/ 591853 w 591853"/>
                    <a:gd name="connsiteY3" fmla="*/ 385613 h 414433"/>
                    <a:gd name="connsiteX4" fmla="*/ 307958 w 591853"/>
                    <a:gd name="connsiteY4" fmla="*/ 385613 h 414433"/>
                    <a:gd name="connsiteX5" fmla="*/ 30413 w 591853"/>
                    <a:gd name="connsiteY5" fmla="*/ 404663 h 414433"/>
                    <a:gd name="connsiteX6" fmla="*/ 17713 w 591853"/>
                    <a:gd name="connsiteY6" fmla="*/ 83812 h 414433"/>
                    <a:gd name="connsiteX0" fmla="*/ 44536 w 618676"/>
                    <a:gd name="connsiteY0" fmla="*/ 83812 h 414433"/>
                    <a:gd name="connsiteX1" fmla="*/ 334781 w 618676"/>
                    <a:gd name="connsiteY1" fmla="*/ 1262 h 414433"/>
                    <a:gd name="connsiteX2" fmla="*/ 618676 w 618676"/>
                    <a:gd name="connsiteY2" fmla="*/ 1262 h 414433"/>
                    <a:gd name="connsiteX3" fmla="*/ 618676 w 618676"/>
                    <a:gd name="connsiteY3" fmla="*/ 385613 h 414433"/>
                    <a:gd name="connsiteX4" fmla="*/ 334781 w 618676"/>
                    <a:gd name="connsiteY4" fmla="*/ 385613 h 414433"/>
                    <a:gd name="connsiteX5" fmla="*/ 57236 w 618676"/>
                    <a:gd name="connsiteY5" fmla="*/ 404663 h 414433"/>
                    <a:gd name="connsiteX6" fmla="*/ 44536 w 618676"/>
                    <a:gd name="connsiteY6" fmla="*/ 83812 h 414433"/>
                    <a:gd name="connsiteX0" fmla="*/ 44536 w 629964"/>
                    <a:gd name="connsiteY0" fmla="*/ 83812 h 414433"/>
                    <a:gd name="connsiteX1" fmla="*/ 334781 w 629964"/>
                    <a:gd name="connsiteY1" fmla="*/ 1262 h 414433"/>
                    <a:gd name="connsiteX2" fmla="*/ 618676 w 629964"/>
                    <a:gd name="connsiteY2" fmla="*/ 1262 h 414433"/>
                    <a:gd name="connsiteX3" fmla="*/ 618676 w 629964"/>
                    <a:gd name="connsiteY3" fmla="*/ 385613 h 414433"/>
                    <a:gd name="connsiteX4" fmla="*/ 334781 w 629964"/>
                    <a:gd name="connsiteY4" fmla="*/ 385613 h 414433"/>
                    <a:gd name="connsiteX5" fmla="*/ 57236 w 629964"/>
                    <a:gd name="connsiteY5" fmla="*/ 404663 h 414433"/>
                    <a:gd name="connsiteX6" fmla="*/ 44536 w 629964"/>
                    <a:gd name="connsiteY6" fmla="*/ 83812 h 414433"/>
                    <a:gd name="connsiteX0" fmla="*/ 44536 w 629964"/>
                    <a:gd name="connsiteY0" fmla="*/ 83812 h 414433"/>
                    <a:gd name="connsiteX1" fmla="*/ 334781 w 629964"/>
                    <a:gd name="connsiteY1" fmla="*/ 1262 h 414433"/>
                    <a:gd name="connsiteX2" fmla="*/ 618676 w 629964"/>
                    <a:gd name="connsiteY2" fmla="*/ 1262 h 414433"/>
                    <a:gd name="connsiteX3" fmla="*/ 618676 w 629964"/>
                    <a:gd name="connsiteY3" fmla="*/ 385613 h 414433"/>
                    <a:gd name="connsiteX4" fmla="*/ 334781 w 629964"/>
                    <a:gd name="connsiteY4" fmla="*/ 385613 h 414433"/>
                    <a:gd name="connsiteX5" fmla="*/ 57236 w 629964"/>
                    <a:gd name="connsiteY5" fmla="*/ 404663 h 414433"/>
                    <a:gd name="connsiteX6" fmla="*/ 44536 w 629964"/>
                    <a:gd name="connsiteY6" fmla="*/ 83812 h 414433"/>
                    <a:gd name="connsiteX0" fmla="*/ 44536 w 629964"/>
                    <a:gd name="connsiteY0" fmla="*/ 84453 h 415074"/>
                    <a:gd name="connsiteX1" fmla="*/ 334781 w 629964"/>
                    <a:gd name="connsiteY1" fmla="*/ 1903 h 415074"/>
                    <a:gd name="connsiteX2" fmla="*/ 618676 w 629964"/>
                    <a:gd name="connsiteY2" fmla="*/ 1903 h 415074"/>
                    <a:gd name="connsiteX3" fmla="*/ 618676 w 629964"/>
                    <a:gd name="connsiteY3" fmla="*/ 386254 h 415074"/>
                    <a:gd name="connsiteX4" fmla="*/ 334781 w 629964"/>
                    <a:gd name="connsiteY4" fmla="*/ 386254 h 415074"/>
                    <a:gd name="connsiteX5" fmla="*/ 57236 w 629964"/>
                    <a:gd name="connsiteY5" fmla="*/ 405304 h 415074"/>
                    <a:gd name="connsiteX6" fmla="*/ 44536 w 629964"/>
                    <a:gd name="connsiteY6" fmla="*/ 84453 h 415074"/>
                    <a:gd name="connsiteX0" fmla="*/ 44536 w 637726"/>
                    <a:gd name="connsiteY0" fmla="*/ 84453 h 415074"/>
                    <a:gd name="connsiteX1" fmla="*/ 334781 w 637726"/>
                    <a:gd name="connsiteY1" fmla="*/ 1903 h 415074"/>
                    <a:gd name="connsiteX2" fmla="*/ 618676 w 637726"/>
                    <a:gd name="connsiteY2" fmla="*/ 1903 h 415074"/>
                    <a:gd name="connsiteX3" fmla="*/ 618676 w 637726"/>
                    <a:gd name="connsiteY3" fmla="*/ 386254 h 415074"/>
                    <a:gd name="connsiteX4" fmla="*/ 334781 w 637726"/>
                    <a:gd name="connsiteY4" fmla="*/ 386254 h 415074"/>
                    <a:gd name="connsiteX5" fmla="*/ 57236 w 637726"/>
                    <a:gd name="connsiteY5" fmla="*/ 405304 h 415074"/>
                    <a:gd name="connsiteX6" fmla="*/ 44536 w 637726"/>
                    <a:gd name="connsiteY6" fmla="*/ 84453 h 415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7726" h="415074">
                      <a:moveTo>
                        <a:pt x="44536" y="84453"/>
                      </a:moveTo>
                      <a:cubicBezTo>
                        <a:pt x="90793" y="17220"/>
                        <a:pt x="239091" y="15661"/>
                        <a:pt x="334781" y="1903"/>
                      </a:cubicBezTo>
                      <a:cubicBezTo>
                        <a:pt x="430471" y="-11855"/>
                        <a:pt x="543094" y="55315"/>
                        <a:pt x="618676" y="1903"/>
                      </a:cubicBezTo>
                      <a:cubicBezTo>
                        <a:pt x="644076" y="66520"/>
                        <a:pt x="644076" y="347037"/>
                        <a:pt x="618676" y="386254"/>
                      </a:cubicBezTo>
                      <a:cubicBezTo>
                        <a:pt x="524044" y="477767"/>
                        <a:pt x="429413" y="294742"/>
                        <a:pt x="334781" y="386254"/>
                      </a:cubicBezTo>
                      <a:cubicBezTo>
                        <a:pt x="240149" y="477767"/>
                        <a:pt x="151868" y="313792"/>
                        <a:pt x="57236" y="405304"/>
                      </a:cubicBezTo>
                      <a:cubicBezTo>
                        <a:pt x="-31664" y="416887"/>
                        <a:pt x="-1721" y="151686"/>
                        <a:pt x="44536" y="84453"/>
                      </a:cubicBez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7" name="フリーフォーム: 図形 546">
                  <a:extLst>
                    <a:ext uri="{FF2B5EF4-FFF2-40B4-BE49-F238E27FC236}">
                      <a16:creationId xmlns:a16="http://schemas.microsoft.com/office/drawing/2014/main" id="{20AD4FBB-2893-4045-8030-ABBC5536FD94}"/>
                    </a:ext>
                  </a:extLst>
                </p:cNvPr>
                <p:cNvSpPr/>
                <p:nvPr/>
              </p:nvSpPr>
              <p:spPr>
                <a:xfrm rot="2204360">
                  <a:off x="5649773" y="4994275"/>
                  <a:ext cx="431761" cy="123906"/>
                </a:xfrm>
                <a:custGeom>
                  <a:avLst/>
                  <a:gdLst>
                    <a:gd name="connsiteX0" fmla="*/ 623863 w 631006"/>
                    <a:gd name="connsiteY0" fmla="*/ 0 h 181085"/>
                    <a:gd name="connsiteX1" fmla="*/ 617436 w 631006"/>
                    <a:gd name="connsiteY1" fmla="*/ 21546 h 181085"/>
                    <a:gd name="connsiteX2" fmla="*/ 631006 w 631006"/>
                    <a:gd name="connsiteY2" fmla="*/ 21431 h 181085"/>
                    <a:gd name="connsiteX3" fmla="*/ 583381 w 631006"/>
                    <a:gd name="connsiteY3" fmla="*/ 181085 h 181085"/>
                    <a:gd name="connsiteX4" fmla="*/ 7143 w 631006"/>
                    <a:gd name="connsiteY4" fmla="*/ 181085 h 181085"/>
                    <a:gd name="connsiteX5" fmla="*/ 15709 w 631006"/>
                    <a:gd name="connsiteY5" fmla="*/ 159654 h 181085"/>
                    <a:gd name="connsiteX6" fmla="*/ 0 w 631006"/>
                    <a:gd name="connsiteY6" fmla="*/ 159654 h 181085"/>
                    <a:gd name="connsiteX7" fmla="*/ 61912 w 631006"/>
                    <a:gd name="connsiteY7" fmla="*/ 4763 h 181085"/>
                    <a:gd name="connsiteX0" fmla="*/ 623863 w 631006"/>
                    <a:gd name="connsiteY0" fmla="*/ 0 h 181085"/>
                    <a:gd name="connsiteX1" fmla="*/ 631006 w 631006"/>
                    <a:gd name="connsiteY1" fmla="*/ 21431 h 181085"/>
                    <a:gd name="connsiteX2" fmla="*/ 583381 w 631006"/>
                    <a:gd name="connsiteY2" fmla="*/ 181085 h 181085"/>
                    <a:gd name="connsiteX3" fmla="*/ 7143 w 631006"/>
                    <a:gd name="connsiteY3" fmla="*/ 181085 h 181085"/>
                    <a:gd name="connsiteX4" fmla="*/ 15709 w 631006"/>
                    <a:gd name="connsiteY4" fmla="*/ 159654 h 181085"/>
                    <a:gd name="connsiteX5" fmla="*/ 0 w 631006"/>
                    <a:gd name="connsiteY5" fmla="*/ 159654 h 181085"/>
                    <a:gd name="connsiteX6" fmla="*/ 61912 w 631006"/>
                    <a:gd name="connsiteY6" fmla="*/ 4763 h 181085"/>
                    <a:gd name="connsiteX7" fmla="*/ 623863 w 631006"/>
                    <a:gd name="connsiteY7" fmla="*/ 0 h 181085"/>
                    <a:gd name="connsiteX0" fmla="*/ 623863 w 631006"/>
                    <a:gd name="connsiteY0" fmla="*/ 0 h 181085"/>
                    <a:gd name="connsiteX1" fmla="*/ 631006 w 631006"/>
                    <a:gd name="connsiteY1" fmla="*/ 21431 h 181085"/>
                    <a:gd name="connsiteX2" fmla="*/ 583381 w 631006"/>
                    <a:gd name="connsiteY2" fmla="*/ 181085 h 181085"/>
                    <a:gd name="connsiteX3" fmla="*/ 7143 w 631006"/>
                    <a:gd name="connsiteY3" fmla="*/ 181085 h 181085"/>
                    <a:gd name="connsiteX4" fmla="*/ 0 w 631006"/>
                    <a:gd name="connsiteY4" fmla="*/ 159654 h 181085"/>
                    <a:gd name="connsiteX5" fmla="*/ 61912 w 631006"/>
                    <a:gd name="connsiteY5" fmla="*/ 4763 h 181085"/>
                    <a:gd name="connsiteX6" fmla="*/ 623863 w 631006"/>
                    <a:gd name="connsiteY6" fmla="*/ 0 h 181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1006" h="181085">
                      <a:moveTo>
                        <a:pt x="623863" y="0"/>
                      </a:moveTo>
                      <a:lnTo>
                        <a:pt x="631006" y="21431"/>
                      </a:lnTo>
                      <a:lnTo>
                        <a:pt x="583381" y="181085"/>
                      </a:lnTo>
                      <a:lnTo>
                        <a:pt x="7143" y="181085"/>
                      </a:lnTo>
                      <a:lnTo>
                        <a:pt x="0" y="159654"/>
                      </a:lnTo>
                      <a:lnTo>
                        <a:pt x="61912" y="4763"/>
                      </a:lnTo>
                      <a:lnTo>
                        <a:pt x="623863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8" name="楕円 29">
                  <a:extLst>
                    <a:ext uri="{FF2B5EF4-FFF2-40B4-BE49-F238E27FC236}">
                      <a16:creationId xmlns:a16="http://schemas.microsoft.com/office/drawing/2014/main" id="{EE176582-D278-461A-BA10-B9C9A6B50212}"/>
                    </a:ext>
                  </a:extLst>
                </p:cNvPr>
                <p:cNvSpPr/>
                <p:nvPr/>
              </p:nvSpPr>
              <p:spPr>
                <a:xfrm rot="1650188">
                  <a:off x="5826870" y="4800869"/>
                  <a:ext cx="536373" cy="300598"/>
                </a:xfrm>
                <a:custGeom>
                  <a:avLst/>
                  <a:gdLst>
                    <a:gd name="connsiteX0" fmla="*/ 0 w 441104"/>
                    <a:gd name="connsiteY0" fmla="*/ 105849 h 211698"/>
                    <a:gd name="connsiteX1" fmla="*/ 220552 w 441104"/>
                    <a:gd name="connsiteY1" fmla="*/ 0 h 211698"/>
                    <a:gd name="connsiteX2" fmla="*/ 441104 w 441104"/>
                    <a:gd name="connsiteY2" fmla="*/ 105849 h 211698"/>
                    <a:gd name="connsiteX3" fmla="*/ 220552 w 441104"/>
                    <a:gd name="connsiteY3" fmla="*/ 211698 h 211698"/>
                    <a:gd name="connsiteX4" fmla="*/ 0 w 441104"/>
                    <a:gd name="connsiteY4" fmla="*/ 105849 h 211698"/>
                    <a:gd name="connsiteX0" fmla="*/ 32 w 441136"/>
                    <a:gd name="connsiteY0" fmla="*/ 162999 h 268848"/>
                    <a:gd name="connsiteX1" fmla="*/ 233284 w 441136"/>
                    <a:gd name="connsiteY1" fmla="*/ 0 h 268848"/>
                    <a:gd name="connsiteX2" fmla="*/ 441136 w 441136"/>
                    <a:gd name="connsiteY2" fmla="*/ 162999 h 268848"/>
                    <a:gd name="connsiteX3" fmla="*/ 220584 w 441136"/>
                    <a:gd name="connsiteY3" fmla="*/ 268848 h 268848"/>
                    <a:gd name="connsiteX4" fmla="*/ 32 w 441136"/>
                    <a:gd name="connsiteY4" fmla="*/ 162999 h 268848"/>
                    <a:gd name="connsiteX0" fmla="*/ 18 w 479222"/>
                    <a:gd name="connsiteY0" fmla="*/ 144021 h 269061"/>
                    <a:gd name="connsiteX1" fmla="*/ 271370 w 479222"/>
                    <a:gd name="connsiteY1" fmla="*/ 72 h 269061"/>
                    <a:gd name="connsiteX2" fmla="*/ 479222 w 479222"/>
                    <a:gd name="connsiteY2" fmla="*/ 163071 h 269061"/>
                    <a:gd name="connsiteX3" fmla="*/ 258670 w 479222"/>
                    <a:gd name="connsiteY3" fmla="*/ 268920 h 269061"/>
                    <a:gd name="connsiteX4" fmla="*/ 18 w 479222"/>
                    <a:gd name="connsiteY4" fmla="*/ 144021 h 269061"/>
                    <a:gd name="connsiteX0" fmla="*/ 19 w 536373"/>
                    <a:gd name="connsiteY0" fmla="*/ 143949 h 268848"/>
                    <a:gd name="connsiteX1" fmla="*/ 271371 w 536373"/>
                    <a:gd name="connsiteY1" fmla="*/ 0 h 268848"/>
                    <a:gd name="connsiteX2" fmla="*/ 536373 w 536373"/>
                    <a:gd name="connsiteY2" fmla="*/ 143949 h 268848"/>
                    <a:gd name="connsiteX3" fmla="*/ 258671 w 536373"/>
                    <a:gd name="connsiteY3" fmla="*/ 268848 h 268848"/>
                    <a:gd name="connsiteX4" fmla="*/ 19 w 536373"/>
                    <a:gd name="connsiteY4" fmla="*/ 143949 h 268848"/>
                    <a:gd name="connsiteX0" fmla="*/ 19 w 536373"/>
                    <a:gd name="connsiteY0" fmla="*/ 175699 h 300598"/>
                    <a:gd name="connsiteX1" fmla="*/ 271371 w 536373"/>
                    <a:gd name="connsiteY1" fmla="*/ 0 h 300598"/>
                    <a:gd name="connsiteX2" fmla="*/ 536373 w 536373"/>
                    <a:gd name="connsiteY2" fmla="*/ 175699 h 300598"/>
                    <a:gd name="connsiteX3" fmla="*/ 258671 w 536373"/>
                    <a:gd name="connsiteY3" fmla="*/ 300598 h 300598"/>
                    <a:gd name="connsiteX4" fmla="*/ 19 w 536373"/>
                    <a:gd name="connsiteY4" fmla="*/ 175699 h 300598"/>
                    <a:gd name="connsiteX0" fmla="*/ 19 w 536373"/>
                    <a:gd name="connsiteY0" fmla="*/ 176518 h 301417"/>
                    <a:gd name="connsiteX1" fmla="*/ 271371 w 536373"/>
                    <a:gd name="connsiteY1" fmla="*/ 819 h 301417"/>
                    <a:gd name="connsiteX2" fmla="*/ 536373 w 536373"/>
                    <a:gd name="connsiteY2" fmla="*/ 176518 h 301417"/>
                    <a:gd name="connsiteX3" fmla="*/ 258671 w 536373"/>
                    <a:gd name="connsiteY3" fmla="*/ 301417 h 301417"/>
                    <a:gd name="connsiteX4" fmla="*/ 19 w 536373"/>
                    <a:gd name="connsiteY4" fmla="*/ 176518 h 301417"/>
                    <a:gd name="connsiteX0" fmla="*/ 19 w 536373"/>
                    <a:gd name="connsiteY0" fmla="*/ 175699 h 300598"/>
                    <a:gd name="connsiteX1" fmla="*/ 271371 w 536373"/>
                    <a:gd name="connsiteY1" fmla="*/ 0 h 300598"/>
                    <a:gd name="connsiteX2" fmla="*/ 536373 w 536373"/>
                    <a:gd name="connsiteY2" fmla="*/ 175699 h 300598"/>
                    <a:gd name="connsiteX3" fmla="*/ 258671 w 536373"/>
                    <a:gd name="connsiteY3" fmla="*/ 300598 h 300598"/>
                    <a:gd name="connsiteX4" fmla="*/ 19 w 536373"/>
                    <a:gd name="connsiteY4" fmla="*/ 175699 h 300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6373" h="300598">
                      <a:moveTo>
                        <a:pt x="19" y="175699"/>
                      </a:moveTo>
                      <a:cubicBezTo>
                        <a:pt x="2136" y="125599"/>
                        <a:pt x="99429" y="0"/>
                        <a:pt x="271371" y="0"/>
                      </a:cubicBezTo>
                      <a:cubicBezTo>
                        <a:pt x="443313" y="0"/>
                        <a:pt x="536373" y="117240"/>
                        <a:pt x="536373" y="175699"/>
                      </a:cubicBezTo>
                      <a:cubicBezTo>
                        <a:pt x="536373" y="234158"/>
                        <a:pt x="348063" y="300598"/>
                        <a:pt x="258671" y="300598"/>
                      </a:cubicBezTo>
                      <a:cubicBezTo>
                        <a:pt x="169279" y="300598"/>
                        <a:pt x="-2098" y="225799"/>
                        <a:pt x="19" y="175699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49" name="グループ化 548">
                  <a:extLst>
                    <a:ext uri="{FF2B5EF4-FFF2-40B4-BE49-F238E27FC236}">
                      <a16:creationId xmlns:a16="http://schemas.microsoft.com/office/drawing/2014/main" id="{824F58C0-0B3D-4627-A786-BBE6C1B75C42}"/>
                    </a:ext>
                  </a:extLst>
                </p:cNvPr>
                <p:cNvGrpSpPr/>
                <p:nvPr/>
              </p:nvGrpSpPr>
              <p:grpSpPr>
                <a:xfrm>
                  <a:off x="4682371" y="4917222"/>
                  <a:ext cx="393114" cy="167368"/>
                  <a:chOff x="4534577" y="3522752"/>
                  <a:chExt cx="478590" cy="325206"/>
                </a:xfrm>
                <a:solidFill>
                  <a:srgbClr val="FF0000"/>
                </a:solidFill>
              </p:grpSpPr>
              <p:sp>
                <p:nvSpPr>
                  <p:cNvPr id="604" name="四角形: 上の 2 つの角を丸める 603">
                    <a:extLst>
                      <a:ext uri="{FF2B5EF4-FFF2-40B4-BE49-F238E27FC236}">
                        <a16:creationId xmlns:a16="http://schemas.microsoft.com/office/drawing/2014/main" id="{CA97D940-C082-4BEB-A045-CFF5B9FF2EF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77945" y="3385735"/>
                    <a:ext cx="198206" cy="472239"/>
                  </a:xfrm>
                  <a:prstGeom prst="round2SameRect">
                    <a:avLst>
                      <a:gd name="adj1" fmla="val 50000"/>
                      <a:gd name="adj2" fmla="val 28834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5" name="四角形: 上の 2 つの角を丸める 604">
                    <a:extLst>
                      <a:ext uri="{FF2B5EF4-FFF2-40B4-BE49-F238E27FC236}">
                        <a16:creationId xmlns:a16="http://schemas.microsoft.com/office/drawing/2014/main" id="{56E5701E-9660-4C48-B20D-423FAEB1533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71594" y="3512735"/>
                    <a:ext cx="198206" cy="472239"/>
                  </a:xfrm>
                  <a:prstGeom prst="round2SameRect">
                    <a:avLst>
                      <a:gd name="adj1" fmla="val 50000"/>
                      <a:gd name="adj2" fmla="val 28834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50" name="グループ化 549">
                  <a:extLst>
                    <a:ext uri="{FF2B5EF4-FFF2-40B4-BE49-F238E27FC236}">
                      <a16:creationId xmlns:a16="http://schemas.microsoft.com/office/drawing/2014/main" id="{67DB8121-8229-42C2-8740-53B78DE28418}"/>
                    </a:ext>
                  </a:extLst>
                </p:cNvPr>
                <p:cNvGrpSpPr/>
                <p:nvPr/>
              </p:nvGrpSpPr>
              <p:grpSpPr>
                <a:xfrm>
                  <a:off x="5011710" y="5018821"/>
                  <a:ext cx="1498875" cy="877353"/>
                  <a:chOff x="3188387" y="3522752"/>
                  <a:chExt cx="1824780" cy="1704750"/>
                </a:xfrm>
                <a:solidFill>
                  <a:srgbClr val="FF0000"/>
                </a:solidFill>
              </p:grpSpPr>
              <p:sp>
                <p:nvSpPr>
                  <p:cNvPr id="600" name="四角形: 上の 2 つの角を丸める 599">
                    <a:extLst>
                      <a:ext uri="{FF2B5EF4-FFF2-40B4-BE49-F238E27FC236}">
                        <a16:creationId xmlns:a16="http://schemas.microsoft.com/office/drawing/2014/main" id="{FC502C62-6812-42B3-A8FF-55C552D11CD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77945" y="3385735"/>
                    <a:ext cx="198206" cy="472239"/>
                  </a:xfrm>
                  <a:prstGeom prst="round2SameRect">
                    <a:avLst>
                      <a:gd name="adj1" fmla="val 50000"/>
                      <a:gd name="adj2" fmla="val 28834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1" name="四角形: 上の 2 つの角を丸める 600">
                    <a:extLst>
                      <a:ext uri="{FF2B5EF4-FFF2-40B4-BE49-F238E27FC236}">
                        <a16:creationId xmlns:a16="http://schemas.microsoft.com/office/drawing/2014/main" id="{998CA1C9-4519-4ED0-9374-196C0BF3D49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71594" y="3512735"/>
                    <a:ext cx="198206" cy="472239"/>
                  </a:xfrm>
                  <a:prstGeom prst="round2SameRect">
                    <a:avLst>
                      <a:gd name="adj1" fmla="val 50000"/>
                      <a:gd name="adj2" fmla="val 28834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2" name="四角形: 上の 2 つの角を丸める 601">
                    <a:extLst>
                      <a:ext uri="{FF2B5EF4-FFF2-40B4-BE49-F238E27FC236}">
                        <a16:creationId xmlns:a16="http://schemas.microsoft.com/office/drawing/2014/main" id="{74064D97-6143-4679-B4E5-925CA30D075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331753" y="4765274"/>
                    <a:ext cx="198206" cy="472239"/>
                  </a:xfrm>
                  <a:prstGeom prst="round2SameRect">
                    <a:avLst>
                      <a:gd name="adj1" fmla="val 50000"/>
                      <a:gd name="adj2" fmla="val 28834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3" name="四角形: 上の 2 つの角を丸める 602">
                    <a:extLst>
                      <a:ext uri="{FF2B5EF4-FFF2-40B4-BE49-F238E27FC236}">
                        <a16:creationId xmlns:a16="http://schemas.microsoft.com/office/drawing/2014/main" id="{1403099E-A763-47E6-A686-1F064393426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325403" y="4892279"/>
                    <a:ext cx="198207" cy="472240"/>
                  </a:xfrm>
                  <a:prstGeom prst="round2SameRect">
                    <a:avLst>
                      <a:gd name="adj1" fmla="val 50000"/>
                      <a:gd name="adj2" fmla="val 28834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51" name="グループ化 550">
                  <a:extLst>
                    <a:ext uri="{FF2B5EF4-FFF2-40B4-BE49-F238E27FC236}">
                      <a16:creationId xmlns:a16="http://schemas.microsoft.com/office/drawing/2014/main" id="{5540D837-DADB-4C00-9C50-29C5F22B1204}"/>
                    </a:ext>
                  </a:extLst>
                </p:cNvPr>
                <p:cNvGrpSpPr/>
                <p:nvPr/>
              </p:nvGrpSpPr>
              <p:grpSpPr>
                <a:xfrm rot="13903593">
                  <a:off x="6031703" y="5384328"/>
                  <a:ext cx="225845" cy="549964"/>
                  <a:chOff x="4417655" y="3129610"/>
                  <a:chExt cx="340827" cy="829960"/>
                </a:xfrm>
                <a:solidFill>
                  <a:srgbClr val="FFFFCC"/>
                </a:solidFill>
              </p:grpSpPr>
              <p:sp>
                <p:nvSpPr>
                  <p:cNvPr id="595" name="フリーフォーム: 図形 594">
                    <a:extLst>
                      <a:ext uri="{FF2B5EF4-FFF2-40B4-BE49-F238E27FC236}">
                        <a16:creationId xmlns:a16="http://schemas.microsoft.com/office/drawing/2014/main" id="{BC6D8534-E850-4FE3-BCA6-174D6C777615}"/>
                      </a:ext>
                    </a:extLst>
                  </p:cNvPr>
                  <p:cNvSpPr/>
                  <p:nvPr/>
                </p:nvSpPr>
                <p:spPr>
                  <a:xfrm>
                    <a:off x="4566574" y="3129610"/>
                    <a:ext cx="187586" cy="829960"/>
                  </a:xfrm>
                  <a:custGeom>
                    <a:avLst/>
                    <a:gdLst>
                      <a:gd name="connsiteX0" fmla="*/ 187907 w 255239"/>
                      <a:gd name="connsiteY0" fmla="*/ 0 h 829960"/>
                      <a:gd name="connsiteX1" fmla="*/ 255239 w 255239"/>
                      <a:gd name="connsiteY1" fmla="*/ 0 h 829960"/>
                      <a:gd name="connsiteX2" fmla="*/ 207070 w 255239"/>
                      <a:gd name="connsiteY2" fmla="*/ 45794 h 829960"/>
                      <a:gd name="connsiteX3" fmla="*/ 67332 w 255239"/>
                      <a:gd name="connsiteY3" fmla="*/ 432248 h 829960"/>
                      <a:gd name="connsiteX4" fmla="*/ 207070 w 255239"/>
                      <a:gd name="connsiteY4" fmla="*/ 818703 h 829960"/>
                      <a:gd name="connsiteX5" fmla="*/ 218912 w 255239"/>
                      <a:gd name="connsiteY5" fmla="*/ 829960 h 829960"/>
                      <a:gd name="connsiteX6" fmla="*/ 151580 w 255239"/>
                      <a:gd name="connsiteY6" fmla="*/ 829960 h 829960"/>
                      <a:gd name="connsiteX7" fmla="*/ 139738 w 255239"/>
                      <a:gd name="connsiteY7" fmla="*/ 818703 h 829960"/>
                      <a:gd name="connsiteX8" fmla="*/ 0 w 255239"/>
                      <a:gd name="connsiteY8" fmla="*/ 432248 h 829960"/>
                      <a:gd name="connsiteX9" fmla="*/ 139738 w 255239"/>
                      <a:gd name="connsiteY9" fmla="*/ 45794 h 829960"/>
                      <a:gd name="connsiteX10" fmla="*/ 187907 w 255239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55239" h="829960">
                        <a:moveTo>
                          <a:pt x="187907" y="0"/>
                        </a:moveTo>
                        <a:lnTo>
                          <a:pt x="255239" y="0"/>
                        </a:lnTo>
                        <a:lnTo>
                          <a:pt x="207070" y="45794"/>
                        </a:lnTo>
                        <a:cubicBezTo>
                          <a:pt x="117700" y="153216"/>
                          <a:pt x="67332" y="289611"/>
                          <a:pt x="67332" y="432248"/>
                        </a:cubicBezTo>
                        <a:cubicBezTo>
                          <a:pt x="67332" y="574886"/>
                          <a:pt x="117700" y="711280"/>
                          <a:pt x="207070" y="818703"/>
                        </a:cubicBezTo>
                        <a:lnTo>
                          <a:pt x="218912" y="829960"/>
                        </a:lnTo>
                        <a:lnTo>
                          <a:pt x="151580" y="829960"/>
                        </a:lnTo>
                        <a:lnTo>
                          <a:pt x="139738" y="818703"/>
                        </a:lnTo>
                        <a:cubicBezTo>
                          <a:pt x="50368" y="711280"/>
                          <a:pt x="0" y="574886"/>
                          <a:pt x="0" y="432248"/>
                        </a:cubicBezTo>
                        <a:cubicBezTo>
                          <a:pt x="0" y="289611"/>
                          <a:pt x="50368" y="153216"/>
                          <a:pt x="139738" y="45794"/>
                        </a:cubicBezTo>
                        <a:lnTo>
                          <a:pt x="187907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6" name="フリーフォーム: 図形 595">
                    <a:extLst>
                      <a:ext uri="{FF2B5EF4-FFF2-40B4-BE49-F238E27FC236}">
                        <a16:creationId xmlns:a16="http://schemas.microsoft.com/office/drawing/2014/main" id="{7B307ED4-7A94-4A2B-9725-5EFCCADE1AEA}"/>
                      </a:ext>
                    </a:extLst>
                  </p:cNvPr>
                  <p:cNvSpPr/>
                  <p:nvPr/>
                </p:nvSpPr>
                <p:spPr>
                  <a:xfrm>
                    <a:off x="4515159" y="3129610"/>
                    <a:ext cx="241618" cy="829960"/>
                  </a:xfrm>
                  <a:custGeom>
                    <a:avLst/>
                    <a:gdLst>
                      <a:gd name="connsiteX0" fmla="*/ 187907 w 241618"/>
                      <a:gd name="connsiteY0" fmla="*/ 0 h 829960"/>
                      <a:gd name="connsiteX1" fmla="*/ 241618 w 241618"/>
                      <a:gd name="connsiteY1" fmla="*/ 0 h 829960"/>
                      <a:gd name="connsiteX2" fmla="*/ 193449 w 241618"/>
                      <a:gd name="connsiteY2" fmla="*/ 45794 h 829960"/>
                      <a:gd name="connsiteX3" fmla="*/ 53711 w 241618"/>
                      <a:gd name="connsiteY3" fmla="*/ 432248 h 829960"/>
                      <a:gd name="connsiteX4" fmla="*/ 193449 w 241618"/>
                      <a:gd name="connsiteY4" fmla="*/ 818703 h 829960"/>
                      <a:gd name="connsiteX5" fmla="*/ 205291 w 241618"/>
                      <a:gd name="connsiteY5" fmla="*/ 829960 h 829960"/>
                      <a:gd name="connsiteX6" fmla="*/ 151580 w 241618"/>
                      <a:gd name="connsiteY6" fmla="*/ 829960 h 829960"/>
                      <a:gd name="connsiteX7" fmla="*/ 139738 w 241618"/>
                      <a:gd name="connsiteY7" fmla="*/ 818703 h 829960"/>
                      <a:gd name="connsiteX8" fmla="*/ 0 w 241618"/>
                      <a:gd name="connsiteY8" fmla="*/ 432248 h 829960"/>
                      <a:gd name="connsiteX9" fmla="*/ 139738 w 241618"/>
                      <a:gd name="connsiteY9" fmla="*/ 45794 h 829960"/>
                      <a:gd name="connsiteX10" fmla="*/ 187907 w 241618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41618" h="829960">
                        <a:moveTo>
                          <a:pt x="187907" y="0"/>
                        </a:moveTo>
                        <a:lnTo>
                          <a:pt x="241618" y="0"/>
                        </a:lnTo>
                        <a:lnTo>
                          <a:pt x="193449" y="45794"/>
                        </a:lnTo>
                        <a:cubicBezTo>
                          <a:pt x="104079" y="153216"/>
                          <a:pt x="53711" y="289611"/>
                          <a:pt x="53711" y="432248"/>
                        </a:cubicBezTo>
                        <a:cubicBezTo>
                          <a:pt x="53711" y="574886"/>
                          <a:pt x="104079" y="711280"/>
                          <a:pt x="193449" y="818703"/>
                        </a:cubicBezTo>
                        <a:lnTo>
                          <a:pt x="205291" y="829960"/>
                        </a:lnTo>
                        <a:lnTo>
                          <a:pt x="151580" y="829960"/>
                        </a:lnTo>
                        <a:lnTo>
                          <a:pt x="139738" y="818703"/>
                        </a:lnTo>
                        <a:cubicBezTo>
                          <a:pt x="50368" y="711280"/>
                          <a:pt x="0" y="574886"/>
                          <a:pt x="0" y="432248"/>
                        </a:cubicBezTo>
                        <a:cubicBezTo>
                          <a:pt x="0" y="289611"/>
                          <a:pt x="50368" y="153216"/>
                          <a:pt x="139738" y="45794"/>
                        </a:cubicBezTo>
                        <a:lnTo>
                          <a:pt x="187907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597" name="グループ化 596">
                    <a:extLst>
                      <a:ext uri="{FF2B5EF4-FFF2-40B4-BE49-F238E27FC236}">
                        <a16:creationId xmlns:a16="http://schemas.microsoft.com/office/drawing/2014/main" id="{72F05365-85F1-4658-967B-6294DAF20961}"/>
                      </a:ext>
                    </a:extLst>
                  </p:cNvPr>
                  <p:cNvGrpSpPr/>
                  <p:nvPr/>
                </p:nvGrpSpPr>
                <p:grpSpPr>
                  <a:xfrm>
                    <a:off x="4417655" y="3129610"/>
                    <a:ext cx="340827" cy="829960"/>
                    <a:chOff x="4273471" y="3129610"/>
                    <a:chExt cx="389754" cy="829960"/>
                  </a:xfrm>
                  <a:grpFill/>
                </p:grpSpPr>
                <p:sp>
                  <p:nvSpPr>
                    <p:cNvPr id="598" name="フリーフォーム: 図形 597">
                      <a:extLst>
                        <a:ext uri="{FF2B5EF4-FFF2-40B4-BE49-F238E27FC236}">
                          <a16:creationId xmlns:a16="http://schemas.microsoft.com/office/drawing/2014/main" id="{4CED200E-9A50-4CB3-B5E8-A37D9A005E9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73471" y="3129610"/>
                      <a:ext cx="324721" cy="829960"/>
                    </a:xfrm>
                    <a:custGeom>
                      <a:avLst/>
                      <a:gdLst>
                        <a:gd name="connsiteX0" fmla="*/ 271010 w 324721"/>
                        <a:gd name="connsiteY0" fmla="*/ 0 h 829960"/>
                        <a:gd name="connsiteX1" fmla="*/ 324721 w 324721"/>
                        <a:gd name="connsiteY1" fmla="*/ 0 h 829960"/>
                        <a:gd name="connsiteX2" fmla="*/ 266828 w 324721"/>
                        <a:gd name="connsiteY2" fmla="*/ 31424 h 829960"/>
                        <a:gd name="connsiteX3" fmla="*/ 53711 w 324721"/>
                        <a:gd name="connsiteY3" fmla="*/ 432248 h 829960"/>
                        <a:gd name="connsiteX4" fmla="*/ 195290 w 324721"/>
                        <a:gd name="connsiteY4" fmla="*/ 774048 h 829960"/>
                        <a:gd name="connsiteX5" fmla="*/ 263056 w 324721"/>
                        <a:gd name="connsiteY5" fmla="*/ 829960 h 829960"/>
                        <a:gd name="connsiteX6" fmla="*/ 209345 w 324721"/>
                        <a:gd name="connsiteY6" fmla="*/ 829960 h 829960"/>
                        <a:gd name="connsiteX7" fmla="*/ 141579 w 324721"/>
                        <a:gd name="connsiteY7" fmla="*/ 774048 h 829960"/>
                        <a:gd name="connsiteX8" fmla="*/ 0 w 324721"/>
                        <a:gd name="connsiteY8" fmla="*/ 432248 h 829960"/>
                        <a:gd name="connsiteX9" fmla="*/ 213117 w 324721"/>
                        <a:gd name="connsiteY9" fmla="*/ 31424 h 829960"/>
                        <a:gd name="connsiteX10" fmla="*/ 271010 w 324721"/>
                        <a:gd name="connsiteY10" fmla="*/ 0 h 8299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24721" h="829960">
                          <a:moveTo>
                            <a:pt x="271010" y="0"/>
                          </a:moveTo>
                          <a:lnTo>
                            <a:pt x="324721" y="0"/>
                          </a:lnTo>
                          <a:lnTo>
                            <a:pt x="266828" y="31424"/>
                          </a:lnTo>
                          <a:cubicBezTo>
                            <a:pt x="138249" y="118290"/>
                            <a:pt x="53711" y="265397"/>
                            <a:pt x="53711" y="432248"/>
                          </a:cubicBezTo>
                          <a:cubicBezTo>
                            <a:pt x="53711" y="565729"/>
                            <a:pt x="107815" y="686574"/>
                            <a:pt x="195290" y="774048"/>
                          </a:cubicBezTo>
                          <a:lnTo>
                            <a:pt x="263056" y="829960"/>
                          </a:lnTo>
                          <a:lnTo>
                            <a:pt x="209345" y="829960"/>
                          </a:lnTo>
                          <a:lnTo>
                            <a:pt x="141579" y="774048"/>
                          </a:lnTo>
                          <a:cubicBezTo>
                            <a:pt x="54104" y="686574"/>
                            <a:pt x="0" y="565729"/>
                            <a:pt x="0" y="432248"/>
                          </a:cubicBezTo>
                          <a:cubicBezTo>
                            <a:pt x="0" y="265397"/>
                            <a:pt x="84538" y="118290"/>
                            <a:pt x="213117" y="31424"/>
                          </a:cubicBezTo>
                          <a:lnTo>
                            <a:pt x="271010" y="0"/>
                          </a:ln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99" name="フリーフォーム: 図形 598">
                      <a:extLst>
                        <a:ext uri="{FF2B5EF4-FFF2-40B4-BE49-F238E27FC236}">
                          <a16:creationId xmlns:a16="http://schemas.microsoft.com/office/drawing/2014/main" id="{92A01FDE-E4FE-4F68-991A-17C082A6210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24883" y="3129610"/>
                      <a:ext cx="338342" cy="829960"/>
                    </a:xfrm>
                    <a:custGeom>
                      <a:avLst/>
                      <a:gdLst>
                        <a:gd name="connsiteX0" fmla="*/ 271010 w 338342"/>
                        <a:gd name="connsiteY0" fmla="*/ 0 h 829960"/>
                        <a:gd name="connsiteX1" fmla="*/ 338342 w 338342"/>
                        <a:gd name="connsiteY1" fmla="*/ 0 h 829960"/>
                        <a:gd name="connsiteX2" fmla="*/ 280449 w 338342"/>
                        <a:gd name="connsiteY2" fmla="*/ 31424 h 829960"/>
                        <a:gd name="connsiteX3" fmla="*/ 67332 w 338342"/>
                        <a:gd name="connsiteY3" fmla="*/ 432248 h 829960"/>
                        <a:gd name="connsiteX4" fmla="*/ 208911 w 338342"/>
                        <a:gd name="connsiteY4" fmla="*/ 774048 h 829960"/>
                        <a:gd name="connsiteX5" fmla="*/ 276677 w 338342"/>
                        <a:gd name="connsiteY5" fmla="*/ 829960 h 829960"/>
                        <a:gd name="connsiteX6" fmla="*/ 209345 w 338342"/>
                        <a:gd name="connsiteY6" fmla="*/ 829960 h 829960"/>
                        <a:gd name="connsiteX7" fmla="*/ 141579 w 338342"/>
                        <a:gd name="connsiteY7" fmla="*/ 774048 h 829960"/>
                        <a:gd name="connsiteX8" fmla="*/ 0 w 338342"/>
                        <a:gd name="connsiteY8" fmla="*/ 432248 h 829960"/>
                        <a:gd name="connsiteX9" fmla="*/ 213117 w 338342"/>
                        <a:gd name="connsiteY9" fmla="*/ 31424 h 829960"/>
                        <a:gd name="connsiteX10" fmla="*/ 271010 w 338342"/>
                        <a:gd name="connsiteY10" fmla="*/ 0 h 8299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38342" h="829960">
                          <a:moveTo>
                            <a:pt x="271010" y="0"/>
                          </a:moveTo>
                          <a:lnTo>
                            <a:pt x="338342" y="0"/>
                          </a:lnTo>
                          <a:lnTo>
                            <a:pt x="280449" y="31424"/>
                          </a:lnTo>
                          <a:cubicBezTo>
                            <a:pt x="151870" y="118290"/>
                            <a:pt x="67332" y="265397"/>
                            <a:pt x="67332" y="432248"/>
                          </a:cubicBezTo>
                          <a:cubicBezTo>
                            <a:pt x="67332" y="565729"/>
                            <a:pt x="121436" y="686574"/>
                            <a:pt x="208911" y="774048"/>
                          </a:cubicBezTo>
                          <a:lnTo>
                            <a:pt x="276677" y="829960"/>
                          </a:lnTo>
                          <a:lnTo>
                            <a:pt x="209345" y="829960"/>
                          </a:lnTo>
                          <a:lnTo>
                            <a:pt x="141579" y="774048"/>
                          </a:lnTo>
                          <a:cubicBezTo>
                            <a:pt x="54104" y="686574"/>
                            <a:pt x="0" y="565729"/>
                            <a:pt x="0" y="432248"/>
                          </a:cubicBezTo>
                          <a:cubicBezTo>
                            <a:pt x="0" y="265397"/>
                            <a:pt x="84538" y="118290"/>
                            <a:pt x="213117" y="31424"/>
                          </a:cubicBezTo>
                          <a:lnTo>
                            <a:pt x="271010" y="0"/>
                          </a:ln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552" name="グループ化 551">
                  <a:extLst>
                    <a:ext uri="{FF2B5EF4-FFF2-40B4-BE49-F238E27FC236}">
                      <a16:creationId xmlns:a16="http://schemas.microsoft.com/office/drawing/2014/main" id="{FFDA7240-3FDD-4A4C-90FA-3EF30BD8024B}"/>
                    </a:ext>
                  </a:extLst>
                </p:cNvPr>
                <p:cNvGrpSpPr/>
                <p:nvPr/>
              </p:nvGrpSpPr>
              <p:grpSpPr>
                <a:xfrm rot="20920413">
                  <a:off x="5365145" y="5372537"/>
                  <a:ext cx="798324" cy="440236"/>
                  <a:chOff x="3152091" y="5260974"/>
                  <a:chExt cx="1557833" cy="859068"/>
                </a:xfrm>
              </p:grpSpPr>
              <p:sp>
                <p:nvSpPr>
                  <p:cNvPr id="592" name="フリーフォーム: 図形 591">
                    <a:extLst>
                      <a:ext uri="{FF2B5EF4-FFF2-40B4-BE49-F238E27FC236}">
                        <a16:creationId xmlns:a16="http://schemas.microsoft.com/office/drawing/2014/main" id="{9337B809-0930-4C63-9218-1DC94BC4645E}"/>
                      </a:ext>
                    </a:extLst>
                  </p:cNvPr>
                  <p:cNvSpPr/>
                  <p:nvPr/>
                </p:nvSpPr>
                <p:spPr>
                  <a:xfrm>
                    <a:off x="3152091" y="5262792"/>
                    <a:ext cx="1495425" cy="857250"/>
                  </a:xfrm>
                  <a:custGeom>
                    <a:avLst/>
                    <a:gdLst>
                      <a:gd name="connsiteX0" fmla="*/ 428625 w 1495425"/>
                      <a:gd name="connsiteY0" fmla="*/ 0 h 857250"/>
                      <a:gd name="connsiteX1" fmla="*/ 1066800 w 1495425"/>
                      <a:gd name="connsiteY1" fmla="*/ 0 h 857250"/>
                      <a:gd name="connsiteX2" fmla="*/ 1495425 w 1495425"/>
                      <a:gd name="connsiteY2" fmla="*/ 428625 h 857250"/>
                      <a:gd name="connsiteX3" fmla="*/ 1495425 w 1495425"/>
                      <a:gd name="connsiteY3" fmla="*/ 857250 h 857250"/>
                      <a:gd name="connsiteX4" fmla="*/ 0 w 1495425"/>
                      <a:gd name="connsiteY4" fmla="*/ 857250 h 857250"/>
                      <a:gd name="connsiteX5" fmla="*/ 0 w 1495425"/>
                      <a:gd name="connsiteY5" fmla="*/ 428625 h 857250"/>
                      <a:gd name="connsiteX6" fmla="*/ 428625 w 1495425"/>
                      <a:gd name="connsiteY6" fmla="*/ 0 h 857250"/>
                      <a:gd name="connsiteX7" fmla="*/ 477837 w 1495425"/>
                      <a:gd name="connsiteY7" fmla="*/ 104774 h 857250"/>
                      <a:gd name="connsiteX8" fmla="*/ 101599 w 1495425"/>
                      <a:gd name="connsiteY8" fmla="*/ 481012 h 857250"/>
                      <a:gd name="connsiteX9" fmla="*/ 101599 w 1495425"/>
                      <a:gd name="connsiteY9" fmla="*/ 857249 h 857250"/>
                      <a:gd name="connsiteX10" fmla="*/ 1412874 w 1495425"/>
                      <a:gd name="connsiteY10" fmla="*/ 857249 h 857250"/>
                      <a:gd name="connsiteX11" fmla="*/ 1412875 w 1495425"/>
                      <a:gd name="connsiteY11" fmla="*/ 481012 h 857250"/>
                      <a:gd name="connsiteX12" fmla="*/ 1036637 w 1495425"/>
                      <a:gd name="connsiteY12" fmla="*/ 104774 h 857250"/>
                      <a:gd name="connsiteX13" fmla="*/ 477837 w 1495425"/>
                      <a:gd name="connsiteY13" fmla="*/ 104774 h 857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495425" h="857250">
                        <a:moveTo>
                          <a:pt x="428625" y="0"/>
                        </a:moveTo>
                        <a:lnTo>
                          <a:pt x="1066800" y="0"/>
                        </a:lnTo>
                        <a:cubicBezTo>
                          <a:pt x="1303523" y="0"/>
                          <a:pt x="1495425" y="191902"/>
                          <a:pt x="1495425" y="428625"/>
                        </a:cubicBezTo>
                        <a:lnTo>
                          <a:pt x="1495425" y="857250"/>
                        </a:lnTo>
                        <a:lnTo>
                          <a:pt x="0" y="857250"/>
                        </a:lnTo>
                        <a:lnTo>
                          <a:pt x="0" y="428625"/>
                        </a:lnTo>
                        <a:cubicBezTo>
                          <a:pt x="0" y="191902"/>
                          <a:pt x="191902" y="0"/>
                          <a:pt x="428625" y="0"/>
                        </a:cubicBezTo>
                        <a:close/>
                        <a:moveTo>
                          <a:pt x="477837" y="104774"/>
                        </a:moveTo>
                        <a:cubicBezTo>
                          <a:pt x="270046" y="104774"/>
                          <a:pt x="101599" y="273221"/>
                          <a:pt x="101599" y="481012"/>
                        </a:cubicBezTo>
                        <a:lnTo>
                          <a:pt x="101599" y="857249"/>
                        </a:lnTo>
                        <a:lnTo>
                          <a:pt x="1412874" y="857249"/>
                        </a:lnTo>
                        <a:cubicBezTo>
                          <a:pt x="1412874" y="731837"/>
                          <a:pt x="1412875" y="606424"/>
                          <a:pt x="1412875" y="481012"/>
                        </a:cubicBezTo>
                        <a:cubicBezTo>
                          <a:pt x="1412875" y="273221"/>
                          <a:pt x="1244428" y="104774"/>
                          <a:pt x="1036637" y="104774"/>
                        </a:cubicBezTo>
                        <a:lnTo>
                          <a:pt x="477837" y="104774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3" name="フリーフォーム: 図形 592">
                    <a:extLst>
                      <a:ext uri="{FF2B5EF4-FFF2-40B4-BE49-F238E27FC236}">
                        <a16:creationId xmlns:a16="http://schemas.microsoft.com/office/drawing/2014/main" id="{11AF4159-EDB4-4571-ABE7-1462518CF6E7}"/>
                      </a:ext>
                    </a:extLst>
                  </p:cNvPr>
                  <p:cNvSpPr/>
                  <p:nvPr/>
                </p:nvSpPr>
                <p:spPr>
                  <a:xfrm>
                    <a:off x="3316097" y="5365749"/>
                    <a:ext cx="1311276" cy="752475"/>
                  </a:xfrm>
                  <a:custGeom>
                    <a:avLst/>
                    <a:gdLst>
                      <a:gd name="connsiteX0" fmla="*/ 376238 w 1311276"/>
                      <a:gd name="connsiteY0" fmla="*/ 0 h 752475"/>
                      <a:gd name="connsiteX1" fmla="*/ 935038 w 1311276"/>
                      <a:gd name="connsiteY1" fmla="*/ 0 h 752475"/>
                      <a:gd name="connsiteX2" fmla="*/ 1311276 w 1311276"/>
                      <a:gd name="connsiteY2" fmla="*/ 376238 h 752475"/>
                      <a:gd name="connsiteX3" fmla="*/ 1311275 w 1311276"/>
                      <a:gd name="connsiteY3" fmla="*/ 752475 h 752475"/>
                      <a:gd name="connsiteX4" fmla="*/ 0 w 1311276"/>
                      <a:gd name="connsiteY4" fmla="*/ 752475 h 752475"/>
                      <a:gd name="connsiteX5" fmla="*/ 0 w 1311276"/>
                      <a:gd name="connsiteY5" fmla="*/ 376238 h 752475"/>
                      <a:gd name="connsiteX6" fmla="*/ 376238 w 1311276"/>
                      <a:gd name="connsiteY6" fmla="*/ 0 h 7524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311276" h="752475">
                        <a:moveTo>
                          <a:pt x="376238" y="0"/>
                        </a:moveTo>
                        <a:lnTo>
                          <a:pt x="935038" y="0"/>
                        </a:lnTo>
                        <a:cubicBezTo>
                          <a:pt x="1142829" y="0"/>
                          <a:pt x="1311276" y="168447"/>
                          <a:pt x="1311276" y="376238"/>
                        </a:cubicBezTo>
                        <a:cubicBezTo>
                          <a:pt x="1311276" y="501650"/>
                          <a:pt x="1311275" y="627063"/>
                          <a:pt x="1311275" y="752475"/>
                        </a:cubicBezTo>
                        <a:lnTo>
                          <a:pt x="0" y="752475"/>
                        </a:lnTo>
                        <a:lnTo>
                          <a:pt x="0" y="376238"/>
                        </a:lnTo>
                        <a:cubicBezTo>
                          <a:pt x="0" y="168447"/>
                          <a:pt x="168447" y="0"/>
                          <a:pt x="376238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4" name="フリーフォーム: 図形 593">
                    <a:extLst>
                      <a:ext uri="{FF2B5EF4-FFF2-40B4-BE49-F238E27FC236}">
                        <a16:creationId xmlns:a16="http://schemas.microsoft.com/office/drawing/2014/main" id="{E7BF1C45-0CFB-4E4C-96D4-39CC6C0B2B03}"/>
                      </a:ext>
                    </a:extLst>
                  </p:cNvPr>
                  <p:cNvSpPr/>
                  <p:nvPr/>
                </p:nvSpPr>
                <p:spPr>
                  <a:xfrm>
                    <a:off x="3214499" y="5260974"/>
                    <a:ext cx="1495425" cy="857250"/>
                  </a:xfrm>
                  <a:custGeom>
                    <a:avLst/>
                    <a:gdLst>
                      <a:gd name="connsiteX0" fmla="*/ 428625 w 1495425"/>
                      <a:gd name="connsiteY0" fmla="*/ 0 h 857250"/>
                      <a:gd name="connsiteX1" fmla="*/ 1066800 w 1495425"/>
                      <a:gd name="connsiteY1" fmla="*/ 0 h 857250"/>
                      <a:gd name="connsiteX2" fmla="*/ 1495425 w 1495425"/>
                      <a:gd name="connsiteY2" fmla="*/ 428625 h 857250"/>
                      <a:gd name="connsiteX3" fmla="*/ 1495425 w 1495425"/>
                      <a:gd name="connsiteY3" fmla="*/ 857250 h 857250"/>
                      <a:gd name="connsiteX4" fmla="*/ 0 w 1495425"/>
                      <a:gd name="connsiteY4" fmla="*/ 857250 h 857250"/>
                      <a:gd name="connsiteX5" fmla="*/ 0 w 1495425"/>
                      <a:gd name="connsiteY5" fmla="*/ 428625 h 857250"/>
                      <a:gd name="connsiteX6" fmla="*/ 428625 w 1495425"/>
                      <a:gd name="connsiteY6" fmla="*/ 0 h 857250"/>
                      <a:gd name="connsiteX7" fmla="*/ 477837 w 1495425"/>
                      <a:gd name="connsiteY7" fmla="*/ 104774 h 857250"/>
                      <a:gd name="connsiteX8" fmla="*/ 101599 w 1495425"/>
                      <a:gd name="connsiteY8" fmla="*/ 481012 h 857250"/>
                      <a:gd name="connsiteX9" fmla="*/ 101599 w 1495425"/>
                      <a:gd name="connsiteY9" fmla="*/ 857249 h 857250"/>
                      <a:gd name="connsiteX10" fmla="*/ 1412874 w 1495425"/>
                      <a:gd name="connsiteY10" fmla="*/ 857249 h 857250"/>
                      <a:gd name="connsiteX11" fmla="*/ 1412875 w 1495425"/>
                      <a:gd name="connsiteY11" fmla="*/ 481012 h 857250"/>
                      <a:gd name="connsiteX12" fmla="*/ 1036637 w 1495425"/>
                      <a:gd name="connsiteY12" fmla="*/ 104774 h 857250"/>
                      <a:gd name="connsiteX13" fmla="*/ 477837 w 1495425"/>
                      <a:gd name="connsiteY13" fmla="*/ 104774 h 857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495425" h="857250">
                        <a:moveTo>
                          <a:pt x="428625" y="0"/>
                        </a:moveTo>
                        <a:lnTo>
                          <a:pt x="1066800" y="0"/>
                        </a:lnTo>
                        <a:cubicBezTo>
                          <a:pt x="1303523" y="0"/>
                          <a:pt x="1495425" y="191902"/>
                          <a:pt x="1495425" y="428625"/>
                        </a:cubicBezTo>
                        <a:lnTo>
                          <a:pt x="1495425" y="857250"/>
                        </a:lnTo>
                        <a:lnTo>
                          <a:pt x="0" y="857250"/>
                        </a:lnTo>
                        <a:lnTo>
                          <a:pt x="0" y="428625"/>
                        </a:lnTo>
                        <a:cubicBezTo>
                          <a:pt x="0" y="191902"/>
                          <a:pt x="191902" y="0"/>
                          <a:pt x="428625" y="0"/>
                        </a:cubicBezTo>
                        <a:close/>
                        <a:moveTo>
                          <a:pt x="477837" y="104774"/>
                        </a:moveTo>
                        <a:cubicBezTo>
                          <a:pt x="270046" y="104774"/>
                          <a:pt x="101599" y="273221"/>
                          <a:pt x="101599" y="481012"/>
                        </a:cubicBezTo>
                        <a:lnTo>
                          <a:pt x="101599" y="857249"/>
                        </a:lnTo>
                        <a:lnTo>
                          <a:pt x="1412874" y="857249"/>
                        </a:lnTo>
                        <a:cubicBezTo>
                          <a:pt x="1412874" y="731837"/>
                          <a:pt x="1412875" y="606424"/>
                          <a:pt x="1412875" y="481012"/>
                        </a:cubicBezTo>
                        <a:cubicBezTo>
                          <a:pt x="1412875" y="273221"/>
                          <a:pt x="1244428" y="104774"/>
                          <a:pt x="1036637" y="104774"/>
                        </a:cubicBezTo>
                        <a:lnTo>
                          <a:pt x="477837" y="104774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53" name="グループ化 552">
                  <a:extLst>
                    <a:ext uri="{FF2B5EF4-FFF2-40B4-BE49-F238E27FC236}">
                      <a16:creationId xmlns:a16="http://schemas.microsoft.com/office/drawing/2014/main" id="{A5156FB8-894A-4BA2-8A1C-EAD1A351B720}"/>
                    </a:ext>
                  </a:extLst>
                </p:cNvPr>
                <p:cNvGrpSpPr/>
                <p:nvPr/>
              </p:nvGrpSpPr>
              <p:grpSpPr>
                <a:xfrm>
                  <a:off x="4441475" y="4970486"/>
                  <a:ext cx="518583" cy="339474"/>
                  <a:chOff x="4139811" y="3028239"/>
                  <a:chExt cx="587229" cy="440845"/>
                </a:xfrm>
              </p:grpSpPr>
              <p:grpSp>
                <p:nvGrpSpPr>
                  <p:cNvPr id="581" name="グループ化 580">
                    <a:extLst>
                      <a:ext uri="{FF2B5EF4-FFF2-40B4-BE49-F238E27FC236}">
                        <a16:creationId xmlns:a16="http://schemas.microsoft.com/office/drawing/2014/main" id="{420D7A58-A6E0-4F0E-ACD8-D450C0F41CE6}"/>
                      </a:ext>
                    </a:extLst>
                  </p:cNvPr>
                  <p:cNvGrpSpPr/>
                  <p:nvPr/>
                </p:nvGrpSpPr>
                <p:grpSpPr>
                  <a:xfrm>
                    <a:off x="4139811" y="3028239"/>
                    <a:ext cx="587229" cy="440845"/>
                    <a:chOff x="4139811" y="3028239"/>
                    <a:chExt cx="587229" cy="440845"/>
                  </a:xfrm>
                </p:grpSpPr>
                <p:sp>
                  <p:nvSpPr>
                    <p:cNvPr id="589" name="楕円 588">
                      <a:extLst>
                        <a:ext uri="{FF2B5EF4-FFF2-40B4-BE49-F238E27FC236}">
                          <a16:creationId xmlns:a16="http://schemas.microsoft.com/office/drawing/2014/main" id="{B3E6AA3E-04D0-4787-BE2F-3ED94679BED3}"/>
                        </a:ext>
                      </a:extLst>
                    </p:cNvPr>
                    <p:cNvSpPr/>
                    <p:nvPr/>
                  </p:nvSpPr>
                  <p:spPr>
                    <a:xfrm rot="898387">
                      <a:off x="4260565" y="3191412"/>
                      <a:ext cx="77858" cy="249329"/>
                    </a:xfrm>
                    <a:prstGeom prst="ellipse">
                      <a:avLst/>
                    </a:prstGeom>
                    <a:solidFill>
                      <a:srgbClr val="C00000"/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90" name="楕円 589">
                      <a:extLst>
                        <a:ext uri="{FF2B5EF4-FFF2-40B4-BE49-F238E27FC236}">
                          <a16:creationId xmlns:a16="http://schemas.microsoft.com/office/drawing/2014/main" id="{C419DB4E-8790-4564-BD66-022628FB3738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225547" y="3191412"/>
                      <a:ext cx="77858" cy="24932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91" name="フリーフォーム: 図形 590">
                      <a:extLst>
                        <a:ext uri="{FF2B5EF4-FFF2-40B4-BE49-F238E27FC236}">
                          <a16:creationId xmlns:a16="http://schemas.microsoft.com/office/drawing/2014/main" id="{0B643824-262D-4F1D-B383-E992BA952A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86227" y="3028239"/>
                      <a:ext cx="440813" cy="440845"/>
                    </a:xfrm>
                    <a:custGeom>
                      <a:avLst/>
                      <a:gdLst>
                        <a:gd name="connsiteX0" fmla="*/ 220600 w 440813"/>
                        <a:gd name="connsiteY0" fmla="*/ 0 h 440845"/>
                        <a:gd name="connsiteX1" fmla="*/ 399783 w 440813"/>
                        <a:gd name="connsiteY1" fmla="*/ 92349 h 440845"/>
                        <a:gd name="connsiteX2" fmla="*/ 395667 w 440813"/>
                        <a:gd name="connsiteY2" fmla="*/ 354076 h 440845"/>
                        <a:gd name="connsiteX3" fmla="*/ 144357 w 440813"/>
                        <a:gd name="connsiteY3" fmla="*/ 427295 h 440845"/>
                        <a:gd name="connsiteX4" fmla="*/ 144784 w 440813"/>
                        <a:gd name="connsiteY4" fmla="*/ 426136 h 440845"/>
                        <a:gd name="connsiteX5" fmla="*/ 127001 w 440813"/>
                        <a:gd name="connsiteY5" fmla="*/ 422599 h 440845"/>
                        <a:gd name="connsiteX6" fmla="*/ 73842 w 440813"/>
                        <a:gd name="connsiteY6" fmla="*/ 343611 h 440845"/>
                        <a:gd name="connsiteX7" fmla="*/ 160879 w 440813"/>
                        <a:gd name="connsiteY7" fmla="*/ 257886 h 440845"/>
                        <a:gd name="connsiteX8" fmla="*/ 194758 w 440813"/>
                        <a:gd name="connsiteY8" fmla="*/ 264623 h 440845"/>
                        <a:gd name="connsiteX9" fmla="*/ 203581 w 440813"/>
                        <a:gd name="connsiteY9" fmla="*/ 270482 h 440845"/>
                        <a:gd name="connsiteX10" fmla="*/ 235310 w 440813"/>
                        <a:gd name="connsiteY10" fmla="*/ 271573 h 440845"/>
                        <a:gd name="connsiteX11" fmla="*/ 262771 w 440813"/>
                        <a:gd name="connsiteY11" fmla="*/ 252729 h 440845"/>
                        <a:gd name="connsiteX12" fmla="*/ 263766 w 440813"/>
                        <a:gd name="connsiteY12" fmla="*/ 189464 h 440845"/>
                        <a:gd name="connsiteX13" fmla="*/ 203606 w 440813"/>
                        <a:gd name="connsiteY13" fmla="*/ 169864 h 440845"/>
                        <a:gd name="connsiteX14" fmla="*/ 167143 w 440813"/>
                        <a:gd name="connsiteY14" fmla="*/ 221573 h 440845"/>
                        <a:gd name="connsiteX15" fmla="*/ 51 w 440813"/>
                        <a:gd name="connsiteY15" fmla="*/ 225184 h 440845"/>
                        <a:gd name="connsiteX16" fmla="*/ 150900 w 440813"/>
                        <a:gd name="connsiteY16" fmla="*/ 11263 h 440845"/>
                        <a:gd name="connsiteX17" fmla="*/ 220600 w 440813"/>
                        <a:gd name="connsiteY17" fmla="*/ 0 h 440845"/>
                        <a:gd name="connsiteX0" fmla="*/ 220600 w 440813"/>
                        <a:gd name="connsiteY0" fmla="*/ 0 h 440845"/>
                        <a:gd name="connsiteX1" fmla="*/ 399783 w 440813"/>
                        <a:gd name="connsiteY1" fmla="*/ 92349 h 440845"/>
                        <a:gd name="connsiteX2" fmla="*/ 395667 w 440813"/>
                        <a:gd name="connsiteY2" fmla="*/ 354076 h 440845"/>
                        <a:gd name="connsiteX3" fmla="*/ 144357 w 440813"/>
                        <a:gd name="connsiteY3" fmla="*/ 427295 h 440845"/>
                        <a:gd name="connsiteX4" fmla="*/ 144784 w 440813"/>
                        <a:gd name="connsiteY4" fmla="*/ 426136 h 440845"/>
                        <a:gd name="connsiteX5" fmla="*/ 127001 w 440813"/>
                        <a:gd name="connsiteY5" fmla="*/ 422599 h 440845"/>
                        <a:gd name="connsiteX6" fmla="*/ 73842 w 440813"/>
                        <a:gd name="connsiteY6" fmla="*/ 343611 h 440845"/>
                        <a:gd name="connsiteX7" fmla="*/ 160879 w 440813"/>
                        <a:gd name="connsiteY7" fmla="*/ 257886 h 440845"/>
                        <a:gd name="connsiteX8" fmla="*/ 194758 w 440813"/>
                        <a:gd name="connsiteY8" fmla="*/ 264623 h 440845"/>
                        <a:gd name="connsiteX9" fmla="*/ 203581 w 440813"/>
                        <a:gd name="connsiteY9" fmla="*/ 270482 h 440845"/>
                        <a:gd name="connsiteX10" fmla="*/ 235310 w 440813"/>
                        <a:gd name="connsiteY10" fmla="*/ 271573 h 440845"/>
                        <a:gd name="connsiteX11" fmla="*/ 262771 w 440813"/>
                        <a:gd name="connsiteY11" fmla="*/ 252729 h 440845"/>
                        <a:gd name="connsiteX12" fmla="*/ 263766 w 440813"/>
                        <a:gd name="connsiteY12" fmla="*/ 189464 h 440845"/>
                        <a:gd name="connsiteX13" fmla="*/ 203606 w 440813"/>
                        <a:gd name="connsiteY13" fmla="*/ 169864 h 440845"/>
                        <a:gd name="connsiteX14" fmla="*/ 167143 w 440813"/>
                        <a:gd name="connsiteY14" fmla="*/ 221573 h 440845"/>
                        <a:gd name="connsiteX15" fmla="*/ 51 w 440813"/>
                        <a:gd name="connsiteY15" fmla="*/ 225184 h 440845"/>
                        <a:gd name="connsiteX16" fmla="*/ 150900 w 440813"/>
                        <a:gd name="connsiteY16" fmla="*/ 11263 h 440845"/>
                        <a:gd name="connsiteX17" fmla="*/ 220600 w 440813"/>
                        <a:gd name="connsiteY17" fmla="*/ 0 h 440845"/>
                        <a:gd name="connsiteX0" fmla="*/ 220600 w 440813"/>
                        <a:gd name="connsiteY0" fmla="*/ 0 h 440845"/>
                        <a:gd name="connsiteX1" fmla="*/ 399783 w 440813"/>
                        <a:gd name="connsiteY1" fmla="*/ 92349 h 440845"/>
                        <a:gd name="connsiteX2" fmla="*/ 395667 w 440813"/>
                        <a:gd name="connsiteY2" fmla="*/ 354076 h 440845"/>
                        <a:gd name="connsiteX3" fmla="*/ 144357 w 440813"/>
                        <a:gd name="connsiteY3" fmla="*/ 427295 h 440845"/>
                        <a:gd name="connsiteX4" fmla="*/ 144784 w 440813"/>
                        <a:gd name="connsiteY4" fmla="*/ 426136 h 440845"/>
                        <a:gd name="connsiteX5" fmla="*/ 127001 w 440813"/>
                        <a:gd name="connsiteY5" fmla="*/ 422599 h 440845"/>
                        <a:gd name="connsiteX6" fmla="*/ 73842 w 440813"/>
                        <a:gd name="connsiteY6" fmla="*/ 343611 h 440845"/>
                        <a:gd name="connsiteX7" fmla="*/ 160879 w 440813"/>
                        <a:gd name="connsiteY7" fmla="*/ 257886 h 440845"/>
                        <a:gd name="connsiteX8" fmla="*/ 194758 w 440813"/>
                        <a:gd name="connsiteY8" fmla="*/ 264623 h 440845"/>
                        <a:gd name="connsiteX9" fmla="*/ 203581 w 440813"/>
                        <a:gd name="connsiteY9" fmla="*/ 270482 h 440845"/>
                        <a:gd name="connsiteX10" fmla="*/ 235310 w 440813"/>
                        <a:gd name="connsiteY10" fmla="*/ 271573 h 440845"/>
                        <a:gd name="connsiteX11" fmla="*/ 262771 w 440813"/>
                        <a:gd name="connsiteY11" fmla="*/ 252729 h 440845"/>
                        <a:gd name="connsiteX12" fmla="*/ 263766 w 440813"/>
                        <a:gd name="connsiteY12" fmla="*/ 189464 h 440845"/>
                        <a:gd name="connsiteX13" fmla="*/ 203606 w 440813"/>
                        <a:gd name="connsiteY13" fmla="*/ 169864 h 440845"/>
                        <a:gd name="connsiteX14" fmla="*/ 167143 w 440813"/>
                        <a:gd name="connsiteY14" fmla="*/ 221573 h 440845"/>
                        <a:gd name="connsiteX15" fmla="*/ 51 w 440813"/>
                        <a:gd name="connsiteY15" fmla="*/ 225184 h 440845"/>
                        <a:gd name="connsiteX16" fmla="*/ 150900 w 440813"/>
                        <a:gd name="connsiteY16" fmla="*/ 11263 h 440845"/>
                        <a:gd name="connsiteX17" fmla="*/ 220600 w 440813"/>
                        <a:gd name="connsiteY17" fmla="*/ 0 h 4408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440813" h="440845">
                          <a:moveTo>
                            <a:pt x="220600" y="0"/>
                          </a:moveTo>
                          <a:cubicBezTo>
                            <a:pt x="290333" y="73"/>
                            <a:pt x="357640" y="33325"/>
                            <a:pt x="399783" y="92349"/>
                          </a:cubicBezTo>
                          <a:cubicBezTo>
                            <a:pt x="455974" y="171048"/>
                            <a:pt x="454305" y="277183"/>
                            <a:pt x="395667" y="354076"/>
                          </a:cubicBezTo>
                          <a:cubicBezTo>
                            <a:pt x="337029" y="430969"/>
                            <a:pt x="235119" y="460661"/>
                            <a:pt x="144357" y="427295"/>
                          </a:cubicBezTo>
                          <a:lnTo>
                            <a:pt x="144784" y="426136"/>
                          </a:lnTo>
                          <a:lnTo>
                            <a:pt x="127001" y="422599"/>
                          </a:lnTo>
                          <a:cubicBezTo>
                            <a:pt x="95762" y="409586"/>
                            <a:pt x="73842" y="379120"/>
                            <a:pt x="73842" y="343611"/>
                          </a:cubicBezTo>
                          <a:cubicBezTo>
                            <a:pt x="73842" y="296266"/>
                            <a:pt x="112810" y="257886"/>
                            <a:pt x="160879" y="257886"/>
                          </a:cubicBezTo>
                          <a:cubicBezTo>
                            <a:pt x="172897" y="257886"/>
                            <a:pt x="184345" y="260285"/>
                            <a:pt x="194758" y="264623"/>
                          </a:cubicBezTo>
                          <a:lnTo>
                            <a:pt x="203581" y="270482"/>
                          </a:lnTo>
                          <a:lnTo>
                            <a:pt x="235310" y="271573"/>
                          </a:lnTo>
                          <a:cubicBezTo>
                            <a:pt x="245982" y="268464"/>
                            <a:pt x="255684" y="262023"/>
                            <a:pt x="262771" y="252729"/>
                          </a:cubicBezTo>
                          <a:cubicBezTo>
                            <a:pt x="276945" y="234142"/>
                            <a:pt x="277348" y="208487"/>
                            <a:pt x="263766" y="189464"/>
                          </a:cubicBezTo>
                          <a:cubicBezTo>
                            <a:pt x="250183" y="170441"/>
                            <a:pt x="225787" y="162493"/>
                            <a:pt x="203606" y="169864"/>
                          </a:cubicBezTo>
                          <a:cubicBezTo>
                            <a:pt x="181424" y="177235"/>
                            <a:pt x="166638" y="198204"/>
                            <a:pt x="167143" y="221573"/>
                          </a:cubicBezTo>
                          <a:cubicBezTo>
                            <a:pt x="-5235" y="315646"/>
                            <a:pt x="55748" y="223980"/>
                            <a:pt x="51" y="225184"/>
                          </a:cubicBezTo>
                          <a:cubicBezTo>
                            <a:pt x="-2038" y="128506"/>
                            <a:pt x="59134" y="41758"/>
                            <a:pt x="150900" y="11263"/>
                          </a:cubicBezTo>
                          <a:cubicBezTo>
                            <a:pt x="173842" y="3639"/>
                            <a:pt x="197356" y="-24"/>
                            <a:pt x="220600" y="0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582" name="二等辺三角形 581">
                    <a:extLst>
                      <a:ext uri="{FF2B5EF4-FFF2-40B4-BE49-F238E27FC236}">
                        <a16:creationId xmlns:a16="http://schemas.microsoft.com/office/drawing/2014/main" id="{003A2BD1-8A76-496D-93B1-25D053E283A8}"/>
                      </a:ext>
                    </a:extLst>
                  </p:cNvPr>
                  <p:cNvSpPr/>
                  <p:nvPr/>
                </p:nvSpPr>
                <p:spPr>
                  <a:xfrm rot="12782294">
                    <a:off x="4562071" y="3064669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3" name="二等辺三角形 582">
                    <a:extLst>
                      <a:ext uri="{FF2B5EF4-FFF2-40B4-BE49-F238E27FC236}">
                        <a16:creationId xmlns:a16="http://schemas.microsoft.com/office/drawing/2014/main" id="{11206826-976B-4F45-8BB7-AE95A47CF405}"/>
                      </a:ext>
                    </a:extLst>
                  </p:cNvPr>
                  <p:cNvSpPr/>
                  <p:nvPr/>
                </p:nvSpPr>
                <p:spPr>
                  <a:xfrm rot="15537102">
                    <a:off x="4636156" y="3159534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4" name="二等辺三角形 583">
                    <a:extLst>
                      <a:ext uri="{FF2B5EF4-FFF2-40B4-BE49-F238E27FC236}">
                        <a16:creationId xmlns:a16="http://schemas.microsoft.com/office/drawing/2014/main" id="{869B1854-54B1-4032-8D29-8BB04B9F3725}"/>
                      </a:ext>
                    </a:extLst>
                  </p:cNvPr>
                  <p:cNvSpPr/>
                  <p:nvPr/>
                </p:nvSpPr>
                <p:spPr>
                  <a:xfrm rot="19478095">
                    <a:off x="4563269" y="3329175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5" name="二等辺三角形 584">
                    <a:extLst>
                      <a:ext uri="{FF2B5EF4-FFF2-40B4-BE49-F238E27FC236}">
                        <a16:creationId xmlns:a16="http://schemas.microsoft.com/office/drawing/2014/main" id="{980BD2E3-E782-459E-BD26-6DA632150367}"/>
                      </a:ext>
                    </a:extLst>
                  </p:cNvPr>
                  <p:cNvSpPr/>
                  <p:nvPr/>
                </p:nvSpPr>
                <p:spPr>
                  <a:xfrm rot="17501834">
                    <a:off x="4627564" y="3260119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6" name="二等辺三角形 585">
                    <a:extLst>
                      <a:ext uri="{FF2B5EF4-FFF2-40B4-BE49-F238E27FC236}">
                        <a16:creationId xmlns:a16="http://schemas.microsoft.com/office/drawing/2014/main" id="{51A5B56B-142C-460B-B911-CCDDE971B7C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471584" y="3043238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7" name="二等辺三角形 586">
                    <a:extLst>
                      <a:ext uri="{FF2B5EF4-FFF2-40B4-BE49-F238E27FC236}">
                        <a16:creationId xmlns:a16="http://schemas.microsoft.com/office/drawing/2014/main" id="{DC2B077A-66E3-44C9-BBA3-D8B1ABF45927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364428" y="3090862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8" name="二等辺三角形 587">
                    <a:extLst>
                      <a:ext uri="{FF2B5EF4-FFF2-40B4-BE49-F238E27FC236}">
                        <a16:creationId xmlns:a16="http://schemas.microsoft.com/office/drawing/2014/main" id="{86C96E4E-BA47-4E8D-9720-7446C66ED1D6}"/>
                      </a:ext>
                    </a:extLst>
                  </p:cNvPr>
                  <p:cNvSpPr/>
                  <p:nvPr/>
                </p:nvSpPr>
                <p:spPr>
                  <a:xfrm>
                    <a:off x="4483491" y="3357562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54" name="グループ化 553">
                  <a:extLst>
                    <a:ext uri="{FF2B5EF4-FFF2-40B4-BE49-F238E27FC236}">
                      <a16:creationId xmlns:a16="http://schemas.microsoft.com/office/drawing/2014/main" id="{40AFF95A-4D38-4A67-B6AE-7D5C93569249}"/>
                    </a:ext>
                  </a:extLst>
                </p:cNvPr>
                <p:cNvGrpSpPr/>
                <p:nvPr/>
              </p:nvGrpSpPr>
              <p:grpSpPr>
                <a:xfrm rot="9900000">
                  <a:off x="5371880" y="4620618"/>
                  <a:ext cx="518583" cy="339474"/>
                  <a:chOff x="4139811" y="3028239"/>
                  <a:chExt cx="587229" cy="440845"/>
                </a:xfrm>
              </p:grpSpPr>
              <p:grpSp>
                <p:nvGrpSpPr>
                  <p:cNvPr id="570" name="グループ化 569">
                    <a:extLst>
                      <a:ext uri="{FF2B5EF4-FFF2-40B4-BE49-F238E27FC236}">
                        <a16:creationId xmlns:a16="http://schemas.microsoft.com/office/drawing/2014/main" id="{194CD3A4-F7FD-4C66-AAB2-AB58D0B2DEF2}"/>
                      </a:ext>
                    </a:extLst>
                  </p:cNvPr>
                  <p:cNvGrpSpPr/>
                  <p:nvPr/>
                </p:nvGrpSpPr>
                <p:grpSpPr>
                  <a:xfrm>
                    <a:off x="4139811" y="3028239"/>
                    <a:ext cx="587229" cy="440845"/>
                    <a:chOff x="4139811" y="3028239"/>
                    <a:chExt cx="587229" cy="440845"/>
                  </a:xfrm>
                </p:grpSpPr>
                <p:sp>
                  <p:nvSpPr>
                    <p:cNvPr id="578" name="楕円 577">
                      <a:extLst>
                        <a:ext uri="{FF2B5EF4-FFF2-40B4-BE49-F238E27FC236}">
                          <a16:creationId xmlns:a16="http://schemas.microsoft.com/office/drawing/2014/main" id="{47B49A05-0805-4EAE-9D66-565E5E45E0FD}"/>
                        </a:ext>
                      </a:extLst>
                    </p:cNvPr>
                    <p:cNvSpPr/>
                    <p:nvPr/>
                  </p:nvSpPr>
                  <p:spPr>
                    <a:xfrm rot="898387">
                      <a:off x="4260565" y="3191412"/>
                      <a:ext cx="77858" cy="249329"/>
                    </a:xfrm>
                    <a:prstGeom prst="ellipse">
                      <a:avLst/>
                    </a:prstGeom>
                    <a:solidFill>
                      <a:srgbClr val="C00000"/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79" name="楕円 578">
                      <a:extLst>
                        <a:ext uri="{FF2B5EF4-FFF2-40B4-BE49-F238E27FC236}">
                          <a16:creationId xmlns:a16="http://schemas.microsoft.com/office/drawing/2014/main" id="{751BE98C-DA60-4484-A3C4-04AAFF8DBA08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225547" y="3191412"/>
                      <a:ext cx="77858" cy="24932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0" name="フリーフォーム: 図形 579">
                      <a:extLst>
                        <a:ext uri="{FF2B5EF4-FFF2-40B4-BE49-F238E27FC236}">
                          <a16:creationId xmlns:a16="http://schemas.microsoft.com/office/drawing/2014/main" id="{AF22C33B-00F5-463A-B851-CDA29FB6399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86227" y="3028239"/>
                      <a:ext cx="440813" cy="440845"/>
                    </a:xfrm>
                    <a:custGeom>
                      <a:avLst/>
                      <a:gdLst>
                        <a:gd name="connsiteX0" fmla="*/ 220600 w 440813"/>
                        <a:gd name="connsiteY0" fmla="*/ 0 h 440845"/>
                        <a:gd name="connsiteX1" fmla="*/ 399783 w 440813"/>
                        <a:gd name="connsiteY1" fmla="*/ 92349 h 440845"/>
                        <a:gd name="connsiteX2" fmla="*/ 395667 w 440813"/>
                        <a:gd name="connsiteY2" fmla="*/ 354076 h 440845"/>
                        <a:gd name="connsiteX3" fmla="*/ 144357 w 440813"/>
                        <a:gd name="connsiteY3" fmla="*/ 427295 h 440845"/>
                        <a:gd name="connsiteX4" fmla="*/ 144784 w 440813"/>
                        <a:gd name="connsiteY4" fmla="*/ 426136 h 440845"/>
                        <a:gd name="connsiteX5" fmla="*/ 127001 w 440813"/>
                        <a:gd name="connsiteY5" fmla="*/ 422599 h 440845"/>
                        <a:gd name="connsiteX6" fmla="*/ 73842 w 440813"/>
                        <a:gd name="connsiteY6" fmla="*/ 343611 h 440845"/>
                        <a:gd name="connsiteX7" fmla="*/ 160879 w 440813"/>
                        <a:gd name="connsiteY7" fmla="*/ 257886 h 440845"/>
                        <a:gd name="connsiteX8" fmla="*/ 194758 w 440813"/>
                        <a:gd name="connsiteY8" fmla="*/ 264623 h 440845"/>
                        <a:gd name="connsiteX9" fmla="*/ 203581 w 440813"/>
                        <a:gd name="connsiteY9" fmla="*/ 270482 h 440845"/>
                        <a:gd name="connsiteX10" fmla="*/ 235310 w 440813"/>
                        <a:gd name="connsiteY10" fmla="*/ 271573 h 440845"/>
                        <a:gd name="connsiteX11" fmla="*/ 262771 w 440813"/>
                        <a:gd name="connsiteY11" fmla="*/ 252729 h 440845"/>
                        <a:gd name="connsiteX12" fmla="*/ 263766 w 440813"/>
                        <a:gd name="connsiteY12" fmla="*/ 189464 h 440845"/>
                        <a:gd name="connsiteX13" fmla="*/ 203606 w 440813"/>
                        <a:gd name="connsiteY13" fmla="*/ 169864 h 440845"/>
                        <a:gd name="connsiteX14" fmla="*/ 167143 w 440813"/>
                        <a:gd name="connsiteY14" fmla="*/ 221573 h 440845"/>
                        <a:gd name="connsiteX15" fmla="*/ 51 w 440813"/>
                        <a:gd name="connsiteY15" fmla="*/ 225184 h 440845"/>
                        <a:gd name="connsiteX16" fmla="*/ 150900 w 440813"/>
                        <a:gd name="connsiteY16" fmla="*/ 11263 h 440845"/>
                        <a:gd name="connsiteX17" fmla="*/ 220600 w 440813"/>
                        <a:gd name="connsiteY17" fmla="*/ 0 h 440845"/>
                        <a:gd name="connsiteX0" fmla="*/ 220600 w 440813"/>
                        <a:gd name="connsiteY0" fmla="*/ 0 h 440845"/>
                        <a:gd name="connsiteX1" fmla="*/ 399783 w 440813"/>
                        <a:gd name="connsiteY1" fmla="*/ 92349 h 440845"/>
                        <a:gd name="connsiteX2" fmla="*/ 395667 w 440813"/>
                        <a:gd name="connsiteY2" fmla="*/ 354076 h 440845"/>
                        <a:gd name="connsiteX3" fmla="*/ 144357 w 440813"/>
                        <a:gd name="connsiteY3" fmla="*/ 427295 h 440845"/>
                        <a:gd name="connsiteX4" fmla="*/ 144784 w 440813"/>
                        <a:gd name="connsiteY4" fmla="*/ 426136 h 440845"/>
                        <a:gd name="connsiteX5" fmla="*/ 127001 w 440813"/>
                        <a:gd name="connsiteY5" fmla="*/ 422599 h 440845"/>
                        <a:gd name="connsiteX6" fmla="*/ 73842 w 440813"/>
                        <a:gd name="connsiteY6" fmla="*/ 343611 h 440845"/>
                        <a:gd name="connsiteX7" fmla="*/ 160879 w 440813"/>
                        <a:gd name="connsiteY7" fmla="*/ 257886 h 440845"/>
                        <a:gd name="connsiteX8" fmla="*/ 194758 w 440813"/>
                        <a:gd name="connsiteY8" fmla="*/ 264623 h 440845"/>
                        <a:gd name="connsiteX9" fmla="*/ 203581 w 440813"/>
                        <a:gd name="connsiteY9" fmla="*/ 270482 h 440845"/>
                        <a:gd name="connsiteX10" fmla="*/ 235310 w 440813"/>
                        <a:gd name="connsiteY10" fmla="*/ 271573 h 440845"/>
                        <a:gd name="connsiteX11" fmla="*/ 262771 w 440813"/>
                        <a:gd name="connsiteY11" fmla="*/ 252729 h 440845"/>
                        <a:gd name="connsiteX12" fmla="*/ 263766 w 440813"/>
                        <a:gd name="connsiteY12" fmla="*/ 189464 h 440845"/>
                        <a:gd name="connsiteX13" fmla="*/ 203606 w 440813"/>
                        <a:gd name="connsiteY13" fmla="*/ 169864 h 440845"/>
                        <a:gd name="connsiteX14" fmla="*/ 167143 w 440813"/>
                        <a:gd name="connsiteY14" fmla="*/ 221573 h 440845"/>
                        <a:gd name="connsiteX15" fmla="*/ 51 w 440813"/>
                        <a:gd name="connsiteY15" fmla="*/ 225184 h 440845"/>
                        <a:gd name="connsiteX16" fmla="*/ 150900 w 440813"/>
                        <a:gd name="connsiteY16" fmla="*/ 11263 h 440845"/>
                        <a:gd name="connsiteX17" fmla="*/ 220600 w 440813"/>
                        <a:gd name="connsiteY17" fmla="*/ 0 h 440845"/>
                        <a:gd name="connsiteX0" fmla="*/ 220600 w 440813"/>
                        <a:gd name="connsiteY0" fmla="*/ 0 h 440845"/>
                        <a:gd name="connsiteX1" fmla="*/ 399783 w 440813"/>
                        <a:gd name="connsiteY1" fmla="*/ 92349 h 440845"/>
                        <a:gd name="connsiteX2" fmla="*/ 395667 w 440813"/>
                        <a:gd name="connsiteY2" fmla="*/ 354076 h 440845"/>
                        <a:gd name="connsiteX3" fmla="*/ 144357 w 440813"/>
                        <a:gd name="connsiteY3" fmla="*/ 427295 h 440845"/>
                        <a:gd name="connsiteX4" fmla="*/ 144784 w 440813"/>
                        <a:gd name="connsiteY4" fmla="*/ 426136 h 440845"/>
                        <a:gd name="connsiteX5" fmla="*/ 127001 w 440813"/>
                        <a:gd name="connsiteY5" fmla="*/ 422599 h 440845"/>
                        <a:gd name="connsiteX6" fmla="*/ 73842 w 440813"/>
                        <a:gd name="connsiteY6" fmla="*/ 343611 h 440845"/>
                        <a:gd name="connsiteX7" fmla="*/ 160879 w 440813"/>
                        <a:gd name="connsiteY7" fmla="*/ 257886 h 440845"/>
                        <a:gd name="connsiteX8" fmla="*/ 194758 w 440813"/>
                        <a:gd name="connsiteY8" fmla="*/ 264623 h 440845"/>
                        <a:gd name="connsiteX9" fmla="*/ 203581 w 440813"/>
                        <a:gd name="connsiteY9" fmla="*/ 270482 h 440845"/>
                        <a:gd name="connsiteX10" fmla="*/ 235310 w 440813"/>
                        <a:gd name="connsiteY10" fmla="*/ 271573 h 440845"/>
                        <a:gd name="connsiteX11" fmla="*/ 262771 w 440813"/>
                        <a:gd name="connsiteY11" fmla="*/ 252729 h 440845"/>
                        <a:gd name="connsiteX12" fmla="*/ 263766 w 440813"/>
                        <a:gd name="connsiteY12" fmla="*/ 189464 h 440845"/>
                        <a:gd name="connsiteX13" fmla="*/ 203606 w 440813"/>
                        <a:gd name="connsiteY13" fmla="*/ 169864 h 440845"/>
                        <a:gd name="connsiteX14" fmla="*/ 167143 w 440813"/>
                        <a:gd name="connsiteY14" fmla="*/ 221573 h 440845"/>
                        <a:gd name="connsiteX15" fmla="*/ 51 w 440813"/>
                        <a:gd name="connsiteY15" fmla="*/ 225184 h 440845"/>
                        <a:gd name="connsiteX16" fmla="*/ 150900 w 440813"/>
                        <a:gd name="connsiteY16" fmla="*/ 11263 h 440845"/>
                        <a:gd name="connsiteX17" fmla="*/ 220600 w 440813"/>
                        <a:gd name="connsiteY17" fmla="*/ 0 h 4408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440813" h="440845">
                          <a:moveTo>
                            <a:pt x="220600" y="0"/>
                          </a:moveTo>
                          <a:cubicBezTo>
                            <a:pt x="290333" y="73"/>
                            <a:pt x="357640" y="33325"/>
                            <a:pt x="399783" y="92349"/>
                          </a:cubicBezTo>
                          <a:cubicBezTo>
                            <a:pt x="455974" y="171048"/>
                            <a:pt x="454305" y="277183"/>
                            <a:pt x="395667" y="354076"/>
                          </a:cubicBezTo>
                          <a:cubicBezTo>
                            <a:pt x="337029" y="430969"/>
                            <a:pt x="235119" y="460661"/>
                            <a:pt x="144357" y="427295"/>
                          </a:cubicBezTo>
                          <a:lnTo>
                            <a:pt x="144784" y="426136"/>
                          </a:lnTo>
                          <a:lnTo>
                            <a:pt x="127001" y="422599"/>
                          </a:lnTo>
                          <a:cubicBezTo>
                            <a:pt x="95762" y="409586"/>
                            <a:pt x="73842" y="379120"/>
                            <a:pt x="73842" y="343611"/>
                          </a:cubicBezTo>
                          <a:cubicBezTo>
                            <a:pt x="73842" y="296266"/>
                            <a:pt x="112810" y="257886"/>
                            <a:pt x="160879" y="257886"/>
                          </a:cubicBezTo>
                          <a:cubicBezTo>
                            <a:pt x="172897" y="257886"/>
                            <a:pt x="184345" y="260285"/>
                            <a:pt x="194758" y="264623"/>
                          </a:cubicBezTo>
                          <a:lnTo>
                            <a:pt x="203581" y="270482"/>
                          </a:lnTo>
                          <a:lnTo>
                            <a:pt x="235310" y="271573"/>
                          </a:lnTo>
                          <a:cubicBezTo>
                            <a:pt x="245982" y="268464"/>
                            <a:pt x="255684" y="262023"/>
                            <a:pt x="262771" y="252729"/>
                          </a:cubicBezTo>
                          <a:cubicBezTo>
                            <a:pt x="276945" y="234142"/>
                            <a:pt x="277348" y="208487"/>
                            <a:pt x="263766" y="189464"/>
                          </a:cubicBezTo>
                          <a:cubicBezTo>
                            <a:pt x="250183" y="170441"/>
                            <a:pt x="225787" y="162493"/>
                            <a:pt x="203606" y="169864"/>
                          </a:cubicBezTo>
                          <a:cubicBezTo>
                            <a:pt x="181424" y="177235"/>
                            <a:pt x="166638" y="198204"/>
                            <a:pt x="167143" y="221573"/>
                          </a:cubicBezTo>
                          <a:cubicBezTo>
                            <a:pt x="-5235" y="315646"/>
                            <a:pt x="55748" y="223980"/>
                            <a:pt x="51" y="225184"/>
                          </a:cubicBezTo>
                          <a:cubicBezTo>
                            <a:pt x="-2038" y="128506"/>
                            <a:pt x="59134" y="41758"/>
                            <a:pt x="150900" y="11263"/>
                          </a:cubicBezTo>
                          <a:cubicBezTo>
                            <a:pt x="173842" y="3639"/>
                            <a:pt x="197356" y="-24"/>
                            <a:pt x="220600" y="0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571" name="二等辺三角形 570">
                    <a:extLst>
                      <a:ext uri="{FF2B5EF4-FFF2-40B4-BE49-F238E27FC236}">
                        <a16:creationId xmlns:a16="http://schemas.microsoft.com/office/drawing/2014/main" id="{DA21967E-9A97-42F9-9441-41DAAA5B7240}"/>
                      </a:ext>
                    </a:extLst>
                  </p:cNvPr>
                  <p:cNvSpPr/>
                  <p:nvPr/>
                </p:nvSpPr>
                <p:spPr>
                  <a:xfrm rot="12782294">
                    <a:off x="4562071" y="3064669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2" name="二等辺三角形 571">
                    <a:extLst>
                      <a:ext uri="{FF2B5EF4-FFF2-40B4-BE49-F238E27FC236}">
                        <a16:creationId xmlns:a16="http://schemas.microsoft.com/office/drawing/2014/main" id="{A900AFEC-BE51-47FB-B146-03CA53ED8424}"/>
                      </a:ext>
                    </a:extLst>
                  </p:cNvPr>
                  <p:cNvSpPr/>
                  <p:nvPr/>
                </p:nvSpPr>
                <p:spPr>
                  <a:xfrm rot="15537102">
                    <a:off x="4636156" y="3159534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3" name="二等辺三角形 572">
                    <a:extLst>
                      <a:ext uri="{FF2B5EF4-FFF2-40B4-BE49-F238E27FC236}">
                        <a16:creationId xmlns:a16="http://schemas.microsoft.com/office/drawing/2014/main" id="{A3CA5943-C940-4469-A7D1-AF249EFFEE83}"/>
                      </a:ext>
                    </a:extLst>
                  </p:cNvPr>
                  <p:cNvSpPr/>
                  <p:nvPr/>
                </p:nvSpPr>
                <p:spPr>
                  <a:xfrm rot="19478095">
                    <a:off x="4563269" y="3329175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4" name="二等辺三角形 573">
                    <a:extLst>
                      <a:ext uri="{FF2B5EF4-FFF2-40B4-BE49-F238E27FC236}">
                        <a16:creationId xmlns:a16="http://schemas.microsoft.com/office/drawing/2014/main" id="{4DDD1412-FDA8-4083-975E-63DB1552A1F5}"/>
                      </a:ext>
                    </a:extLst>
                  </p:cNvPr>
                  <p:cNvSpPr/>
                  <p:nvPr/>
                </p:nvSpPr>
                <p:spPr>
                  <a:xfrm rot="17501834">
                    <a:off x="4627564" y="3260119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5" name="二等辺三角形 574">
                    <a:extLst>
                      <a:ext uri="{FF2B5EF4-FFF2-40B4-BE49-F238E27FC236}">
                        <a16:creationId xmlns:a16="http://schemas.microsoft.com/office/drawing/2014/main" id="{D8F3FF01-FC9E-4205-8F11-83CB4CBD9C9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471584" y="3043238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6" name="二等辺三角形 575">
                    <a:extLst>
                      <a:ext uri="{FF2B5EF4-FFF2-40B4-BE49-F238E27FC236}">
                        <a16:creationId xmlns:a16="http://schemas.microsoft.com/office/drawing/2014/main" id="{36A5CFDB-8E1F-4863-BBF4-5A9CA2B83563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364428" y="3090862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7" name="二等辺三角形 576">
                    <a:extLst>
                      <a:ext uri="{FF2B5EF4-FFF2-40B4-BE49-F238E27FC236}">
                        <a16:creationId xmlns:a16="http://schemas.microsoft.com/office/drawing/2014/main" id="{53E51524-7738-42C8-BA1B-7E1E19E7A8C2}"/>
                      </a:ext>
                    </a:extLst>
                  </p:cNvPr>
                  <p:cNvSpPr/>
                  <p:nvPr/>
                </p:nvSpPr>
                <p:spPr>
                  <a:xfrm>
                    <a:off x="4483491" y="3357562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55" name="グループ化 554">
                  <a:extLst>
                    <a:ext uri="{FF2B5EF4-FFF2-40B4-BE49-F238E27FC236}">
                      <a16:creationId xmlns:a16="http://schemas.microsoft.com/office/drawing/2014/main" id="{3DA99AC1-A705-437F-9BE2-FECDFD822AC7}"/>
                    </a:ext>
                  </a:extLst>
                </p:cNvPr>
                <p:cNvGrpSpPr/>
                <p:nvPr/>
              </p:nvGrpSpPr>
              <p:grpSpPr>
                <a:xfrm>
                  <a:off x="4574142" y="5561120"/>
                  <a:ext cx="518583" cy="339474"/>
                  <a:chOff x="4139811" y="3028239"/>
                  <a:chExt cx="587229" cy="440845"/>
                </a:xfrm>
              </p:grpSpPr>
              <p:grpSp>
                <p:nvGrpSpPr>
                  <p:cNvPr id="559" name="グループ化 558">
                    <a:extLst>
                      <a:ext uri="{FF2B5EF4-FFF2-40B4-BE49-F238E27FC236}">
                        <a16:creationId xmlns:a16="http://schemas.microsoft.com/office/drawing/2014/main" id="{ADE618F4-0C9B-40F6-978C-3124149A2D28}"/>
                      </a:ext>
                    </a:extLst>
                  </p:cNvPr>
                  <p:cNvGrpSpPr/>
                  <p:nvPr/>
                </p:nvGrpSpPr>
                <p:grpSpPr>
                  <a:xfrm>
                    <a:off x="4139811" y="3028239"/>
                    <a:ext cx="587229" cy="440845"/>
                    <a:chOff x="4139811" y="3028239"/>
                    <a:chExt cx="587229" cy="440845"/>
                  </a:xfrm>
                </p:grpSpPr>
                <p:sp>
                  <p:nvSpPr>
                    <p:cNvPr id="567" name="楕円 566">
                      <a:extLst>
                        <a:ext uri="{FF2B5EF4-FFF2-40B4-BE49-F238E27FC236}">
                          <a16:creationId xmlns:a16="http://schemas.microsoft.com/office/drawing/2014/main" id="{182182B1-57B0-47DE-8A31-FE6667FC35BD}"/>
                        </a:ext>
                      </a:extLst>
                    </p:cNvPr>
                    <p:cNvSpPr/>
                    <p:nvPr/>
                  </p:nvSpPr>
                  <p:spPr>
                    <a:xfrm rot="898387">
                      <a:off x="4260565" y="3191412"/>
                      <a:ext cx="77858" cy="249329"/>
                    </a:xfrm>
                    <a:prstGeom prst="ellipse">
                      <a:avLst/>
                    </a:prstGeom>
                    <a:solidFill>
                      <a:srgbClr val="C00000"/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68" name="楕円 567">
                      <a:extLst>
                        <a:ext uri="{FF2B5EF4-FFF2-40B4-BE49-F238E27FC236}">
                          <a16:creationId xmlns:a16="http://schemas.microsoft.com/office/drawing/2014/main" id="{6C239AA8-5AB5-460C-A7DE-31E5DBC545B2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225547" y="3191412"/>
                      <a:ext cx="77858" cy="24932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69" name="フリーフォーム: 図形 568">
                      <a:extLst>
                        <a:ext uri="{FF2B5EF4-FFF2-40B4-BE49-F238E27FC236}">
                          <a16:creationId xmlns:a16="http://schemas.microsoft.com/office/drawing/2014/main" id="{FBE23016-D765-4FF7-9ABB-B26D4362ECF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86227" y="3028239"/>
                      <a:ext cx="440813" cy="440845"/>
                    </a:xfrm>
                    <a:custGeom>
                      <a:avLst/>
                      <a:gdLst>
                        <a:gd name="connsiteX0" fmla="*/ 220600 w 440813"/>
                        <a:gd name="connsiteY0" fmla="*/ 0 h 440845"/>
                        <a:gd name="connsiteX1" fmla="*/ 399783 w 440813"/>
                        <a:gd name="connsiteY1" fmla="*/ 92349 h 440845"/>
                        <a:gd name="connsiteX2" fmla="*/ 395667 w 440813"/>
                        <a:gd name="connsiteY2" fmla="*/ 354076 h 440845"/>
                        <a:gd name="connsiteX3" fmla="*/ 144357 w 440813"/>
                        <a:gd name="connsiteY3" fmla="*/ 427295 h 440845"/>
                        <a:gd name="connsiteX4" fmla="*/ 144784 w 440813"/>
                        <a:gd name="connsiteY4" fmla="*/ 426136 h 440845"/>
                        <a:gd name="connsiteX5" fmla="*/ 127001 w 440813"/>
                        <a:gd name="connsiteY5" fmla="*/ 422599 h 440845"/>
                        <a:gd name="connsiteX6" fmla="*/ 73842 w 440813"/>
                        <a:gd name="connsiteY6" fmla="*/ 343611 h 440845"/>
                        <a:gd name="connsiteX7" fmla="*/ 160879 w 440813"/>
                        <a:gd name="connsiteY7" fmla="*/ 257886 h 440845"/>
                        <a:gd name="connsiteX8" fmla="*/ 194758 w 440813"/>
                        <a:gd name="connsiteY8" fmla="*/ 264623 h 440845"/>
                        <a:gd name="connsiteX9" fmla="*/ 203581 w 440813"/>
                        <a:gd name="connsiteY9" fmla="*/ 270482 h 440845"/>
                        <a:gd name="connsiteX10" fmla="*/ 235310 w 440813"/>
                        <a:gd name="connsiteY10" fmla="*/ 271573 h 440845"/>
                        <a:gd name="connsiteX11" fmla="*/ 262771 w 440813"/>
                        <a:gd name="connsiteY11" fmla="*/ 252729 h 440845"/>
                        <a:gd name="connsiteX12" fmla="*/ 263766 w 440813"/>
                        <a:gd name="connsiteY12" fmla="*/ 189464 h 440845"/>
                        <a:gd name="connsiteX13" fmla="*/ 203606 w 440813"/>
                        <a:gd name="connsiteY13" fmla="*/ 169864 h 440845"/>
                        <a:gd name="connsiteX14" fmla="*/ 167143 w 440813"/>
                        <a:gd name="connsiteY14" fmla="*/ 221573 h 440845"/>
                        <a:gd name="connsiteX15" fmla="*/ 51 w 440813"/>
                        <a:gd name="connsiteY15" fmla="*/ 225184 h 440845"/>
                        <a:gd name="connsiteX16" fmla="*/ 150900 w 440813"/>
                        <a:gd name="connsiteY16" fmla="*/ 11263 h 440845"/>
                        <a:gd name="connsiteX17" fmla="*/ 220600 w 440813"/>
                        <a:gd name="connsiteY17" fmla="*/ 0 h 440845"/>
                        <a:gd name="connsiteX0" fmla="*/ 220600 w 440813"/>
                        <a:gd name="connsiteY0" fmla="*/ 0 h 440845"/>
                        <a:gd name="connsiteX1" fmla="*/ 399783 w 440813"/>
                        <a:gd name="connsiteY1" fmla="*/ 92349 h 440845"/>
                        <a:gd name="connsiteX2" fmla="*/ 395667 w 440813"/>
                        <a:gd name="connsiteY2" fmla="*/ 354076 h 440845"/>
                        <a:gd name="connsiteX3" fmla="*/ 144357 w 440813"/>
                        <a:gd name="connsiteY3" fmla="*/ 427295 h 440845"/>
                        <a:gd name="connsiteX4" fmla="*/ 144784 w 440813"/>
                        <a:gd name="connsiteY4" fmla="*/ 426136 h 440845"/>
                        <a:gd name="connsiteX5" fmla="*/ 127001 w 440813"/>
                        <a:gd name="connsiteY5" fmla="*/ 422599 h 440845"/>
                        <a:gd name="connsiteX6" fmla="*/ 73842 w 440813"/>
                        <a:gd name="connsiteY6" fmla="*/ 343611 h 440845"/>
                        <a:gd name="connsiteX7" fmla="*/ 160879 w 440813"/>
                        <a:gd name="connsiteY7" fmla="*/ 257886 h 440845"/>
                        <a:gd name="connsiteX8" fmla="*/ 194758 w 440813"/>
                        <a:gd name="connsiteY8" fmla="*/ 264623 h 440845"/>
                        <a:gd name="connsiteX9" fmla="*/ 203581 w 440813"/>
                        <a:gd name="connsiteY9" fmla="*/ 270482 h 440845"/>
                        <a:gd name="connsiteX10" fmla="*/ 235310 w 440813"/>
                        <a:gd name="connsiteY10" fmla="*/ 271573 h 440845"/>
                        <a:gd name="connsiteX11" fmla="*/ 262771 w 440813"/>
                        <a:gd name="connsiteY11" fmla="*/ 252729 h 440845"/>
                        <a:gd name="connsiteX12" fmla="*/ 263766 w 440813"/>
                        <a:gd name="connsiteY12" fmla="*/ 189464 h 440845"/>
                        <a:gd name="connsiteX13" fmla="*/ 203606 w 440813"/>
                        <a:gd name="connsiteY13" fmla="*/ 169864 h 440845"/>
                        <a:gd name="connsiteX14" fmla="*/ 167143 w 440813"/>
                        <a:gd name="connsiteY14" fmla="*/ 221573 h 440845"/>
                        <a:gd name="connsiteX15" fmla="*/ 51 w 440813"/>
                        <a:gd name="connsiteY15" fmla="*/ 225184 h 440845"/>
                        <a:gd name="connsiteX16" fmla="*/ 150900 w 440813"/>
                        <a:gd name="connsiteY16" fmla="*/ 11263 h 440845"/>
                        <a:gd name="connsiteX17" fmla="*/ 220600 w 440813"/>
                        <a:gd name="connsiteY17" fmla="*/ 0 h 440845"/>
                        <a:gd name="connsiteX0" fmla="*/ 220600 w 440813"/>
                        <a:gd name="connsiteY0" fmla="*/ 0 h 440845"/>
                        <a:gd name="connsiteX1" fmla="*/ 399783 w 440813"/>
                        <a:gd name="connsiteY1" fmla="*/ 92349 h 440845"/>
                        <a:gd name="connsiteX2" fmla="*/ 395667 w 440813"/>
                        <a:gd name="connsiteY2" fmla="*/ 354076 h 440845"/>
                        <a:gd name="connsiteX3" fmla="*/ 144357 w 440813"/>
                        <a:gd name="connsiteY3" fmla="*/ 427295 h 440845"/>
                        <a:gd name="connsiteX4" fmla="*/ 144784 w 440813"/>
                        <a:gd name="connsiteY4" fmla="*/ 426136 h 440845"/>
                        <a:gd name="connsiteX5" fmla="*/ 127001 w 440813"/>
                        <a:gd name="connsiteY5" fmla="*/ 422599 h 440845"/>
                        <a:gd name="connsiteX6" fmla="*/ 73842 w 440813"/>
                        <a:gd name="connsiteY6" fmla="*/ 343611 h 440845"/>
                        <a:gd name="connsiteX7" fmla="*/ 160879 w 440813"/>
                        <a:gd name="connsiteY7" fmla="*/ 257886 h 440845"/>
                        <a:gd name="connsiteX8" fmla="*/ 194758 w 440813"/>
                        <a:gd name="connsiteY8" fmla="*/ 264623 h 440845"/>
                        <a:gd name="connsiteX9" fmla="*/ 203581 w 440813"/>
                        <a:gd name="connsiteY9" fmla="*/ 270482 h 440845"/>
                        <a:gd name="connsiteX10" fmla="*/ 235310 w 440813"/>
                        <a:gd name="connsiteY10" fmla="*/ 271573 h 440845"/>
                        <a:gd name="connsiteX11" fmla="*/ 262771 w 440813"/>
                        <a:gd name="connsiteY11" fmla="*/ 252729 h 440845"/>
                        <a:gd name="connsiteX12" fmla="*/ 263766 w 440813"/>
                        <a:gd name="connsiteY12" fmla="*/ 189464 h 440845"/>
                        <a:gd name="connsiteX13" fmla="*/ 203606 w 440813"/>
                        <a:gd name="connsiteY13" fmla="*/ 169864 h 440845"/>
                        <a:gd name="connsiteX14" fmla="*/ 167143 w 440813"/>
                        <a:gd name="connsiteY14" fmla="*/ 221573 h 440845"/>
                        <a:gd name="connsiteX15" fmla="*/ 51 w 440813"/>
                        <a:gd name="connsiteY15" fmla="*/ 225184 h 440845"/>
                        <a:gd name="connsiteX16" fmla="*/ 150900 w 440813"/>
                        <a:gd name="connsiteY16" fmla="*/ 11263 h 440845"/>
                        <a:gd name="connsiteX17" fmla="*/ 220600 w 440813"/>
                        <a:gd name="connsiteY17" fmla="*/ 0 h 4408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440813" h="440845">
                          <a:moveTo>
                            <a:pt x="220600" y="0"/>
                          </a:moveTo>
                          <a:cubicBezTo>
                            <a:pt x="290333" y="73"/>
                            <a:pt x="357640" y="33325"/>
                            <a:pt x="399783" y="92349"/>
                          </a:cubicBezTo>
                          <a:cubicBezTo>
                            <a:pt x="455974" y="171048"/>
                            <a:pt x="454305" y="277183"/>
                            <a:pt x="395667" y="354076"/>
                          </a:cubicBezTo>
                          <a:cubicBezTo>
                            <a:pt x="337029" y="430969"/>
                            <a:pt x="235119" y="460661"/>
                            <a:pt x="144357" y="427295"/>
                          </a:cubicBezTo>
                          <a:lnTo>
                            <a:pt x="144784" y="426136"/>
                          </a:lnTo>
                          <a:lnTo>
                            <a:pt x="127001" y="422599"/>
                          </a:lnTo>
                          <a:cubicBezTo>
                            <a:pt x="95762" y="409586"/>
                            <a:pt x="73842" y="379120"/>
                            <a:pt x="73842" y="343611"/>
                          </a:cubicBezTo>
                          <a:cubicBezTo>
                            <a:pt x="73842" y="296266"/>
                            <a:pt x="112810" y="257886"/>
                            <a:pt x="160879" y="257886"/>
                          </a:cubicBezTo>
                          <a:cubicBezTo>
                            <a:pt x="172897" y="257886"/>
                            <a:pt x="184345" y="260285"/>
                            <a:pt x="194758" y="264623"/>
                          </a:cubicBezTo>
                          <a:lnTo>
                            <a:pt x="203581" y="270482"/>
                          </a:lnTo>
                          <a:lnTo>
                            <a:pt x="235310" y="271573"/>
                          </a:lnTo>
                          <a:cubicBezTo>
                            <a:pt x="245982" y="268464"/>
                            <a:pt x="255684" y="262023"/>
                            <a:pt x="262771" y="252729"/>
                          </a:cubicBezTo>
                          <a:cubicBezTo>
                            <a:pt x="276945" y="234142"/>
                            <a:pt x="277348" y="208487"/>
                            <a:pt x="263766" y="189464"/>
                          </a:cubicBezTo>
                          <a:cubicBezTo>
                            <a:pt x="250183" y="170441"/>
                            <a:pt x="225787" y="162493"/>
                            <a:pt x="203606" y="169864"/>
                          </a:cubicBezTo>
                          <a:cubicBezTo>
                            <a:pt x="181424" y="177235"/>
                            <a:pt x="166638" y="198204"/>
                            <a:pt x="167143" y="221573"/>
                          </a:cubicBezTo>
                          <a:cubicBezTo>
                            <a:pt x="-5235" y="315646"/>
                            <a:pt x="55748" y="223980"/>
                            <a:pt x="51" y="225184"/>
                          </a:cubicBezTo>
                          <a:cubicBezTo>
                            <a:pt x="-2038" y="128506"/>
                            <a:pt x="59134" y="41758"/>
                            <a:pt x="150900" y="11263"/>
                          </a:cubicBezTo>
                          <a:cubicBezTo>
                            <a:pt x="173842" y="3639"/>
                            <a:pt x="197356" y="-24"/>
                            <a:pt x="220600" y="0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560" name="二等辺三角形 559">
                    <a:extLst>
                      <a:ext uri="{FF2B5EF4-FFF2-40B4-BE49-F238E27FC236}">
                        <a16:creationId xmlns:a16="http://schemas.microsoft.com/office/drawing/2014/main" id="{E5914717-B578-46F1-8899-F2C0F68C4DE8}"/>
                      </a:ext>
                    </a:extLst>
                  </p:cNvPr>
                  <p:cNvSpPr/>
                  <p:nvPr/>
                </p:nvSpPr>
                <p:spPr>
                  <a:xfrm rot="12782294">
                    <a:off x="4562071" y="3064669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1" name="二等辺三角形 560">
                    <a:extLst>
                      <a:ext uri="{FF2B5EF4-FFF2-40B4-BE49-F238E27FC236}">
                        <a16:creationId xmlns:a16="http://schemas.microsoft.com/office/drawing/2014/main" id="{E1404DDD-B1B8-458F-813D-A0497D13569F}"/>
                      </a:ext>
                    </a:extLst>
                  </p:cNvPr>
                  <p:cNvSpPr/>
                  <p:nvPr/>
                </p:nvSpPr>
                <p:spPr>
                  <a:xfrm rot="15537102">
                    <a:off x="4636156" y="3159534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2" name="二等辺三角形 561">
                    <a:extLst>
                      <a:ext uri="{FF2B5EF4-FFF2-40B4-BE49-F238E27FC236}">
                        <a16:creationId xmlns:a16="http://schemas.microsoft.com/office/drawing/2014/main" id="{330F1A72-8A32-4B9E-BD42-3C594EF2DC5F}"/>
                      </a:ext>
                    </a:extLst>
                  </p:cNvPr>
                  <p:cNvSpPr/>
                  <p:nvPr/>
                </p:nvSpPr>
                <p:spPr>
                  <a:xfrm rot="19478095">
                    <a:off x="4563269" y="3329175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3" name="二等辺三角形 562">
                    <a:extLst>
                      <a:ext uri="{FF2B5EF4-FFF2-40B4-BE49-F238E27FC236}">
                        <a16:creationId xmlns:a16="http://schemas.microsoft.com/office/drawing/2014/main" id="{9A0E7F6A-DDF2-469E-BAAF-D405E4E4D461}"/>
                      </a:ext>
                    </a:extLst>
                  </p:cNvPr>
                  <p:cNvSpPr/>
                  <p:nvPr/>
                </p:nvSpPr>
                <p:spPr>
                  <a:xfrm rot="17501834">
                    <a:off x="4627564" y="3260119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4" name="二等辺三角形 563">
                    <a:extLst>
                      <a:ext uri="{FF2B5EF4-FFF2-40B4-BE49-F238E27FC236}">
                        <a16:creationId xmlns:a16="http://schemas.microsoft.com/office/drawing/2014/main" id="{097E329B-93BB-4229-A652-7D381B2EC81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471584" y="3043238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5" name="二等辺三角形 564">
                    <a:extLst>
                      <a:ext uri="{FF2B5EF4-FFF2-40B4-BE49-F238E27FC236}">
                        <a16:creationId xmlns:a16="http://schemas.microsoft.com/office/drawing/2014/main" id="{CA634915-F4DB-4164-87D2-50AABF16902E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364428" y="3090862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6" name="二等辺三角形 565">
                    <a:extLst>
                      <a:ext uri="{FF2B5EF4-FFF2-40B4-BE49-F238E27FC236}">
                        <a16:creationId xmlns:a16="http://schemas.microsoft.com/office/drawing/2014/main" id="{4C3AD5F6-2BB7-497E-9BC2-4CF546067FAA}"/>
                      </a:ext>
                    </a:extLst>
                  </p:cNvPr>
                  <p:cNvSpPr/>
                  <p:nvPr/>
                </p:nvSpPr>
                <p:spPr>
                  <a:xfrm>
                    <a:off x="4483491" y="3357562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56" name="小波 161">
                  <a:extLst>
                    <a:ext uri="{FF2B5EF4-FFF2-40B4-BE49-F238E27FC236}">
                      <a16:creationId xmlns:a16="http://schemas.microsoft.com/office/drawing/2014/main" id="{EB9EEF0D-51D2-4269-AFCB-B1DA643A56C2}"/>
                    </a:ext>
                  </a:extLst>
                </p:cNvPr>
                <p:cNvSpPr/>
                <p:nvPr/>
              </p:nvSpPr>
              <p:spPr>
                <a:xfrm rot="9900000">
                  <a:off x="5680998" y="4634118"/>
                  <a:ext cx="410953" cy="326071"/>
                </a:xfrm>
                <a:custGeom>
                  <a:avLst/>
                  <a:gdLst>
                    <a:gd name="connsiteX0" fmla="*/ 0 w 567790"/>
                    <a:gd name="connsiteY0" fmla="*/ 27454 h 439259"/>
                    <a:gd name="connsiteX1" fmla="*/ 283895 w 567790"/>
                    <a:gd name="connsiteY1" fmla="*/ 27454 h 439259"/>
                    <a:gd name="connsiteX2" fmla="*/ 567790 w 567790"/>
                    <a:gd name="connsiteY2" fmla="*/ 27454 h 439259"/>
                    <a:gd name="connsiteX3" fmla="*/ 567790 w 567790"/>
                    <a:gd name="connsiteY3" fmla="*/ 411805 h 439259"/>
                    <a:gd name="connsiteX4" fmla="*/ 283895 w 567790"/>
                    <a:gd name="connsiteY4" fmla="*/ 411805 h 439259"/>
                    <a:gd name="connsiteX5" fmla="*/ 0 w 567790"/>
                    <a:gd name="connsiteY5" fmla="*/ 411805 h 439259"/>
                    <a:gd name="connsiteX6" fmla="*/ 0 w 567790"/>
                    <a:gd name="connsiteY6" fmla="*/ 27454 h 439259"/>
                    <a:gd name="connsiteX0" fmla="*/ 0 w 574140"/>
                    <a:gd name="connsiteY0" fmla="*/ 83812 h 412030"/>
                    <a:gd name="connsiteX1" fmla="*/ 290245 w 574140"/>
                    <a:gd name="connsiteY1" fmla="*/ 1262 h 412030"/>
                    <a:gd name="connsiteX2" fmla="*/ 574140 w 574140"/>
                    <a:gd name="connsiteY2" fmla="*/ 1262 h 412030"/>
                    <a:gd name="connsiteX3" fmla="*/ 574140 w 574140"/>
                    <a:gd name="connsiteY3" fmla="*/ 385613 h 412030"/>
                    <a:gd name="connsiteX4" fmla="*/ 290245 w 574140"/>
                    <a:gd name="connsiteY4" fmla="*/ 385613 h 412030"/>
                    <a:gd name="connsiteX5" fmla="*/ 6350 w 574140"/>
                    <a:gd name="connsiteY5" fmla="*/ 385613 h 412030"/>
                    <a:gd name="connsiteX6" fmla="*/ 0 w 574140"/>
                    <a:gd name="connsiteY6" fmla="*/ 83812 h 412030"/>
                    <a:gd name="connsiteX0" fmla="*/ 1543 w 575683"/>
                    <a:gd name="connsiteY0" fmla="*/ 83812 h 412030"/>
                    <a:gd name="connsiteX1" fmla="*/ 291788 w 575683"/>
                    <a:gd name="connsiteY1" fmla="*/ 1262 h 412030"/>
                    <a:gd name="connsiteX2" fmla="*/ 575683 w 575683"/>
                    <a:gd name="connsiteY2" fmla="*/ 1262 h 412030"/>
                    <a:gd name="connsiteX3" fmla="*/ 575683 w 575683"/>
                    <a:gd name="connsiteY3" fmla="*/ 385613 h 412030"/>
                    <a:gd name="connsiteX4" fmla="*/ 291788 w 575683"/>
                    <a:gd name="connsiteY4" fmla="*/ 385613 h 412030"/>
                    <a:gd name="connsiteX5" fmla="*/ 7893 w 575683"/>
                    <a:gd name="connsiteY5" fmla="*/ 385613 h 412030"/>
                    <a:gd name="connsiteX6" fmla="*/ 1543 w 575683"/>
                    <a:gd name="connsiteY6" fmla="*/ 83812 h 412030"/>
                    <a:gd name="connsiteX0" fmla="*/ 17713 w 591853"/>
                    <a:gd name="connsiteY0" fmla="*/ 83812 h 414433"/>
                    <a:gd name="connsiteX1" fmla="*/ 307958 w 591853"/>
                    <a:gd name="connsiteY1" fmla="*/ 1262 h 414433"/>
                    <a:gd name="connsiteX2" fmla="*/ 591853 w 591853"/>
                    <a:gd name="connsiteY2" fmla="*/ 1262 h 414433"/>
                    <a:gd name="connsiteX3" fmla="*/ 591853 w 591853"/>
                    <a:gd name="connsiteY3" fmla="*/ 385613 h 414433"/>
                    <a:gd name="connsiteX4" fmla="*/ 307958 w 591853"/>
                    <a:gd name="connsiteY4" fmla="*/ 385613 h 414433"/>
                    <a:gd name="connsiteX5" fmla="*/ 30413 w 591853"/>
                    <a:gd name="connsiteY5" fmla="*/ 404663 h 414433"/>
                    <a:gd name="connsiteX6" fmla="*/ 17713 w 591853"/>
                    <a:gd name="connsiteY6" fmla="*/ 83812 h 414433"/>
                    <a:gd name="connsiteX0" fmla="*/ 44536 w 618676"/>
                    <a:gd name="connsiteY0" fmla="*/ 83812 h 414433"/>
                    <a:gd name="connsiteX1" fmla="*/ 334781 w 618676"/>
                    <a:gd name="connsiteY1" fmla="*/ 1262 h 414433"/>
                    <a:gd name="connsiteX2" fmla="*/ 618676 w 618676"/>
                    <a:gd name="connsiteY2" fmla="*/ 1262 h 414433"/>
                    <a:gd name="connsiteX3" fmla="*/ 618676 w 618676"/>
                    <a:gd name="connsiteY3" fmla="*/ 385613 h 414433"/>
                    <a:gd name="connsiteX4" fmla="*/ 334781 w 618676"/>
                    <a:gd name="connsiteY4" fmla="*/ 385613 h 414433"/>
                    <a:gd name="connsiteX5" fmla="*/ 57236 w 618676"/>
                    <a:gd name="connsiteY5" fmla="*/ 404663 h 414433"/>
                    <a:gd name="connsiteX6" fmla="*/ 44536 w 618676"/>
                    <a:gd name="connsiteY6" fmla="*/ 83812 h 414433"/>
                    <a:gd name="connsiteX0" fmla="*/ 44536 w 629964"/>
                    <a:gd name="connsiteY0" fmla="*/ 83812 h 414433"/>
                    <a:gd name="connsiteX1" fmla="*/ 334781 w 629964"/>
                    <a:gd name="connsiteY1" fmla="*/ 1262 h 414433"/>
                    <a:gd name="connsiteX2" fmla="*/ 618676 w 629964"/>
                    <a:gd name="connsiteY2" fmla="*/ 1262 h 414433"/>
                    <a:gd name="connsiteX3" fmla="*/ 618676 w 629964"/>
                    <a:gd name="connsiteY3" fmla="*/ 385613 h 414433"/>
                    <a:gd name="connsiteX4" fmla="*/ 334781 w 629964"/>
                    <a:gd name="connsiteY4" fmla="*/ 385613 h 414433"/>
                    <a:gd name="connsiteX5" fmla="*/ 57236 w 629964"/>
                    <a:gd name="connsiteY5" fmla="*/ 404663 h 414433"/>
                    <a:gd name="connsiteX6" fmla="*/ 44536 w 629964"/>
                    <a:gd name="connsiteY6" fmla="*/ 83812 h 414433"/>
                    <a:gd name="connsiteX0" fmla="*/ 44536 w 629964"/>
                    <a:gd name="connsiteY0" fmla="*/ 83812 h 414433"/>
                    <a:gd name="connsiteX1" fmla="*/ 334781 w 629964"/>
                    <a:gd name="connsiteY1" fmla="*/ 1262 h 414433"/>
                    <a:gd name="connsiteX2" fmla="*/ 618676 w 629964"/>
                    <a:gd name="connsiteY2" fmla="*/ 1262 h 414433"/>
                    <a:gd name="connsiteX3" fmla="*/ 618676 w 629964"/>
                    <a:gd name="connsiteY3" fmla="*/ 385613 h 414433"/>
                    <a:gd name="connsiteX4" fmla="*/ 334781 w 629964"/>
                    <a:gd name="connsiteY4" fmla="*/ 385613 h 414433"/>
                    <a:gd name="connsiteX5" fmla="*/ 57236 w 629964"/>
                    <a:gd name="connsiteY5" fmla="*/ 404663 h 414433"/>
                    <a:gd name="connsiteX6" fmla="*/ 44536 w 629964"/>
                    <a:gd name="connsiteY6" fmla="*/ 83812 h 414433"/>
                    <a:gd name="connsiteX0" fmla="*/ 44536 w 629964"/>
                    <a:gd name="connsiteY0" fmla="*/ 84453 h 415074"/>
                    <a:gd name="connsiteX1" fmla="*/ 334781 w 629964"/>
                    <a:gd name="connsiteY1" fmla="*/ 1903 h 415074"/>
                    <a:gd name="connsiteX2" fmla="*/ 618676 w 629964"/>
                    <a:gd name="connsiteY2" fmla="*/ 1903 h 415074"/>
                    <a:gd name="connsiteX3" fmla="*/ 618676 w 629964"/>
                    <a:gd name="connsiteY3" fmla="*/ 386254 h 415074"/>
                    <a:gd name="connsiteX4" fmla="*/ 334781 w 629964"/>
                    <a:gd name="connsiteY4" fmla="*/ 386254 h 415074"/>
                    <a:gd name="connsiteX5" fmla="*/ 57236 w 629964"/>
                    <a:gd name="connsiteY5" fmla="*/ 405304 h 415074"/>
                    <a:gd name="connsiteX6" fmla="*/ 44536 w 629964"/>
                    <a:gd name="connsiteY6" fmla="*/ 84453 h 415074"/>
                    <a:gd name="connsiteX0" fmla="*/ 44536 w 637726"/>
                    <a:gd name="connsiteY0" fmla="*/ 84453 h 415074"/>
                    <a:gd name="connsiteX1" fmla="*/ 334781 w 637726"/>
                    <a:gd name="connsiteY1" fmla="*/ 1903 h 415074"/>
                    <a:gd name="connsiteX2" fmla="*/ 618676 w 637726"/>
                    <a:gd name="connsiteY2" fmla="*/ 1903 h 415074"/>
                    <a:gd name="connsiteX3" fmla="*/ 618676 w 637726"/>
                    <a:gd name="connsiteY3" fmla="*/ 386254 h 415074"/>
                    <a:gd name="connsiteX4" fmla="*/ 334781 w 637726"/>
                    <a:gd name="connsiteY4" fmla="*/ 386254 h 415074"/>
                    <a:gd name="connsiteX5" fmla="*/ 57236 w 637726"/>
                    <a:gd name="connsiteY5" fmla="*/ 405304 h 415074"/>
                    <a:gd name="connsiteX6" fmla="*/ 44536 w 637726"/>
                    <a:gd name="connsiteY6" fmla="*/ 84453 h 415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7726" h="415074">
                      <a:moveTo>
                        <a:pt x="44536" y="84453"/>
                      </a:moveTo>
                      <a:cubicBezTo>
                        <a:pt x="90793" y="17220"/>
                        <a:pt x="239091" y="15661"/>
                        <a:pt x="334781" y="1903"/>
                      </a:cubicBezTo>
                      <a:cubicBezTo>
                        <a:pt x="430471" y="-11855"/>
                        <a:pt x="543094" y="55315"/>
                        <a:pt x="618676" y="1903"/>
                      </a:cubicBezTo>
                      <a:cubicBezTo>
                        <a:pt x="644076" y="66520"/>
                        <a:pt x="644076" y="347037"/>
                        <a:pt x="618676" y="386254"/>
                      </a:cubicBezTo>
                      <a:cubicBezTo>
                        <a:pt x="524044" y="477767"/>
                        <a:pt x="429413" y="294742"/>
                        <a:pt x="334781" y="386254"/>
                      </a:cubicBezTo>
                      <a:cubicBezTo>
                        <a:pt x="240149" y="477767"/>
                        <a:pt x="151868" y="313792"/>
                        <a:pt x="57236" y="405304"/>
                      </a:cubicBezTo>
                      <a:cubicBezTo>
                        <a:pt x="-31664" y="416887"/>
                        <a:pt x="-1721" y="151686"/>
                        <a:pt x="44536" y="84453"/>
                      </a:cubicBez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7" name="小波 161">
                  <a:extLst>
                    <a:ext uri="{FF2B5EF4-FFF2-40B4-BE49-F238E27FC236}">
                      <a16:creationId xmlns:a16="http://schemas.microsoft.com/office/drawing/2014/main" id="{9910C0C5-C75E-4902-8749-20905248BE7B}"/>
                    </a:ext>
                  </a:extLst>
                </p:cNvPr>
                <p:cNvSpPr/>
                <p:nvPr/>
              </p:nvSpPr>
              <p:spPr>
                <a:xfrm rot="9900000">
                  <a:off x="5010288" y="4377315"/>
                  <a:ext cx="410953" cy="326071"/>
                </a:xfrm>
                <a:custGeom>
                  <a:avLst/>
                  <a:gdLst>
                    <a:gd name="connsiteX0" fmla="*/ 0 w 567790"/>
                    <a:gd name="connsiteY0" fmla="*/ 27454 h 439259"/>
                    <a:gd name="connsiteX1" fmla="*/ 283895 w 567790"/>
                    <a:gd name="connsiteY1" fmla="*/ 27454 h 439259"/>
                    <a:gd name="connsiteX2" fmla="*/ 567790 w 567790"/>
                    <a:gd name="connsiteY2" fmla="*/ 27454 h 439259"/>
                    <a:gd name="connsiteX3" fmla="*/ 567790 w 567790"/>
                    <a:gd name="connsiteY3" fmla="*/ 411805 h 439259"/>
                    <a:gd name="connsiteX4" fmla="*/ 283895 w 567790"/>
                    <a:gd name="connsiteY4" fmla="*/ 411805 h 439259"/>
                    <a:gd name="connsiteX5" fmla="*/ 0 w 567790"/>
                    <a:gd name="connsiteY5" fmla="*/ 411805 h 439259"/>
                    <a:gd name="connsiteX6" fmla="*/ 0 w 567790"/>
                    <a:gd name="connsiteY6" fmla="*/ 27454 h 439259"/>
                    <a:gd name="connsiteX0" fmla="*/ 0 w 574140"/>
                    <a:gd name="connsiteY0" fmla="*/ 83812 h 412030"/>
                    <a:gd name="connsiteX1" fmla="*/ 290245 w 574140"/>
                    <a:gd name="connsiteY1" fmla="*/ 1262 h 412030"/>
                    <a:gd name="connsiteX2" fmla="*/ 574140 w 574140"/>
                    <a:gd name="connsiteY2" fmla="*/ 1262 h 412030"/>
                    <a:gd name="connsiteX3" fmla="*/ 574140 w 574140"/>
                    <a:gd name="connsiteY3" fmla="*/ 385613 h 412030"/>
                    <a:gd name="connsiteX4" fmla="*/ 290245 w 574140"/>
                    <a:gd name="connsiteY4" fmla="*/ 385613 h 412030"/>
                    <a:gd name="connsiteX5" fmla="*/ 6350 w 574140"/>
                    <a:gd name="connsiteY5" fmla="*/ 385613 h 412030"/>
                    <a:gd name="connsiteX6" fmla="*/ 0 w 574140"/>
                    <a:gd name="connsiteY6" fmla="*/ 83812 h 412030"/>
                    <a:gd name="connsiteX0" fmla="*/ 1543 w 575683"/>
                    <a:gd name="connsiteY0" fmla="*/ 83812 h 412030"/>
                    <a:gd name="connsiteX1" fmla="*/ 291788 w 575683"/>
                    <a:gd name="connsiteY1" fmla="*/ 1262 h 412030"/>
                    <a:gd name="connsiteX2" fmla="*/ 575683 w 575683"/>
                    <a:gd name="connsiteY2" fmla="*/ 1262 h 412030"/>
                    <a:gd name="connsiteX3" fmla="*/ 575683 w 575683"/>
                    <a:gd name="connsiteY3" fmla="*/ 385613 h 412030"/>
                    <a:gd name="connsiteX4" fmla="*/ 291788 w 575683"/>
                    <a:gd name="connsiteY4" fmla="*/ 385613 h 412030"/>
                    <a:gd name="connsiteX5" fmla="*/ 7893 w 575683"/>
                    <a:gd name="connsiteY5" fmla="*/ 385613 h 412030"/>
                    <a:gd name="connsiteX6" fmla="*/ 1543 w 575683"/>
                    <a:gd name="connsiteY6" fmla="*/ 83812 h 412030"/>
                    <a:gd name="connsiteX0" fmla="*/ 17713 w 591853"/>
                    <a:gd name="connsiteY0" fmla="*/ 83812 h 414433"/>
                    <a:gd name="connsiteX1" fmla="*/ 307958 w 591853"/>
                    <a:gd name="connsiteY1" fmla="*/ 1262 h 414433"/>
                    <a:gd name="connsiteX2" fmla="*/ 591853 w 591853"/>
                    <a:gd name="connsiteY2" fmla="*/ 1262 h 414433"/>
                    <a:gd name="connsiteX3" fmla="*/ 591853 w 591853"/>
                    <a:gd name="connsiteY3" fmla="*/ 385613 h 414433"/>
                    <a:gd name="connsiteX4" fmla="*/ 307958 w 591853"/>
                    <a:gd name="connsiteY4" fmla="*/ 385613 h 414433"/>
                    <a:gd name="connsiteX5" fmla="*/ 30413 w 591853"/>
                    <a:gd name="connsiteY5" fmla="*/ 404663 h 414433"/>
                    <a:gd name="connsiteX6" fmla="*/ 17713 w 591853"/>
                    <a:gd name="connsiteY6" fmla="*/ 83812 h 414433"/>
                    <a:gd name="connsiteX0" fmla="*/ 44536 w 618676"/>
                    <a:gd name="connsiteY0" fmla="*/ 83812 h 414433"/>
                    <a:gd name="connsiteX1" fmla="*/ 334781 w 618676"/>
                    <a:gd name="connsiteY1" fmla="*/ 1262 h 414433"/>
                    <a:gd name="connsiteX2" fmla="*/ 618676 w 618676"/>
                    <a:gd name="connsiteY2" fmla="*/ 1262 h 414433"/>
                    <a:gd name="connsiteX3" fmla="*/ 618676 w 618676"/>
                    <a:gd name="connsiteY3" fmla="*/ 385613 h 414433"/>
                    <a:gd name="connsiteX4" fmla="*/ 334781 w 618676"/>
                    <a:gd name="connsiteY4" fmla="*/ 385613 h 414433"/>
                    <a:gd name="connsiteX5" fmla="*/ 57236 w 618676"/>
                    <a:gd name="connsiteY5" fmla="*/ 404663 h 414433"/>
                    <a:gd name="connsiteX6" fmla="*/ 44536 w 618676"/>
                    <a:gd name="connsiteY6" fmla="*/ 83812 h 414433"/>
                    <a:gd name="connsiteX0" fmla="*/ 44536 w 629964"/>
                    <a:gd name="connsiteY0" fmla="*/ 83812 h 414433"/>
                    <a:gd name="connsiteX1" fmla="*/ 334781 w 629964"/>
                    <a:gd name="connsiteY1" fmla="*/ 1262 h 414433"/>
                    <a:gd name="connsiteX2" fmla="*/ 618676 w 629964"/>
                    <a:gd name="connsiteY2" fmla="*/ 1262 h 414433"/>
                    <a:gd name="connsiteX3" fmla="*/ 618676 w 629964"/>
                    <a:gd name="connsiteY3" fmla="*/ 385613 h 414433"/>
                    <a:gd name="connsiteX4" fmla="*/ 334781 w 629964"/>
                    <a:gd name="connsiteY4" fmla="*/ 385613 h 414433"/>
                    <a:gd name="connsiteX5" fmla="*/ 57236 w 629964"/>
                    <a:gd name="connsiteY5" fmla="*/ 404663 h 414433"/>
                    <a:gd name="connsiteX6" fmla="*/ 44536 w 629964"/>
                    <a:gd name="connsiteY6" fmla="*/ 83812 h 414433"/>
                    <a:gd name="connsiteX0" fmla="*/ 44536 w 629964"/>
                    <a:gd name="connsiteY0" fmla="*/ 83812 h 414433"/>
                    <a:gd name="connsiteX1" fmla="*/ 334781 w 629964"/>
                    <a:gd name="connsiteY1" fmla="*/ 1262 h 414433"/>
                    <a:gd name="connsiteX2" fmla="*/ 618676 w 629964"/>
                    <a:gd name="connsiteY2" fmla="*/ 1262 h 414433"/>
                    <a:gd name="connsiteX3" fmla="*/ 618676 w 629964"/>
                    <a:gd name="connsiteY3" fmla="*/ 385613 h 414433"/>
                    <a:gd name="connsiteX4" fmla="*/ 334781 w 629964"/>
                    <a:gd name="connsiteY4" fmla="*/ 385613 h 414433"/>
                    <a:gd name="connsiteX5" fmla="*/ 57236 w 629964"/>
                    <a:gd name="connsiteY5" fmla="*/ 404663 h 414433"/>
                    <a:gd name="connsiteX6" fmla="*/ 44536 w 629964"/>
                    <a:gd name="connsiteY6" fmla="*/ 83812 h 414433"/>
                    <a:gd name="connsiteX0" fmla="*/ 44536 w 629964"/>
                    <a:gd name="connsiteY0" fmla="*/ 84453 h 415074"/>
                    <a:gd name="connsiteX1" fmla="*/ 334781 w 629964"/>
                    <a:gd name="connsiteY1" fmla="*/ 1903 h 415074"/>
                    <a:gd name="connsiteX2" fmla="*/ 618676 w 629964"/>
                    <a:gd name="connsiteY2" fmla="*/ 1903 h 415074"/>
                    <a:gd name="connsiteX3" fmla="*/ 618676 w 629964"/>
                    <a:gd name="connsiteY3" fmla="*/ 386254 h 415074"/>
                    <a:gd name="connsiteX4" fmla="*/ 334781 w 629964"/>
                    <a:gd name="connsiteY4" fmla="*/ 386254 h 415074"/>
                    <a:gd name="connsiteX5" fmla="*/ 57236 w 629964"/>
                    <a:gd name="connsiteY5" fmla="*/ 405304 h 415074"/>
                    <a:gd name="connsiteX6" fmla="*/ 44536 w 629964"/>
                    <a:gd name="connsiteY6" fmla="*/ 84453 h 415074"/>
                    <a:gd name="connsiteX0" fmla="*/ 44536 w 637726"/>
                    <a:gd name="connsiteY0" fmla="*/ 84453 h 415074"/>
                    <a:gd name="connsiteX1" fmla="*/ 334781 w 637726"/>
                    <a:gd name="connsiteY1" fmla="*/ 1903 h 415074"/>
                    <a:gd name="connsiteX2" fmla="*/ 618676 w 637726"/>
                    <a:gd name="connsiteY2" fmla="*/ 1903 h 415074"/>
                    <a:gd name="connsiteX3" fmla="*/ 618676 w 637726"/>
                    <a:gd name="connsiteY3" fmla="*/ 386254 h 415074"/>
                    <a:gd name="connsiteX4" fmla="*/ 334781 w 637726"/>
                    <a:gd name="connsiteY4" fmla="*/ 386254 h 415074"/>
                    <a:gd name="connsiteX5" fmla="*/ 57236 w 637726"/>
                    <a:gd name="connsiteY5" fmla="*/ 405304 h 415074"/>
                    <a:gd name="connsiteX6" fmla="*/ 44536 w 637726"/>
                    <a:gd name="connsiteY6" fmla="*/ 84453 h 415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7726" h="415074">
                      <a:moveTo>
                        <a:pt x="44536" y="84453"/>
                      </a:moveTo>
                      <a:cubicBezTo>
                        <a:pt x="90793" y="17220"/>
                        <a:pt x="239091" y="15661"/>
                        <a:pt x="334781" y="1903"/>
                      </a:cubicBezTo>
                      <a:cubicBezTo>
                        <a:pt x="430471" y="-11855"/>
                        <a:pt x="543094" y="55315"/>
                        <a:pt x="618676" y="1903"/>
                      </a:cubicBezTo>
                      <a:cubicBezTo>
                        <a:pt x="644076" y="66520"/>
                        <a:pt x="644076" y="347037"/>
                        <a:pt x="618676" y="386254"/>
                      </a:cubicBezTo>
                      <a:cubicBezTo>
                        <a:pt x="524044" y="477767"/>
                        <a:pt x="429413" y="294742"/>
                        <a:pt x="334781" y="386254"/>
                      </a:cubicBezTo>
                      <a:cubicBezTo>
                        <a:pt x="240149" y="477767"/>
                        <a:pt x="151868" y="313792"/>
                        <a:pt x="57236" y="405304"/>
                      </a:cubicBezTo>
                      <a:cubicBezTo>
                        <a:pt x="-31664" y="416887"/>
                        <a:pt x="-1721" y="151686"/>
                        <a:pt x="44536" y="84453"/>
                      </a:cubicBez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8" name="楕円 3">
                  <a:extLst>
                    <a:ext uri="{FF2B5EF4-FFF2-40B4-BE49-F238E27FC236}">
                      <a16:creationId xmlns:a16="http://schemas.microsoft.com/office/drawing/2014/main" id="{1572A2B6-71E2-4C6E-959A-42DB8CFDFAD3}"/>
                    </a:ext>
                  </a:extLst>
                </p:cNvPr>
                <p:cNvSpPr/>
                <p:nvPr/>
              </p:nvSpPr>
              <p:spPr>
                <a:xfrm rot="3600000">
                  <a:off x="4526054" y="4612897"/>
                  <a:ext cx="356568" cy="416361"/>
                </a:xfrm>
                <a:custGeom>
                  <a:avLst/>
                  <a:gdLst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1025508 h 1883836"/>
                    <a:gd name="connsiteX1" fmla="*/ 862405 w 1716656"/>
                    <a:gd name="connsiteY1" fmla="*/ 0 h 1883836"/>
                    <a:gd name="connsiteX2" fmla="*/ 1716656 w 1716656"/>
                    <a:gd name="connsiteY2" fmla="*/ 1025508 h 1883836"/>
                    <a:gd name="connsiteX3" fmla="*/ 858328 w 1716656"/>
                    <a:gd name="connsiteY3" fmla="*/ 1883836 h 1883836"/>
                    <a:gd name="connsiteX4" fmla="*/ 0 w 1716656"/>
                    <a:gd name="connsiteY4" fmla="*/ 1025508 h 18838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6656" h="1883836">
                      <a:moveTo>
                        <a:pt x="0" y="1025508"/>
                      </a:moveTo>
                      <a:cubicBezTo>
                        <a:pt x="0" y="551467"/>
                        <a:pt x="388364" y="0"/>
                        <a:pt x="862405" y="0"/>
                      </a:cubicBezTo>
                      <a:cubicBezTo>
                        <a:pt x="1336446" y="0"/>
                        <a:pt x="1716656" y="551467"/>
                        <a:pt x="1716656" y="1025508"/>
                      </a:cubicBezTo>
                      <a:cubicBezTo>
                        <a:pt x="1716656" y="1499549"/>
                        <a:pt x="1332369" y="1883836"/>
                        <a:pt x="858328" y="1883836"/>
                      </a:cubicBezTo>
                      <a:cubicBezTo>
                        <a:pt x="384287" y="1883836"/>
                        <a:pt x="0" y="1499549"/>
                        <a:pt x="0" y="102550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20" name="フリーフォーム: 図形 519">
                <a:extLst>
                  <a:ext uri="{FF2B5EF4-FFF2-40B4-BE49-F238E27FC236}">
                    <a16:creationId xmlns:a16="http://schemas.microsoft.com/office/drawing/2014/main" id="{7DFE6A03-B7ED-48BD-8EE7-FF33EF09EA5B}"/>
                  </a:ext>
                </a:extLst>
              </p:cNvPr>
              <p:cNvSpPr/>
              <p:nvPr/>
            </p:nvSpPr>
            <p:spPr>
              <a:xfrm rot="2204360">
                <a:off x="6618529" y="4076814"/>
                <a:ext cx="340304" cy="97660"/>
              </a:xfrm>
              <a:custGeom>
                <a:avLst/>
                <a:gdLst>
                  <a:gd name="connsiteX0" fmla="*/ 623863 w 631006"/>
                  <a:gd name="connsiteY0" fmla="*/ 0 h 181085"/>
                  <a:gd name="connsiteX1" fmla="*/ 617436 w 631006"/>
                  <a:gd name="connsiteY1" fmla="*/ 21546 h 181085"/>
                  <a:gd name="connsiteX2" fmla="*/ 631006 w 631006"/>
                  <a:gd name="connsiteY2" fmla="*/ 21431 h 181085"/>
                  <a:gd name="connsiteX3" fmla="*/ 583381 w 631006"/>
                  <a:gd name="connsiteY3" fmla="*/ 181085 h 181085"/>
                  <a:gd name="connsiteX4" fmla="*/ 7143 w 631006"/>
                  <a:gd name="connsiteY4" fmla="*/ 181085 h 181085"/>
                  <a:gd name="connsiteX5" fmla="*/ 15709 w 631006"/>
                  <a:gd name="connsiteY5" fmla="*/ 159654 h 181085"/>
                  <a:gd name="connsiteX6" fmla="*/ 0 w 631006"/>
                  <a:gd name="connsiteY6" fmla="*/ 159654 h 181085"/>
                  <a:gd name="connsiteX7" fmla="*/ 61912 w 631006"/>
                  <a:gd name="connsiteY7" fmla="*/ 4763 h 181085"/>
                  <a:gd name="connsiteX0" fmla="*/ 623863 w 631006"/>
                  <a:gd name="connsiteY0" fmla="*/ 0 h 181085"/>
                  <a:gd name="connsiteX1" fmla="*/ 631006 w 631006"/>
                  <a:gd name="connsiteY1" fmla="*/ 21431 h 181085"/>
                  <a:gd name="connsiteX2" fmla="*/ 583381 w 631006"/>
                  <a:gd name="connsiteY2" fmla="*/ 181085 h 181085"/>
                  <a:gd name="connsiteX3" fmla="*/ 7143 w 631006"/>
                  <a:gd name="connsiteY3" fmla="*/ 181085 h 181085"/>
                  <a:gd name="connsiteX4" fmla="*/ 15709 w 631006"/>
                  <a:gd name="connsiteY4" fmla="*/ 159654 h 181085"/>
                  <a:gd name="connsiteX5" fmla="*/ 0 w 631006"/>
                  <a:gd name="connsiteY5" fmla="*/ 159654 h 181085"/>
                  <a:gd name="connsiteX6" fmla="*/ 61912 w 631006"/>
                  <a:gd name="connsiteY6" fmla="*/ 4763 h 181085"/>
                  <a:gd name="connsiteX7" fmla="*/ 623863 w 631006"/>
                  <a:gd name="connsiteY7" fmla="*/ 0 h 181085"/>
                  <a:gd name="connsiteX0" fmla="*/ 623863 w 631006"/>
                  <a:gd name="connsiteY0" fmla="*/ 0 h 181085"/>
                  <a:gd name="connsiteX1" fmla="*/ 631006 w 631006"/>
                  <a:gd name="connsiteY1" fmla="*/ 21431 h 181085"/>
                  <a:gd name="connsiteX2" fmla="*/ 583381 w 631006"/>
                  <a:gd name="connsiteY2" fmla="*/ 181085 h 181085"/>
                  <a:gd name="connsiteX3" fmla="*/ 7143 w 631006"/>
                  <a:gd name="connsiteY3" fmla="*/ 181085 h 181085"/>
                  <a:gd name="connsiteX4" fmla="*/ 0 w 631006"/>
                  <a:gd name="connsiteY4" fmla="*/ 159654 h 181085"/>
                  <a:gd name="connsiteX5" fmla="*/ 61912 w 631006"/>
                  <a:gd name="connsiteY5" fmla="*/ 4763 h 181085"/>
                  <a:gd name="connsiteX6" fmla="*/ 623863 w 631006"/>
                  <a:gd name="connsiteY6" fmla="*/ 0 h 181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1006" h="181085">
                    <a:moveTo>
                      <a:pt x="623863" y="0"/>
                    </a:moveTo>
                    <a:lnTo>
                      <a:pt x="631006" y="21431"/>
                    </a:lnTo>
                    <a:lnTo>
                      <a:pt x="583381" y="181085"/>
                    </a:lnTo>
                    <a:lnTo>
                      <a:pt x="7143" y="181085"/>
                    </a:lnTo>
                    <a:lnTo>
                      <a:pt x="0" y="159654"/>
                    </a:lnTo>
                    <a:lnTo>
                      <a:pt x="61912" y="4763"/>
                    </a:lnTo>
                    <a:lnTo>
                      <a:pt x="623863" y="0"/>
                    </a:lnTo>
                    <a:close/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1" name="楕円 29">
                <a:extLst>
                  <a:ext uri="{FF2B5EF4-FFF2-40B4-BE49-F238E27FC236}">
                    <a16:creationId xmlns:a16="http://schemas.microsoft.com/office/drawing/2014/main" id="{0E53E885-0A6E-43AB-A9C9-41238234B555}"/>
                  </a:ext>
                </a:extLst>
              </p:cNvPr>
              <p:cNvSpPr/>
              <p:nvPr/>
            </p:nvSpPr>
            <p:spPr>
              <a:xfrm rot="1650188">
                <a:off x="7001140" y="3207224"/>
                <a:ext cx="315144" cy="172505"/>
              </a:xfrm>
              <a:custGeom>
                <a:avLst/>
                <a:gdLst>
                  <a:gd name="connsiteX0" fmla="*/ 0 w 441104"/>
                  <a:gd name="connsiteY0" fmla="*/ 105849 h 211698"/>
                  <a:gd name="connsiteX1" fmla="*/ 220552 w 441104"/>
                  <a:gd name="connsiteY1" fmla="*/ 0 h 211698"/>
                  <a:gd name="connsiteX2" fmla="*/ 441104 w 441104"/>
                  <a:gd name="connsiteY2" fmla="*/ 105849 h 211698"/>
                  <a:gd name="connsiteX3" fmla="*/ 220552 w 441104"/>
                  <a:gd name="connsiteY3" fmla="*/ 211698 h 211698"/>
                  <a:gd name="connsiteX4" fmla="*/ 0 w 441104"/>
                  <a:gd name="connsiteY4" fmla="*/ 105849 h 211698"/>
                  <a:gd name="connsiteX0" fmla="*/ 32 w 441136"/>
                  <a:gd name="connsiteY0" fmla="*/ 162999 h 268848"/>
                  <a:gd name="connsiteX1" fmla="*/ 233284 w 441136"/>
                  <a:gd name="connsiteY1" fmla="*/ 0 h 268848"/>
                  <a:gd name="connsiteX2" fmla="*/ 441136 w 441136"/>
                  <a:gd name="connsiteY2" fmla="*/ 162999 h 268848"/>
                  <a:gd name="connsiteX3" fmla="*/ 220584 w 441136"/>
                  <a:gd name="connsiteY3" fmla="*/ 268848 h 268848"/>
                  <a:gd name="connsiteX4" fmla="*/ 32 w 441136"/>
                  <a:gd name="connsiteY4" fmla="*/ 162999 h 268848"/>
                  <a:gd name="connsiteX0" fmla="*/ 18 w 479222"/>
                  <a:gd name="connsiteY0" fmla="*/ 144021 h 269061"/>
                  <a:gd name="connsiteX1" fmla="*/ 271370 w 479222"/>
                  <a:gd name="connsiteY1" fmla="*/ 72 h 269061"/>
                  <a:gd name="connsiteX2" fmla="*/ 479222 w 479222"/>
                  <a:gd name="connsiteY2" fmla="*/ 163071 h 269061"/>
                  <a:gd name="connsiteX3" fmla="*/ 258670 w 479222"/>
                  <a:gd name="connsiteY3" fmla="*/ 268920 h 269061"/>
                  <a:gd name="connsiteX4" fmla="*/ 18 w 479222"/>
                  <a:gd name="connsiteY4" fmla="*/ 144021 h 269061"/>
                  <a:gd name="connsiteX0" fmla="*/ 19 w 536373"/>
                  <a:gd name="connsiteY0" fmla="*/ 143949 h 268848"/>
                  <a:gd name="connsiteX1" fmla="*/ 271371 w 536373"/>
                  <a:gd name="connsiteY1" fmla="*/ 0 h 268848"/>
                  <a:gd name="connsiteX2" fmla="*/ 536373 w 536373"/>
                  <a:gd name="connsiteY2" fmla="*/ 143949 h 268848"/>
                  <a:gd name="connsiteX3" fmla="*/ 258671 w 536373"/>
                  <a:gd name="connsiteY3" fmla="*/ 268848 h 268848"/>
                  <a:gd name="connsiteX4" fmla="*/ 19 w 536373"/>
                  <a:gd name="connsiteY4" fmla="*/ 143949 h 268848"/>
                  <a:gd name="connsiteX0" fmla="*/ 19 w 536373"/>
                  <a:gd name="connsiteY0" fmla="*/ 175699 h 300598"/>
                  <a:gd name="connsiteX1" fmla="*/ 271371 w 536373"/>
                  <a:gd name="connsiteY1" fmla="*/ 0 h 300598"/>
                  <a:gd name="connsiteX2" fmla="*/ 536373 w 536373"/>
                  <a:gd name="connsiteY2" fmla="*/ 175699 h 300598"/>
                  <a:gd name="connsiteX3" fmla="*/ 258671 w 536373"/>
                  <a:gd name="connsiteY3" fmla="*/ 300598 h 300598"/>
                  <a:gd name="connsiteX4" fmla="*/ 19 w 536373"/>
                  <a:gd name="connsiteY4" fmla="*/ 175699 h 300598"/>
                  <a:gd name="connsiteX0" fmla="*/ 19 w 536373"/>
                  <a:gd name="connsiteY0" fmla="*/ 176518 h 301417"/>
                  <a:gd name="connsiteX1" fmla="*/ 271371 w 536373"/>
                  <a:gd name="connsiteY1" fmla="*/ 819 h 301417"/>
                  <a:gd name="connsiteX2" fmla="*/ 536373 w 536373"/>
                  <a:gd name="connsiteY2" fmla="*/ 176518 h 301417"/>
                  <a:gd name="connsiteX3" fmla="*/ 258671 w 536373"/>
                  <a:gd name="connsiteY3" fmla="*/ 301417 h 301417"/>
                  <a:gd name="connsiteX4" fmla="*/ 19 w 536373"/>
                  <a:gd name="connsiteY4" fmla="*/ 176518 h 301417"/>
                  <a:gd name="connsiteX0" fmla="*/ 19 w 536373"/>
                  <a:gd name="connsiteY0" fmla="*/ 175699 h 300598"/>
                  <a:gd name="connsiteX1" fmla="*/ 271371 w 536373"/>
                  <a:gd name="connsiteY1" fmla="*/ 0 h 300598"/>
                  <a:gd name="connsiteX2" fmla="*/ 536373 w 536373"/>
                  <a:gd name="connsiteY2" fmla="*/ 175699 h 300598"/>
                  <a:gd name="connsiteX3" fmla="*/ 258671 w 536373"/>
                  <a:gd name="connsiteY3" fmla="*/ 300598 h 300598"/>
                  <a:gd name="connsiteX4" fmla="*/ 19 w 536373"/>
                  <a:gd name="connsiteY4" fmla="*/ 175699 h 300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6373" h="300598">
                    <a:moveTo>
                      <a:pt x="19" y="175699"/>
                    </a:moveTo>
                    <a:cubicBezTo>
                      <a:pt x="2136" y="125599"/>
                      <a:pt x="99429" y="0"/>
                      <a:pt x="271371" y="0"/>
                    </a:cubicBezTo>
                    <a:cubicBezTo>
                      <a:pt x="443313" y="0"/>
                      <a:pt x="536373" y="117240"/>
                      <a:pt x="536373" y="175699"/>
                    </a:cubicBezTo>
                    <a:cubicBezTo>
                      <a:pt x="536373" y="234158"/>
                      <a:pt x="348063" y="300598"/>
                      <a:pt x="258671" y="300598"/>
                    </a:cubicBezTo>
                    <a:cubicBezTo>
                      <a:pt x="169279" y="300598"/>
                      <a:pt x="-2098" y="225799"/>
                      <a:pt x="19" y="175699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フリーフォーム: 図形 521">
                <a:extLst>
                  <a:ext uri="{FF2B5EF4-FFF2-40B4-BE49-F238E27FC236}">
                    <a16:creationId xmlns:a16="http://schemas.microsoft.com/office/drawing/2014/main" id="{0EF4DA62-FAF5-494E-92CB-EDC837649197}"/>
                  </a:ext>
                </a:extLst>
              </p:cNvPr>
              <p:cNvSpPr/>
              <p:nvPr/>
            </p:nvSpPr>
            <p:spPr>
              <a:xfrm rot="2204360">
                <a:off x="6817608" y="3534321"/>
                <a:ext cx="340304" cy="97660"/>
              </a:xfrm>
              <a:custGeom>
                <a:avLst/>
                <a:gdLst>
                  <a:gd name="connsiteX0" fmla="*/ 623863 w 631006"/>
                  <a:gd name="connsiteY0" fmla="*/ 0 h 181085"/>
                  <a:gd name="connsiteX1" fmla="*/ 617436 w 631006"/>
                  <a:gd name="connsiteY1" fmla="*/ 21546 h 181085"/>
                  <a:gd name="connsiteX2" fmla="*/ 631006 w 631006"/>
                  <a:gd name="connsiteY2" fmla="*/ 21431 h 181085"/>
                  <a:gd name="connsiteX3" fmla="*/ 583381 w 631006"/>
                  <a:gd name="connsiteY3" fmla="*/ 181085 h 181085"/>
                  <a:gd name="connsiteX4" fmla="*/ 7143 w 631006"/>
                  <a:gd name="connsiteY4" fmla="*/ 181085 h 181085"/>
                  <a:gd name="connsiteX5" fmla="*/ 15709 w 631006"/>
                  <a:gd name="connsiteY5" fmla="*/ 159654 h 181085"/>
                  <a:gd name="connsiteX6" fmla="*/ 0 w 631006"/>
                  <a:gd name="connsiteY6" fmla="*/ 159654 h 181085"/>
                  <a:gd name="connsiteX7" fmla="*/ 61912 w 631006"/>
                  <a:gd name="connsiteY7" fmla="*/ 4763 h 181085"/>
                  <a:gd name="connsiteX0" fmla="*/ 623863 w 631006"/>
                  <a:gd name="connsiteY0" fmla="*/ 0 h 181085"/>
                  <a:gd name="connsiteX1" fmla="*/ 631006 w 631006"/>
                  <a:gd name="connsiteY1" fmla="*/ 21431 h 181085"/>
                  <a:gd name="connsiteX2" fmla="*/ 583381 w 631006"/>
                  <a:gd name="connsiteY2" fmla="*/ 181085 h 181085"/>
                  <a:gd name="connsiteX3" fmla="*/ 7143 w 631006"/>
                  <a:gd name="connsiteY3" fmla="*/ 181085 h 181085"/>
                  <a:gd name="connsiteX4" fmla="*/ 15709 w 631006"/>
                  <a:gd name="connsiteY4" fmla="*/ 159654 h 181085"/>
                  <a:gd name="connsiteX5" fmla="*/ 0 w 631006"/>
                  <a:gd name="connsiteY5" fmla="*/ 159654 h 181085"/>
                  <a:gd name="connsiteX6" fmla="*/ 61912 w 631006"/>
                  <a:gd name="connsiteY6" fmla="*/ 4763 h 181085"/>
                  <a:gd name="connsiteX7" fmla="*/ 623863 w 631006"/>
                  <a:gd name="connsiteY7" fmla="*/ 0 h 181085"/>
                  <a:gd name="connsiteX0" fmla="*/ 623863 w 631006"/>
                  <a:gd name="connsiteY0" fmla="*/ 0 h 181085"/>
                  <a:gd name="connsiteX1" fmla="*/ 631006 w 631006"/>
                  <a:gd name="connsiteY1" fmla="*/ 21431 h 181085"/>
                  <a:gd name="connsiteX2" fmla="*/ 583381 w 631006"/>
                  <a:gd name="connsiteY2" fmla="*/ 181085 h 181085"/>
                  <a:gd name="connsiteX3" fmla="*/ 7143 w 631006"/>
                  <a:gd name="connsiteY3" fmla="*/ 181085 h 181085"/>
                  <a:gd name="connsiteX4" fmla="*/ 0 w 631006"/>
                  <a:gd name="connsiteY4" fmla="*/ 159654 h 181085"/>
                  <a:gd name="connsiteX5" fmla="*/ 61912 w 631006"/>
                  <a:gd name="connsiteY5" fmla="*/ 4763 h 181085"/>
                  <a:gd name="connsiteX6" fmla="*/ 623863 w 631006"/>
                  <a:gd name="connsiteY6" fmla="*/ 0 h 181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1006" h="181085">
                    <a:moveTo>
                      <a:pt x="623863" y="0"/>
                    </a:moveTo>
                    <a:lnTo>
                      <a:pt x="631006" y="21431"/>
                    </a:lnTo>
                    <a:lnTo>
                      <a:pt x="583381" y="181085"/>
                    </a:lnTo>
                    <a:lnTo>
                      <a:pt x="7143" y="181085"/>
                    </a:lnTo>
                    <a:lnTo>
                      <a:pt x="0" y="159654"/>
                    </a:lnTo>
                    <a:lnTo>
                      <a:pt x="61912" y="4763"/>
                    </a:lnTo>
                    <a:lnTo>
                      <a:pt x="623863" y="0"/>
                    </a:lnTo>
                    <a:close/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39" name="グループ化 638">
            <a:extLst>
              <a:ext uri="{FF2B5EF4-FFF2-40B4-BE49-F238E27FC236}">
                <a16:creationId xmlns:a16="http://schemas.microsoft.com/office/drawing/2014/main" id="{D56AA347-057C-45AA-B106-37BCA42DFFF5}"/>
              </a:ext>
            </a:extLst>
          </p:cNvPr>
          <p:cNvGrpSpPr/>
          <p:nvPr/>
        </p:nvGrpSpPr>
        <p:grpSpPr>
          <a:xfrm>
            <a:off x="834954" y="3999345"/>
            <a:ext cx="2395880" cy="2033188"/>
            <a:chOff x="550528" y="2971251"/>
            <a:chExt cx="2272005" cy="1928066"/>
          </a:xfrm>
        </p:grpSpPr>
        <p:grpSp>
          <p:nvGrpSpPr>
            <p:cNvPr id="640" name="グループ化 639">
              <a:extLst>
                <a:ext uri="{FF2B5EF4-FFF2-40B4-BE49-F238E27FC236}">
                  <a16:creationId xmlns:a16="http://schemas.microsoft.com/office/drawing/2014/main" id="{FCBFDE39-1607-4E88-B88D-56A34BD2EFE6}"/>
                </a:ext>
              </a:extLst>
            </p:cNvPr>
            <p:cNvGrpSpPr/>
            <p:nvPr/>
          </p:nvGrpSpPr>
          <p:grpSpPr>
            <a:xfrm>
              <a:off x="550528" y="2971251"/>
              <a:ext cx="2272005" cy="1928066"/>
              <a:chOff x="2182478" y="2996651"/>
              <a:chExt cx="2272005" cy="1928066"/>
            </a:xfrm>
          </p:grpSpPr>
          <p:grpSp>
            <p:nvGrpSpPr>
              <p:cNvPr id="814" name="グループ化 813">
                <a:extLst>
                  <a:ext uri="{FF2B5EF4-FFF2-40B4-BE49-F238E27FC236}">
                    <a16:creationId xmlns:a16="http://schemas.microsoft.com/office/drawing/2014/main" id="{022FC3AF-E71C-4D29-BE43-6C099203450F}"/>
                  </a:ext>
                </a:extLst>
              </p:cNvPr>
              <p:cNvGrpSpPr/>
              <p:nvPr/>
            </p:nvGrpSpPr>
            <p:grpSpPr>
              <a:xfrm>
                <a:off x="2182478" y="2996651"/>
                <a:ext cx="2272005" cy="1928066"/>
                <a:chOff x="6765421" y="4225481"/>
                <a:chExt cx="2272005" cy="1928066"/>
              </a:xfrm>
            </p:grpSpPr>
            <p:sp>
              <p:nvSpPr>
                <p:cNvPr id="816" name="楕円 3">
                  <a:extLst>
                    <a:ext uri="{FF2B5EF4-FFF2-40B4-BE49-F238E27FC236}">
                      <a16:creationId xmlns:a16="http://schemas.microsoft.com/office/drawing/2014/main" id="{D4439E62-10A2-4547-B83F-6B58CCA1B19E}"/>
                    </a:ext>
                  </a:extLst>
                </p:cNvPr>
                <p:cNvSpPr/>
                <p:nvPr/>
              </p:nvSpPr>
              <p:spPr>
                <a:xfrm flipV="1">
                  <a:off x="7383518" y="5384462"/>
                  <a:ext cx="991708" cy="769085"/>
                </a:xfrm>
                <a:custGeom>
                  <a:avLst/>
                  <a:gdLst>
                    <a:gd name="connsiteX0" fmla="*/ 0 w 3321170"/>
                    <a:gd name="connsiteY0" fmla="*/ 948906 h 1897811"/>
                    <a:gd name="connsiteX1" fmla="*/ 1660585 w 3321170"/>
                    <a:gd name="connsiteY1" fmla="*/ 0 h 1897811"/>
                    <a:gd name="connsiteX2" fmla="*/ 3321170 w 3321170"/>
                    <a:gd name="connsiteY2" fmla="*/ 948906 h 1897811"/>
                    <a:gd name="connsiteX3" fmla="*/ 1660585 w 3321170"/>
                    <a:gd name="connsiteY3" fmla="*/ 1897812 h 1897811"/>
                    <a:gd name="connsiteX4" fmla="*/ 0 w 3321170"/>
                    <a:gd name="connsiteY4" fmla="*/ 948906 h 1897811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536167"/>
                    <a:gd name="connsiteX1" fmla="*/ 1660585 w 3321170"/>
                    <a:gd name="connsiteY1" fmla="*/ 0 h 2536167"/>
                    <a:gd name="connsiteX2" fmla="*/ 3321170 w 3321170"/>
                    <a:gd name="connsiteY2" fmla="*/ 948906 h 2536167"/>
                    <a:gd name="connsiteX3" fmla="*/ 1651958 w 3321170"/>
                    <a:gd name="connsiteY3" fmla="*/ 2536167 h 2536167"/>
                    <a:gd name="connsiteX4" fmla="*/ 0 w 3321170"/>
                    <a:gd name="connsiteY4" fmla="*/ 948906 h 2536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21170" h="2536167">
                      <a:moveTo>
                        <a:pt x="0" y="948906"/>
                      </a:moveTo>
                      <a:cubicBezTo>
                        <a:pt x="0" y="424840"/>
                        <a:pt x="743469" y="0"/>
                        <a:pt x="1660585" y="0"/>
                      </a:cubicBezTo>
                      <a:cubicBezTo>
                        <a:pt x="2577701" y="0"/>
                        <a:pt x="3321170" y="424840"/>
                        <a:pt x="3321170" y="948906"/>
                      </a:cubicBezTo>
                      <a:cubicBezTo>
                        <a:pt x="3321170" y="1472972"/>
                        <a:pt x="2569074" y="2536167"/>
                        <a:pt x="1651958" y="2536167"/>
                      </a:cubicBezTo>
                      <a:cubicBezTo>
                        <a:pt x="734842" y="2536167"/>
                        <a:pt x="0" y="1472972"/>
                        <a:pt x="0" y="94890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7" name="楕円 816">
                  <a:extLst>
                    <a:ext uri="{FF2B5EF4-FFF2-40B4-BE49-F238E27FC236}">
                      <a16:creationId xmlns:a16="http://schemas.microsoft.com/office/drawing/2014/main" id="{CE2B4AB7-1876-4670-8CBB-192AE5EDEFC7}"/>
                    </a:ext>
                  </a:extLst>
                </p:cNvPr>
                <p:cNvSpPr/>
                <p:nvPr/>
              </p:nvSpPr>
              <p:spPr>
                <a:xfrm>
                  <a:off x="6765421" y="4225481"/>
                  <a:ext cx="2272005" cy="184247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8" name="楕円 817">
                  <a:extLst>
                    <a:ext uri="{FF2B5EF4-FFF2-40B4-BE49-F238E27FC236}">
                      <a16:creationId xmlns:a16="http://schemas.microsoft.com/office/drawing/2014/main" id="{62941EDD-3F78-4B1F-B58F-B593CCF367C8}"/>
                    </a:ext>
                  </a:extLst>
                </p:cNvPr>
                <p:cNvSpPr/>
                <p:nvPr/>
              </p:nvSpPr>
              <p:spPr>
                <a:xfrm>
                  <a:off x="7001148" y="4416643"/>
                  <a:ext cx="1800552" cy="14601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1"/>
                  <a:tileRect/>
                </a:gradFill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B6A37D33-2CD5-40D1-B4B1-6A40D76B7495}"/>
                  </a:ext>
                </a:extLst>
              </p:cNvPr>
              <p:cNvSpPr/>
              <p:nvPr/>
            </p:nvSpPr>
            <p:spPr>
              <a:xfrm>
                <a:off x="2232025" y="3063961"/>
                <a:ext cx="2178050" cy="1704889"/>
              </a:xfrm>
              <a:custGeom>
                <a:avLst/>
                <a:gdLst>
                  <a:gd name="connsiteX0" fmla="*/ 955373 w 2907569"/>
                  <a:gd name="connsiteY0" fmla="*/ 2159967 h 2325428"/>
                  <a:gd name="connsiteX1" fmla="*/ 1044054 w 2907569"/>
                  <a:gd name="connsiteY1" fmla="*/ 2185516 h 2325428"/>
                  <a:gd name="connsiteX2" fmla="*/ 1312907 w 2907569"/>
                  <a:gd name="connsiteY2" fmla="*/ 2228677 h 2325428"/>
                  <a:gd name="connsiteX3" fmla="*/ 1430924 w 2907569"/>
                  <a:gd name="connsiteY3" fmla="*/ 2233367 h 2325428"/>
                  <a:gd name="connsiteX4" fmla="*/ 1430924 w 2907569"/>
                  <a:gd name="connsiteY4" fmla="*/ 2325428 h 2325428"/>
                  <a:gd name="connsiteX5" fmla="*/ 1305116 w 2907569"/>
                  <a:gd name="connsiteY5" fmla="*/ 2320344 h 2325428"/>
                  <a:gd name="connsiteX6" fmla="*/ 1021394 w 2907569"/>
                  <a:gd name="connsiteY6" fmla="*/ 2274037 h 2325428"/>
                  <a:gd name="connsiteX7" fmla="*/ 912059 w 2907569"/>
                  <a:gd name="connsiteY7" fmla="*/ 2242013 h 2325428"/>
                  <a:gd name="connsiteX8" fmla="*/ 1968641 w 2907569"/>
                  <a:gd name="connsiteY8" fmla="*/ 2155229 h 2325428"/>
                  <a:gd name="connsiteX9" fmla="*/ 2013289 w 2907569"/>
                  <a:gd name="connsiteY9" fmla="*/ 2236805 h 2325428"/>
                  <a:gd name="connsiteX10" fmla="*/ 1886174 w 2907569"/>
                  <a:gd name="connsiteY10" fmla="*/ 2274037 h 2325428"/>
                  <a:gd name="connsiteX11" fmla="*/ 1602452 w 2907569"/>
                  <a:gd name="connsiteY11" fmla="*/ 2320344 h 2325428"/>
                  <a:gd name="connsiteX12" fmla="*/ 1476643 w 2907569"/>
                  <a:gd name="connsiteY12" fmla="*/ 2325428 h 2325428"/>
                  <a:gd name="connsiteX13" fmla="*/ 1476643 w 2907569"/>
                  <a:gd name="connsiteY13" fmla="*/ 2233368 h 2325428"/>
                  <a:gd name="connsiteX14" fmla="*/ 1594661 w 2907569"/>
                  <a:gd name="connsiteY14" fmla="*/ 2228677 h 2325428"/>
                  <a:gd name="connsiteX15" fmla="*/ 1863515 w 2907569"/>
                  <a:gd name="connsiteY15" fmla="*/ 2185516 h 2325428"/>
                  <a:gd name="connsiteX16" fmla="*/ 2452397 w 2907569"/>
                  <a:gd name="connsiteY16" fmla="*/ 1895545 h 2325428"/>
                  <a:gd name="connsiteX17" fmla="*/ 2525719 w 2907569"/>
                  <a:gd name="connsiteY17" fmla="*/ 1946993 h 2325428"/>
                  <a:gd name="connsiteX18" fmla="*/ 2481953 w 2907569"/>
                  <a:gd name="connsiteY18" fmla="*/ 1985531 h 2325428"/>
                  <a:gd name="connsiteX19" fmla="*/ 2146871 w 2907569"/>
                  <a:gd name="connsiteY19" fmla="*/ 2185907 h 2325428"/>
                  <a:gd name="connsiteX20" fmla="*/ 2056598 w 2907569"/>
                  <a:gd name="connsiteY20" fmla="*/ 2220709 h 2325428"/>
                  <a:gd name="connsiteX21" fmla="*/ 2012689 w 2907569"/>
                  <a:gd name="connsiteY21" fmla="*/ 2140482 h 2325428"/>
                  <a:gd name="connsiteX22" fmla="*/ 2110550 w 2907569"/>
                  <a:gd name="connsiteY22" fmla="*/ 2103375 h 2325428"/>
                  <a:gd name="connsiteX23" fmla="*/ 2428072 w 2907569"/>
                  <a:gd name="connsiteY23" fmla="*/ 1916613 h 2325428"/>
                  <a:gd name="connsiteX24" fmla="*/ 455171 w 2907569"/>
                  <a:gd name="connsiteY24" fmla="*/ 1895545 h 2325428"/>
                  <a:gd name="connsiteX25" fmla="*/ 479497 w 2907569"/>
                  <a:gd name="connsiteY25" fmla="*/ 1916613 h 2325428"/>
                  <a:gd name="connsiteX26" fmla="*/ 797019 w 2907569"/>
                  <a:gd name="connsiteY26" fmla="*/ 2103375 h 2325428"/>
                  <a:gd name="connsiteX27" fmla="*/ 910778 w 2907569"/>
                  <a:gd name="connsiteY27" fmla="*/ 2146511 h 2325428"/>
                  <a:gd name="connsiteX28" fmla="*/ 868117 w 2907569"/>
                  <a:gd name="connsiteY28" fmla="*/ 2227319 h 2325428"/>
                  <a:gd name="connsiteX29" fmla="*/ 760698 w 2907569"/>
                  <a:gd name="connsiteY29" fmla="*/ 2185907 h 2325428"/>
                  <a:gd name="connsiteX30" fmla="*/ 425616 w 2907569"/>
                  <a:gd name="connsiteY30" fmla="*/ 1985531 h 2325428"/>
                  <a:gd name="connsiteX31" fmla="*/ 381848 w 2907569"/>
                  <a:gd name="connsiteY31" fmla="*/ 1946993 h 2325428"/>
                  <a:gd name="connsiteX32" fmla="*/ 204028 w 2907569"/>
                  <a:gd name="connsiteY32" fmla="*/ 1604249 h 2325428"/>
                  <a:gd name="connsiteX33" fmla="*/ 242233 w 2907569"/>
                  <a:gd name="connsiteY33" fmla="*/ 1666677 h 2325428"/>
                  <a:gd name="connsiteX34" fmla="*/ 390568 w 2907569"/>
                  <a:gd name="connsiteY34" fmla="*/ 1839594 h 2325428"/>
                  <a:gd name="connsiteX35" fmla="*/ 419546 w 2907569"/>
                  <a:gd name="connsiteY35" fmla="*/ 1864691 h 2325428"/>
                  <a:gd name="connsiteX36" fmla="*/ 346549 w 2907569"/>
                  <a:gd name="connsiteY36" fmla="*/ 1915911 h 2325428"/>
                  <a:gd name="connsiteX37" fmla="*/ 331769 w 2907569"/>
                  <a:gd name="connsiteY37" fmla="*/ 1902896 h 2325428"/>
                  <a:gd name="connsiteX38" fmla="*/ 175230 w 2907569"/>
                  <a:gd name="connsiteY38" fmla="*/ 1717373 h 2325428"/>
                  <a:gd name="connsiteX39" fmla="*/ 123219 w 2907569"/>
                  <a:gd name="connsiteY39" fmla="*/ 1630970 h 2325428"/>
                  <a:gd name="connsiteX40" fmla="*/ 2703541 w 2907569"/>
                  <a:gd name="connsiteY40" fmla="*/ 1604249 h 2325428"/>
                  <a:gd name="connsiteX41" fmla="*/ 2784349 w 2907569"/>
                  <a:gd name="connsiteY41" fmla="*/ 1630969 h 2325428"/>
                  <a:gd name="connsiteX42" fmla="*/ 2732338 w 2907569"/>
                  <a:gd name="connsiteY42" fmla="*/ 1717373 h 2325428"/>
                  <a:gd name="connsiteX43" fmla="*/ 2575800 w 2907569"/>
                  <a:gd name="connsiteY43" fmla="*/ 1902896 h 2325428"/>
                  <a:gd name="connsiteX44" fmla="*/ 2561019 w 2907569"/>
                  <a:gd name="connsiteY44" fmla="*/ 1915911 h 2325428"/>
                  <a:gd name="connsiteX45" fmla="*/ 2488022 w 2907569"/>
                  <a:gd name="connsiteY45" fmla="*/ 1864691 h 2325428"/>
                  <a:gd name="connsiteX46" fmla="*/ 2517000 w 2907569"/>
                  <a:gd name="connsiteY46" fmla="*/ 1839594 h 2325428"/>
                  <a:gd name="connsiteX47" fmla="*/ 2665335 w 2907569"/>
                  <a:gd name="connsiteY47" fmla="*/ 1666677 h 2325428"/>
                  <a:gd name="connsiteX48" fmla="*/ 2907569 w 2907569"/>
                  <a:gd name="connsiteY48" fmla="*/ 1166920 h 2325428"/>
                  <a:gd name="connsiteX49" fmla="*/ 2900327 w 2907569"/>
                  <a:gd name="connsiteY49" fmla="*/ 1281689 h 2325428"/>
                  <a:gd name="connsiteX50" fmla="*/ 2842463 w 2907569"/>
                  <a:gd name="connsiteY50" fmla="*/ 1508745 h 2325428"/>
                  <a:gd name="connsiteX51" fmla="*/ 2805403 w 2907569"/>
                  <a:gd name="connsiteY51" fmla="*/ 1589777 h 2325428"/>
                  <a:gd name="connsiteX52" fmla="*/ 2727073 w 2907569"/>
                  <a:gd name="connsiteY52" fmla="*/ 1563877 h 2325428"/>
                  <a:gd name="connsiteX53" fmla="*/ 2769689 w 2907569"/>
                  <a:gd name="connsiteY53" fmla="*/ 1472225 h 2325428"/>
                  <a:gd name="connsiteX54" fmla="*/ 2824521 w 2907569"/>
                  <a:gd name="connsiteY54" fmla="*/ 1260599 h 2325428"/>
                  <a:gd name="connsiteX55" fmla="*/ 2830530 w 2907569"/>
                  <a:gd name="connsiteY55" fmla="*/ 1166920 h 2325428"/>
                  <a:gd name="connsiteX56" fmla="*/ 0 w 2907569"/>
                  <a:gd name="connsiteY56" fmla="*/ 1166920 h 2325428"/>
                  <a:gd name="connsiteX57" fmla="*/ 77038 w 2907569"/>
                  <a:gd name="connsiteY57" fmla="*/ 1166920 h 2325428"/>
                  <a:gd name="connsiteX58" fmla="*/ 83048 w 2907569"/>
                  <a:gd name="connsiteY58" fmla="*/ 1260599 h 2325428"/>
                  <a:gd name="connsiteX59" fmla="*/ 137880 w 2907569"/>
                  <a:gd name="connsiteY59" fmla="*/ 1472225 h 2325428"/>
                  <a:gd name="connsiteX60" fmla="*/ 180495 w 2907569"/>
                  <a:gd name="connsiteY60" fmla="*/ 1563876 h 2325428"/>
                  <a:gd name="connsiteX61" fmla="*/ 102166 w 2907569"/>
                  <a:gd name="connsiteY61" fmla="*/ 1589777 h 2325428"/>
                  <a:gd name="connsiteX62" fmla="*/ 65105 w 2907569"/>
                  <a:gd name="connsiteY62" fmla="*/ 1508745 h 2325428"/>
                  <a:gd name="connsiteX63" fmla="*/ 7241 w 2907569"/>
                  <a:gd name="connsiteY63" fmla="*/ 1281689 h 2325428"/>
                  <a:gd name="connsiteX64" fmla="*/ 98821 w 2907569"/>
                  <a:gd name="connsiteY64" fmla="*/ 742965 h 2325428"/>
                  <a:gd name="connsiteX65" fmla="*/ 166619 w 2907569"/>
                  <a:gd name="connsiteY65" fmla="*/ 765383 h 2325428"/>
                  <a:gd name="connsiteX66" fmla="*/ 137880 w 2907569"/>
                  <a:gd name="connsiteY66" fmla="*/ 827191 h 2325428"/>
                  <a:gd name="connsiteX67" fmla="*/ 83048 w 2907569"/>
                  <a:gd name="connsiteY67" fmla="*/ 1038817 h 2325428"/>
                  <a:gd name="connsiteX68" fmla="*/ 77763 w 2907569"/>
                  <a:gd name="connsiteY68" fmla="*/ 1121201 h 2325428"/>
                  <a:gd name="connsiteX69" fmla="*/ 2354 w 2907569"/>
                  <a:gd name="connsiteY69" fmla="*/ 1121201 h 2325428"/>
                  <a:gd name="connsiteX70" fmla="*/ 7241 w 2907569"/>
                  <a:gd name="connsiteY70" fmla="*/ 1043739 h 2325428"/>
                  <a:gd name="connsiteX71" fmla="*/ 65105 w 2907569"/>
                  <a:gd name="connsiteY71" fmla="*/ 816684 h 2325428"/>
                  <a:gd name="connsiteX72" fmla="*/ 2808747 w 2907569"/>
                  <a:gd name="connsiteY72" fmla="*/ 742964 h 2325428"/>
                  <a:gd name="connsiteX73" fmla="*/ 2842463 w 2907569"/>
                  <a:gd name="connsiteY73" fmla="*/ 816684 h 2325428"/>
                  <a:gd name="connsiteX74" fmla="*/ 2900327 w 2907569"/>
                  <a:gd name="connsiteY74" fmla="*/ 1043739 h 2325428"/>
                  <a:gd name="connsiteX75" fmla="*/ 2905215 w 2907569"/>
                  <a:gd name="connsiteY75" fmla="*/ 1121201 h 2325428"/>
                  <a:gd name="connsiteX76" fmla="*/ 2829806 w 2907569"/>
                  <a:gd name="connsiteY76" fmla="*/ 1121201 h 2325428"/>
                  <a:gd name="connsiteX77" fmla="*/ 2824521 w 2907569"/>
                  <a:gd name="connsiteY77" fmla="*/ 1038817 h 2325428"/>
                  <a:gd name="connsiteX78" fmla="*/ 2769689 w 2907569"/>
                  <a:gd name="connsiteY78" fmla="*/ 827191 h 2325428"/>
                  <a:gd name="connsiteX79" fmla="*/ 2740949 w 2907569"/>
                  <a:gd name="connsiteY79" fmla="*/ 765382 h 2325428"/>
                  <a:gd name="connsiteX80" fmla="*/ 341227 w 2907569"/>
                  <a:gd name="connsiteY80" fmla="*/ 414203 h 2325428"/>
                  <a:gd name="connsiteX81" fmla="*/ 397583 w 2907569"/>
                  <a:gd name="connsiteY81" fmla="*/ 453747 h 2325428"/>
                  <a:gd name="connsiteX82" fmla="*/ 390568 w 2907569"/>
                  <a:gd name="connsiteY82" fmla="*/ 459822 h 2325428"/>
                  <a:gd name="connsiteX83" fmla="*/ 242233 w 2907569"/>
                  <a:gd name="connsiteY83" fmla="*/ 632739 h 2325428"/>
                  <a:gd name="connsiteX84" fmla="*/ 186502 w 2907569"/>
                  <a:gd name="connsiteY84" fmla="*/ 723804 h 2325428"/>
                  <a:gd name="connsiteX85" fmla="*/ 118992 w 2907569"/>
                  <a:gd name="connsiteY85" fmla="*/ 701481 h 2325428"/>
                  <a:gd name="connsiteX86" fmla="*/ 175230 w 2907569"/>
                  <a:gd name="connsiteY86" fmla="*/ 608055 h 2325428"/>
                  <a:gd name="connsiteX87" fmla="*/ 331769 w 2907569"/>
                  <a:gd name="connsiteY87" fmla="*/ 422532 h 2325428"/>
                  <a:gd name="connsiteX88" fmla="*/ 2566341 w 2907569"/>
                  <a:gd name="connsiteY88" fmla="*/ 414203 h 2325428"/>
                  <a:gd name="connsiteX89" fmla="*/ 2575800 w 2907569"/>
                  <a:gd name="connsiteY89" fmla="*/ 422532 h 2325428"/>
                  <a:gd name="connsiteX90" fmla="*/ 2732338 w 2907569"/>
                  <a:gd name="connsiteY90" fmla="*/ 608055 h 2325428"/>
                  <a:gd name="connsiteX91" fmla="*/ 2788576 w 2907569"/>
                  <a:gd name="connsiteY91" fmla="*/ 701481 h 2325428"/>
                  <a:gd name="connsiteX92" fmla="*/ 2721066 w 2907569"/>
                  <a:gd name="connsiteY92" fmla="*/ 723804 h 2325428"/>
                  <a:gd name="connsiteX93" fmla="*/ 2665335 w 2907569"/>
                  <a:gd name="connsiteY93" fmla="*/ 632739 h 2325428"/>
                  <a:gd name="connsiteX94" fmla="*/ 2517000 w 2907569"/>
                  <a:gd name="connsiteY94" fmla="*/ 459822 h 2325428"/>
                  <a:gd name="connsiteX95" fmla="*/ 2509985 w 2907569"/>
                  <a:gd name="connsiteY95" fmla="*/ 453746 h 2325428"/>
                  <a:gd name="connsiteX96" fmla="*/ 847165 w 2907569"/>
                  <a:gd name="connsiteY96" fmla="*/ 106187 h 2325428"/>
                  <a:gd name="connsiteX97" fmla="*/ 879274 w 2907569"/>
                  <a:gd name="connsiteY97" fmla="*/ 164852 h 2325428"/>
                  <a:gd name="connsiteX98" fmla="*/ 797019 w 2907569"/>
                  <a:gd name="connsiteY98" fmla="*/ 196042 h 2325428"/>
                  <a:gd name="connsiteX99" fmla="*/ 479497 w 2907569"/>
                  <a:gd name="connsiteY99" fmla="*/ 382803 h 2325428"/>
                  <a:gd name="connsiteX100" fmla="*/ 433208 w 2907569"/>
                  <a:gd name="connsiteY100" fmla="*/ 422893 h 2325428"/>
                  <a:gd name="connsiteX101" fmla="*/ 376527 w 2907569"/>
                  <a:gd name="connsiteY101" fmla="*/ 383121 h 2325428"/>
                  <a:gd name="connsiteX102" fmla="*/ 425616 w 2907569"/>
                  <a:gd name="connsiteY102" fmla="*/ 339898 h 2325428"/>
                  <a:gd name="connsiteX103" fmla="*/ 760698 w 2907569"/>
                  <a:gd name="connsiteY103" fmla="*/ 139521 h 2325428"/>
                  <a:gd name="connsiteX104" fmla="*/ 2043143 w 2907569"/>
                  <a:gd name="connsiteY104" fmla="*/ 99533 h 2325428"/>
                  <a:gd name="connsiteX105" fmla="*/ 2146871 w 2907569"/>
                  <a:gd name="connsiteY105" fmla="*/ 139521 h 2325428"/>
                  <a:gd name="connsiteX106" fmla="*/ 2481953 w 2907569"/>
                  <a:gd name="connsiteY106" fmla="*/ 339898 h 2325428"/>
                  <a:gd name="connsiteX107" fmla="*/ 2531041 w 2907569"/>
                  <a:gd name="connsiteY107" fmla="*/ 383121 h 2325428"/>
                  <a:gd name="connsiteX108" fmla="*/ 2474360 w 2907569"/>
                  <a:gd name="connsiteY108" fmla="*/ 422892 h 2325428"/>
                  <a:gd name="connsiteX109" fmla="*/ 2428072 w 2907569"/>
                  <a:gd name="connsiteY109" fmla="*/ 382803 h 2325428"/>
                  <a:gd name="connsiteX110" fmla="*/ 2110550 w 2907569"/>
                  <a:gd name="connsiteY110" fmla="*/ 196042 h 2325428"/>
                  <a:gd name="connsiteX111" fmla="*/ 2011934 w 2907569"/>
                  <a:gd name="connsiteY111" fmla="*/ 158648 h 2325428"/>
                  <a:gd name="connsiteX112" fmla="*/ 1430924 w 2907569"/>
                  <a:gd name="connsiteY112" fmla="*/ 0 h 2325428"/>
                  <a:gd name="connsiteX113" fmla="*/ 1430924 w 2907569"/>
                  <a:gd name="connsiteY113" fmla="*/ 66049 h 2325428"/>
                  <a:gd name="connsiteX114" fmla="*/ 1312907 w 2907569"/>
                  <a:gd name="connsiteY114" fmla="*/ 70740 h 2325428"/>
                  <a:gd name="connsiteX115" fmla="*/ 1044054 w 2907569"/>
                  <a:gd name="connsiteY115" fmla="*/ 113900 h 2325428"/>
                  <a:gd name="connsiteX116" fmla="*/ 922649 w 2907569"/>
                  <a:gd name="connsiteY116" fmla="*/ 148877 h 2325428"/>
                  <a:gd name="connsiteX117" fmla="*/ 890308 w 2907569"/>
                  <a:gd name="connsiteY117" fmla="*/ 89787 h 2325428"/>
                  <a:gd name="connsiteX118" fmla="*/ 1021394 w 2907569"/>
                  <a:gd name="connsiteY118" fmla="*/ 51391 h 2325428"/>
                  <a:gd name="connsiteX119" fmla="*/ 1305116 w 2907569"/>
                  <a:gd name="connsiteY119" fmla="*/ 5084 h 2325428"/>
                  <a:gd name="connsiteX120" fmla="*/ 1476643 w 2907569"/>
                  <a:gd name="connsiteY120" fmla="*/ 0 h 2325428"/>
                  <a:gd name="connsiteX121" fmla="*/ 1602452 w 2907569"/>
                  <a:gd name="connsiteY121" fmla="*/ 5084 h 2325428"/>
                  <a:gd name="connsiteX122" fmla="*/ 1886174 w 2907569"/>
                  <a:gd name="connsiteY122" fmla="*/ 51391 h 2325428"/>
                  <a:gd name="connsiteX123" fmla="*/ 1999358 w 2907569"/>
                  <a:gd name="connsiteY123" fmla="*/ 84543 h 2325428"/>
                  <a:gd name="connsiteX124" fmla="*/ 1967971 w 2907569"/>
                  <a:gd name="connsiteY124" fmla="*/ 143994 h 2325428"/>
                  <a:gd name="connsiteX125" fmla="*/ 1863515 w 2907569"/>
                  <a:gd name="connsiteY125" fmla="*/ 113900 h 2325428"/>
                  <a:gd name="connsiteX126" fmla="*/ 1594661 w 2907569"/>
                  <a:gd name="connsiteY126" fmla="*/ 70740 h 2325428"/>
                  <a:gd name="connsiteX127" fmla="*/ 1476643 w 2907569"/>
                  <a:gd name="connsiteY127" fmla="*/ 66049 h 2325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2907569" h="2325428">
                    <a:moveTo>
                      <a:pt x="955373" y="2159967"/>
                    </a:moveTo>
                    <a:lnTo>
                      <a:pt x="1044054" y="2185516"/>
                    </a:lnTo>
                    <a:cubicBezTo>
                      <a:pt x="1130343" y="2206642"/>
                      <a:pt x="1220268" y="2221271"/>
                      <a:pt x="1312907" y="2228677"/>
                    </a:cubicBezTo>
                    <a:lnTo>
                      <a:pt x="1430924" y="2233367"/>
                    </a:lnTo>
                    <a:lnTo>
                      <a:pt x="1430924" y="2325428"/>
                    </a:lnTo>
                    <a:lnTo>
                      <a:pt x="1305116" y="2320344"/>
                    </a:lnTo>
                    <a:cubicBezTo>
                      <a:pt x="1207354" y="2312399"/>
                      <a:pt x="1112455" y="2296703"/>
                      <a:pt x="1021394" y="2274037"/>
                    </a:cubicBezTo>
                    <a:lnTo>
                      <a:pt x="912059" y="2242013"/>
                    </a:lnTo>
                    <a:close/>
                    <a:moveTo>
                      <a:pt x="1968641" y="2155229"/>
                    </a:moveTo>
                    <a:lnTo>
                      <a:pt x="2013289" y="2236805"/>
                    </a:lnTo>
                    <a:lnTo>
                      <a:pt x="1886174" y="2274037"/>
                    </a:lnTo>
                    <a:cubicBezTo>
                      <a:pt x="1795113" y="2296703"/>
                      <a:pt x="1700214" y="2312399"/>
                      <a:pt x="1602452" y="2320344"/>
                    </a:cubicBezTo>
                    <a:lnTo>
                      <a:pt x="1476643" y="2325428"/>
                    </a:lnTo>
                    <a:lnTo>
                      <a:pt x="1476643" y="2233368"/>
                    </a:lnTo>
                    <a:lnTo>
                      <a:pt x="1594661" y="2228677"/>
                    </a:lnTo>
                    <a:cubicBezTo>
                      <a:pt x="1687300" y="2221271"/>
                      <a:pt x="1777226" y="2206642"/>
                      <a:pt x="1863515" y="2185516"/>
                    </a:cubicBezTo>
                    <a:close/>
                    <a:moveTo>
                      <a:pt x="2452397" y="1895545"/>
                    </a:moveTo>
                    <a:lnTo>
                      <a:pt x="2525719" y="1946993"/>
                    </a:lnTo>
                    <a:lnTo>
                      <a:pt x="2481953" y="1985531"/>
                    </a:lnTo>
                    <a:cubicBezTo>
                      <a:pt x="2383279" y="2064497"/>
                      <a:pt x="2270488" y="2132167"/>
                      <a:pt x="2146871" y="2185907"/>
                    </a:cubicBezTo>
                    <a:lnTo>
                      <a:pt x="2056598" y="2220709"/>
                    </a:lnTo>
                    <a:lnTo>
                      <a:pt x="2012689" y="2140482"/>
                    </a:lnTo>
                    <a:lnTo>
                      <a:pt x="2110550" y="2103375"/>
                    </a:lnTo>
                    <a:cubicBezTo>
                      <a:pt x="2227689" y="2053285"/>
                      <a:pt x="2334568" y="1990214"/>
                      <a:pt x="2428072" y="1916613"/>
                    </a:cubicBezTo>
                    <a:close/>
                    <a:moveTo>
                      <a:pt x="455171" y="1895545"/>
                    </a:moveTo>
                    <a:lnTo>
                      <a:pt x="479497" y="1916613"/>
                    </a:lnTo>
                    <a:cubicBezTo>
                      <a:pt x="573000" y="1990214"/>
                      <a:pt x="679880" y="2053285"/>
                      <a:pt x="797019" y="2103375"/>
                    </a:cubicBezTo>
                    <a:lnTo>
                      <a:pt x="910778" y="2146511"/>
                    </a:lnTo>
                    <a:lnTo>
                      <a:pt x="868117" y="2227319"/>
                    </a:lnTo>
                    <a:lnTo>
                      <a:pt x="760698" y="2185907"/>
                    </a:lnTo>
                    <a:cubicBezTo>
                      <a:pt x="637080" y="2132167"/>
                      <a:pt x="524290" y="2064497"/>
                      <a:pt x="425616" y="1985531"/>
                    </a:cubicBezTo>
                    <a:lnTo>
                      <a:pt x="381848" y="1946993"/>
                    </a:lnTo>
                    <a:close/>
                    <a:moveTo>
                      <a:pt x="204028" y="1604249"/>
                    </a:moveTo>
                    <a:lnTo>
                      <a:pt x="242233" y="1666677"/>
                    </a:lnTo>
                    <a:cubicBezTo>
                      <a:pt x="284656" y="1728148"/>
                      <a:pt x="334409" y="1786029"/>
                      <a:pt x="390568" y="1839594"/>
                    </a:cubicBezTo>
                    <a:lnTo>
                      <a:pt x="419546" y="1864691"/>
                    </a:lnTo>
                    <a:lnTo>
                      <a:pt x="346549" y="1915911"/>
                    </a:lnTo>
                    <a:lnTo>
                      <a:pt x="331769" y="1902896"/>
                    </a:lnTo>
                    <a:cubicBezTo>
                      <a:pt x="272503" y="1845426"/>
                      <a:pt x="219999" y="1783325"/>
                      <a:pt x="175230" y="1717373"/>
                    </a:cubicBezTo>
                    <a:lnTo>
                      <a:pt x="123219" y="1630970"/>
                    </a:lnTo>
                    <a:close/>
                    <a:moveTo>
                      <a:pt x="2703541" y="1604249"/>
                    </a:moveTo>
                    <a:lnTo>
                      <a:pt x="2784349" y="1630969"/>
                    </a:lnTo>
                    <a:lnTo>
                      <a:pt x="2732338" y="1717373"/>
                    </a:lnTo>
                    <a:cubicBezTo>
                      <a:pt x="2687570" y="1783325"/>
                      <a:pt x="2635065" y="1845426"/>
                      <a:pt x="2575800" y="1902896"/>
                    </a:cubicBezTo>
                    <a:lnTo>
                      <a:pt x="2561019" y="1915911"/>
                    </a:lnTo>
                    <a:lnTo>
                      <a:pt x="2488022" y="1864691"/>
                    </a:lnTo>
                    <a:lnTo>
                      <a:pt x="2517000" y="1839594"/>
                    </a:lnTo>
                    <a:cubicBezTo>
                      <a:pt x="2573160" y="1786029"/>
                      <a:pt x="2622913" y="1728148"/>
                      <a:pt x="2665335" y="1666677"/>
                    </a:cubicBezTo>
                    <a:close/>
                    <a:moveTo>
                      <a:pt x="2907569" y="1166920"/>
                    </a:moveTo>
                    <a:lnTo>
                      <a:pt x="2900327" y="1281689"/>
                    </a:lnTo>
                    <a:cubicBezTo>
                      <a:pt x="2890399" y="1359926"/>
                      <a:pt x="2870786" y="1435871"/>
                      <a:pt x="2842463" y="1508745"/>
                    </a:cubicBezTo>
                    <a:lnTo>
                      <a:pt x="2805403" y="1589777"/>
                    </a:lnTo>
                    <a:lnTo>
                      <a:pt x="2727073" y="1563877"/>
                    </a:lnTo>
                    <a:lnTo>
                      <a:pt x="2769689" y="1472225"/>
                    </a:lnTo>
                    <a:cubicBezTo>
                      <a:pt x="2796528" y="1404303"/>
                      <a:pt x="2815113" y="1333519"/>
                      <a:pt x="2824521" y="1260599"/>
                    </a:cubicBezTo>
                    <a:lnTo>
                      <a:pt x="2830530" y="1166920"/>
                    </a:lnTo>
                    <a:close/>
                    <a:moveTo>
                      <a:pt x="0" y="1166920"/>
                    </a:moveTo>
                    <a:lnTo>
                      <a:pt x="77038" y="1166920"/>
                    </a:lnTo>
                    <a:lnTo>
                      <a:pt x="83048" y="1260599"/>
                    </a:lnTo>
                    <a:cubicBezTo>
                      <a:pt x="92456" y="1333519"/>
                      <a:pt x="111041" y="1404303"/>
                      <a:pt x="137880" y="1472225"/>
                    </a:cubicBezTo>
                    <a:lnTo>
                      <a:pt x="180495" y="1563876"/>
                    </a:lnTo>
                    <a:lnTo>
                      <a:pt x="102166" y="1589777"/>
                    </a:lnTo>
                    <a:lnTo>
                      <a:pt x="65105" y="1508745"/>
                    </a:lnTo>
                    <a:cubicBezTo>
                      <a:pt x="36783" y="1435871"/>
                      <a:pt x="17170" y="1359926"/>
                      <a:pt x="7241" y="1281689"/>
                    </a:cubicBezTo>
                    <a:close/>
                    <a:moveTo>
                      <a:pt x="98821" y="742965"/>
                    </a:moveTo>
                    <a:lnTo>
                      <a:pt x="166619" y="765383"/>
                    </a:lnTo>
                    <a:lnTo>
                      <a:pt x="137880" y="827191"/>
                    </a:lnTo>
                    <a:cubicBezTo>
                      <a:pt x="111041" y="895113"/>
                      <a:pt x="92456" y="965897"/>
                      <a:pt x="83048" y="1038817"/>
                    </a:cubicBezTo>
                    <a:lnTo>
                      <a:pt x="77763" y="1121201"/>
                    </a:lnTo>
                    <a:lnTo>
                      <a:pt x="2354" y="1121201"/>
                    </a:lnTo>
                    <a:lnTo>
                      <a:pt x="7241" y="1043739"/>
                    </a:lnTo>
                    <a:cubicBezTo>
                      <a:pt x="17170" y="965503"/>
                      <a:pt x="36783" y="889558"/>
                      <a:pt x="65105" y="816684"/>
                    </a:cubicBezTo>
                    <a:close/>
                    <a:moveTo>
                      <a:pt x="2808747" y="742964"/>
                    </a:moveTo>
                    <a:lnTo>
                      <a:pt x="2842463" y="816684"/>
                    </a:lnTo>
                    <a:cubicBezTo>
                      <a:pt x="2870786" y="889558"/>
                      <a:pt x="2890399" y="965503"/>
                      <a:pt x="2900327" y="1043739"/>
                    </a:cubicBezTo>
                    <a:lnTo>
                      <a:pt x="2905215" y="1121201"/>
                    </a:lnTo>
                    <a:lnTo>
                      <a:pt x="2829806" y="1121201"/>
                    </a:lnTo>
                    <a:lnTo>
                      <a:pt x="2824521" y="1038817"/>
                    </a:lnTo>
                    <a:cubicBezTo>
                      <a:pt x="2815113" y="965897"/>
                      <a:pt x="2796528" y="895113"/>
                      <a:pt x="2769689" y="827191"/>
                    </a:cubicBezTo>
                    <a:lnTo>
                      <a:pt x="2740949" y="765382"/>
                    </a:lnTo>
                    <a:close/>
                    <a:moveTo>
                      <a:pt x="341227" y="414203"/>
                    </a:moveTo>
                    <a:lnTo>
                      <a:pt x="397583" y="453747"/>
                    </a:lnTo>
                    <a:lnTo>
                      <a:pt x="390568" y="459822"/>
                    </a:lnTo>
                    <a:cubicBezTo>
                      <a:pt x="334409" y="513387"/>
                      <a:pt x="284656" y="571268"/>
                      <a:pt x="242233" y="632739"/>
                    </a:cubicBezTo>
                    <a:lnTo>
                      <a:pt x="186502" y="723804"/>
                    </a:lnTo>
                    <a:lnTo>
                      <a:pt x="118992" y="701481"/>
                    </a:lnTo>
                    <a:lnTo>
                      <a:pt x="175230" y="608055"/>
                    </a:lnTo>
                    <a:cubicBezTo>
                      <a:pt x="219999" y="542103"/>
                      <a:pt x="272503" y="480002"/>
                      <a:pt x="331769" y="422532"/>
                    </a:cubicBezTo>
                    <a:close/>
                    <a:moveTo>
                      <a:pt x="2566341" y="414203"/>
                    </a:moveTo>
                    <a:lnTo>
                      <a:pt x="2575800" y="422532"/>
                    </a:lnTo>
                    <a:cubicBezTo>
                      <a:pt x="2635065" y="480002"/>
                      <a:pt x="2687570" y="542103"/>
                      <a:pt x="2732338" y="608055"/>
                    </a:cubicBezTo>
                    <a:lnTo>
                      <a:pt x="2788576" y="701481"/>
                    </a:lnTo>
                    <a:lnTo>
                      <a:pt x="2721066" y="723804"/>
                    </a:lnTo>
                    <a:lnTo>
                      <a:pt x="2665335" y="632739"/>
                    </a:lnTo>
                    <a:cubicBezTo>
                      <a:pt x="2622913" y="571268"/>
                      <a:pt x="2573160" y="513387"/>
                      <a:pt x="2517000" y="459822"/>
                    </a:cubicBezTo>
                    <a:lnTo>
                      <a:pt x="2509985" y="453746"/>
                    </a:lnTo>
                    <a:close/>
                    <a:moveTo>
                      <a:pt x="847165" y="106187"/>
                    </a:moveTo>
                    <a:lnTo>
                      <a:pt x="879274" y="164852"/>
                    </a:lnTo>
                    <a:lnTo>
                      <a:pt x="797019" y="196042"/>
                    </a:lnTo>
                    <a:cubicBezTo>
                      <a:pt x="679880" y="246131"/>
                      <a:pt x="573000" y="309202"/>
                      <a:pt x="479497" y="382803"/>
                    </a:cubicBezTo>
                    <a:lnTo>
                      <a:pt x="433208" y="422893"/>
                    </a:lnTo>
                    <a:lnTo>
                      <a:pt x="376527" y="383121"/>
                    </a:lnTo>
                    <a:lnTo>
                      <a:pt x="425616" y="339898"/>
                    </a:lnTo>
                    <a:cubicBezTo>
                      <a:pt x="524290" y="260931"/>
                      <a:pt x="637080" y="193262"/>
                      <a:pt x="760698" y="139521"/>
                    </a:cubicBezTo>
                    <a:close/>
                    <a:moveTo>
                      <a:pt x="2043143" y="99533"/>
                    </a:moveTo>
                    <a:lnTo>
                      <a:pt x="2146871" y="139521"/>
                    </a:lnTo>
                    <a:cubicBezTo>
                      <a:pt x="2270488" y="193262"/>
                      <a:pt x="2383279" y="260931"/>
                      <a:pt x="2481953" y="339898"/>
                    </a:cubicBezTo>
                    <a:lnTo>
                      <a:pt x="2531041" y="383121"/>
                    </a:lnTo>
                    <a:lnTo>
                      <a:pt x="2474360" y="422892"/>
                    </a:lnTo>
                    <a:lnTo>
                      <a:pt x="2428072" y="382803"/>
                    </a:lnTo>
                    <a:cubicBezTo>
                      <a:pt x="2334568" y="309202"/>
                      <a:pt x="2227689" y="246131"/>
                      <a:pt x="2110550" y="196042"/>
                    </a:cubicBezTo>
                    <a:lnTo>
                      <a:pt x="2011934" y="158648"/>
                    </a:lnTo>
                    <a:close/>
                    <a:moveTo>
                      <a:pt x="1430924" y="0"/>
                    </a:moveTo>
                    <a:lnTo>
                      <a:pt x="1430924" y="66049"/>
                    </a:lnTo>
                    <a:lnTo>
                      <a:pt x="1312907" y="70740"/>
                    </a:lnTo>
                    <a:cubicBezTo>
                      <a:pt x="1220268" y="78145"/>
                      <a:pt x="1130343" y="92774"/>
                      <a:pt x="1044054" y="113900"/>
                    </a:cubicBezTo>
                    <a:lnTo>
                      <a:pt x="922649" y="148877"/>
                    </a:lnTo>
                    <a:lnTo>
                      <a:pt x="890308" y="89787"/>
                    </a:lnTo>
                    <a:lnTo>
                      <a:pt x="1021394" y="51391"/>
                    </a:lnTo>
                    <a:cubicBezTo>
                      <a:pt x="1112455" y="28725"/>
                      <a:pt x="1207354" y="13029"/>
                      <a:pt x="1305116" y="5084"/>
                    </a:cubicBezTo>
                    <a:close/>
                    <a:moveTo>
                      <a:pt x="1476643" y="0"/>
                    </a:moveTo>
                    <a:lnTo>
                      <a:pt x="1602452" y="5084"/>
                    </a:lnTo>
                    <a:cubicBezTo>
                      <a:pt x="1700214" y="13029"/>
                      <a:pt x="1795113" y="28725"/>
                      <a:pt x="1886174" y="51391"/>
                    </a:cubicBezTo>
                    <a:lnTo>
                      <a:pt x="1999358" y="84543"/>
                    </a:lnTo>
                    <a:lnTo>
                      <a:pt x="1967971" y="143994"/>
                    </a:lnTo>
                    <a:lnTo>
                      <a:pt x="1863515" y="113900"/>
                    </a:lnTo>
                    <a:cubicBezTo>
                      <a:pt x="1777226" y="92774"/>
                      <a:pt x="1687300" y="78145"/>
                      <a:pt x="1594661" y="70740"/>
                    </a:cubicBezTo>
                    <a:lnTo>
                      <a:pt x="1476643" y="66049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41" name="グループ化 640">
              <a:extLst>
                <a:ext uri="{FF2B5EF4-FFF2-40B4-BE49-F238E27FC236}">
                  <a16:creationId xmlns:a16="http://schemas.microsoft.com/office/drawing/2014/main" id="{93E638E3-07AF-4400-A686-C3D558B313A0}"/>
                </a:ext>
              </a:extLst>
            </p:cNvPr>
            <p:cNvGrpSpPr/>
            <p:nvPr/>
          </p:nvGrpSpPr>
          <p:grpSpPr>
            <a:xfrm>
              <a:off x="757196" y="3184314"/>
              <a:ext cx="1849132" cy="1436745"/>
              <a:chOff x="757196" y="3184314"/>
              <a:chExt cx="1849132" cy="1436745"/>
            </a:xfrm>
          </p:grpSpPr>
          <p:sp>
            <p:nvSpPr>
              <p:cNvPr id="642" name="フリーフォーム: 図形 641">
                <a:extLst>
                  <a:ext uri="{FF2B5EF4-FFF2-40B4-BE49-F238E27FC236}">
                    <a16:creationId xmlns:a16="http://schemas.microsoft.com/office/drawing/2014/main" id="{ECFBBFDC-5DC8-4F2D-8C6B-0726C8C30876}"/>
                  </a:ext>
                </a:extLst>
              </p:cNvPr>
              <p:cNvSpPr/>
              <p:nvPr/>
            </p:nvSpPr>
            <p:spPr>
              <a:xfrm>
                <a:off x="757196" y="3184314"/>
                <a:ext cx="1849132" cy="1435532"/>
              </a:xfrm>
              <a:custGeom>
                <a:avLst/>
                <a:gdLst>
                  <a:gd name="connsiteX0" fmla="*/ 166345 w 2223494"/>
                  <a:gd name="connsiteY0" fmla="*/ 468483 h 1808152"/>
                  <a:gd name="connsiteX1" fmla="*/ 56807 w 2223494"/>
                  <a:gd name="connsiteY1" fmla="*/ 658983 h 1808152"/>
                  <a:gd name="connsiteX2" fmla="*/ 9182 w 2223494"/>
                  <a:gd name="connsiteY2" fmla="*/ 778046 h 1808152"/>
                  <a:gd name="connsiteX3" fmla="*/ 237782 w 2223494"/>
                  <a:gd name="connsiteY3" fmla="*/ 1068558 h 1808152"/>
                  <a:gd name="connsiteX4" fmla="*/ 113957 w 2223494"/>
                  <a:gd name="connsiteY4" fmla="*/ 1354308 h 1808152"/>
                  <a:gd name="connsiteX5" fmla="*/ 299695 w 2223494"/>
                  <a:gd name="connsiteY5" fmla="*/ 1549571 h 1808152"/>
                  <a:gd name="connsiteX6" fmla="*/ 652120 w 2223494"/>
                  <a:gd name="connsiteY6" fmla="*/ 1587671 h 1808152"/>
                  <a:gd name="connsiteX7" fmla="*/ 899770 w 2223494"/>
                  <a:gd name="connsiteY7" fmla="*/ 1806746 h 1808152"/>
                  <a:gd name="connsiteX8" fmla="*/ 1323632 w 2223494"/>
                  <a:gd name="connsiteY8" fmla="*/ 1468608 h 1808152"/>
                  <a:gd name="connsiteX9" fmla="*/ 1628432 w 2223494"/>
                  <a:gd name="connsiteY9" fmla="*/ 1673396 h 1808152"/>
                  <a:gd name="connsiteX10" fmla="*/ 1728445 w 2223494"/>
                  <a:gd name="connsiteY10" fmla="*/ 1468608 h 1808152"/>
                  <a:gd name="connsiteX11" fmla="*/ 2018957 w 2223494"/>
                  <a:gd name="connsiteY11" fmla="*/ 1487658 h 1808152"/>
                  <a:gd name="connsiteX12" fmla="*/ 2023720 w 2223494"/>
                  <a:gd name="connsiteY12" fmla="*/ 1263821 h 1808152"/>
                  <a:gd name="connsiteX13" fmla="*/ 2171357 w 2223494"/>
                  <a:gd name="connsiteY13" fmla="*/ 1249533 h 1808152"/>
                  <a:gd name="connsiteX14" fmla="*/ 2166595 w 2223494"/>
                  <a:gd name="connsiteY14" fmla="*/ 959021 h 1808152"/>
                  <a:gd name="connsiteX15" fmla="*/ 2218982 w 2223494"/>
                  <a:gd name="connsiteY15" fmla="*/ 816146 h 1808152"/>
                  <a:gd name="connsiteX16" fmla="*/ 2033245 w 2223494"/>
                  <a:gd name="connsiteY16" fmla="*/ 435146 h 1808152"/>
                  <a:gd name="connsiteX17" fmla="*/ 1861795 w 2223494"/>
                  <a:gd name="connsiteY17" fmla="*/ 249408 h 1808152"/>
                  <a:gd name="connsiteX18" fmla="*/ 1314107 w 2223494"/>
                  <a:gd name="connsiteY18" fmla="*/ 11283 h 1808152"/>
                  <a:gd name="connsiteX19" fmla="*/ 694982 w 2223494"/>
                  <a:gd name="connsiteY19" fmla="*/ 68433 h 1808152"/>
                  <a:gd name="connsiteX20" fmla="*/ 275882 w 2223494"/>
                  <a:gd name="connsiteY20" fmla="*/ 330371 h 1808152"/>
                  <a:gd name="connsiteX21" fmla="*/ 166345 w 2223494"/>
                  <a:gd name="connsiteY21" fmla="*/ 468483 h 1808152"/>
                  <a:gd name="connsiteX0" fmla="*/ 166345 w 2223494"/>
                  <a:gd name="connsiteY0" fmla="*/ 468483 h 1808152"/>
                  <a:gd name="connsiteX1" fmla="*/ 56807 w 2223494"/>
                  <a:gd name="connsiteY1" fmla="*/ 658983 h 1808152"/>
                  <a:gd name="connsiteX2" fmla="*/ 9182 w 2223494"/>
                  <a:gd name="connsiteY2" fmla="*/ 778046 h 1808152"/>
                  <a:gd name="connsiteX3" fmla="*/ 237782 w 2223494"/>
                  <a:gd name="connsiteY3" fmla="*/ 1068558 h 1808152"/>
                  <a:gd name="connsiteX4" fmla="*/ 113957 w 2223494"/>
                  <a:gd name="connsiteY4" fmla="*/ 1354308 h 1808152"/>
                  <a:gd name="connsiteX5" fmla="*/ 299695 w 2223494"/>
                  <a:gd name="connsiteY5" fmla="*/ 1549571 h 1808152"/>
                  <a:gd name="connsiteX6" fmla="*/ 652120 w 2223494"/>
                  <a:gd name="connsiteY6" fmla="*/ 1587671 h 1808152"/>
                  <a:gd name="connsiteX7" fmla="*/ 899770 w 2223494"/>
                  <a:gd name="connsiteY7" fmla="*/ 1806746 h 1808152"/>
                  <a:gd name="connsiteX8" fmla="*/ 1323632 w 2223494"/>
                  <a:gd name="connsiteY8" fmla="*/ 1468608 h 1808152"/>
                  <a:gd name="connsiteX9" fmla="*/ 1628432 w 2223494"/>
                  <a:gd name="connsiteY9" fmla="*/ 1673396 h 1808152"/>
                  <a:gd name="connsiteX10" fmla="*/ 1728445 w 2223494"/>
                  <a:gd name="connsiteY10" fmla="*/ 1468608 h 1808152"/>
                  <a:gd name="connsiteX11" fmla="*/ 2018957 w 2223494"/>
                  <a:gd name="connsiteY11" fmla="*/ 1487658 h 1808152"/>
                  <a:gd name="connsiteX12" fmla="*/ 2023720 w 2223494"/>
                  <a:gd name="connsiteY12" fmla="*/ 1263821 h 1808152"/>
                  <a:gd name="connsiteX13" fmla="*/ 2171357 w 2223494"/>
                  <a:gd name="connsiteY13" fmla="*/ 1249533 h 1808152"/>
                  <a:gd name="connsiteX14" fmla="*/ 2166595 w 2223494"/>
                  <a:gd name="connsiteY14" fmla="*/ 959021 h 1808152"/>
                  <a:gd name="connsiteX15" fmla="*/ 2218982 w 2223494"/>
                  <a:gd name="connsiteY15" fmla="*/ 816146 h 1808152"/>
                  <a:gd name="connsiteX16" fmla="*/ 2033245 w 2223494"/>
                  <a:gd name="connsiteY16" fmla="*/ 435146 h 1808152"/>
                  <a:gd name="connsiteX17" fmla="*/ 1861795 w 2223494"/>
                  <a:gd name="connsiteY17" fmla="*/ 249408 h 1808152"/>
                  <a:gd name="connsiteX18" fmla="*/ 1314107 w 2223494"/>
                  <a:gd name="connsiteY18" fmla="*/ 11283 h 1808152"/>
                  <a:gd name="connsiteX19" fmla="*/ 694982 w 2223494"/>
                  <a:gd name="connsiteY19" fmla="*/ 68433 h 1808152"/>
                  <a:gd name="connsiteX20" fmla="*/ 318744 w 2223494"/>
                  <a:gd name="connsiteY20" fmla="*/ 273221 h 1808152"/>
                  <a:gd name="connsiteX21" fmla="*/ 166345 w 2223494"/>
                  <a:gd name="connsiteY21" fmla="*/ 468483 h 1808152"/>
                  <a:gd name="connsiteX0" fmla="*/ 166345 w 2223494"/>
                  <a:gd name="connsiteY0" fmla="*/ 468483 h 1808152"/>
                  <a:gd name="connsiteX1" fmla="*/ 56807 w 2223494"/>
                  <a:gd name="connsiteY1" fmla="*/ 658983 h 1808152"/>
                  <a:gd name="connsiteX2" fmla="*/ 9182 w 2223494"/>
                  <a:gd name="connsiteY2" fmla="*/ 778046 h 1808152"/>
                  <a:gd name="connsiteX3" fmla="*/ 237782 w 2223494"/>
                  <a:gd name="connsiteY3" fmla="*/ 1068558 h 1808152"/>
                  <a:gd name="connsiteX4" fmla="*/ 113957 w 2223494"/>
                  <a:gd name="connsiteY4" fmla="*/ 1354308 h 1808152"/>
                  <a:gd name="connsiteX5" fmla="*/ 299695 w 2223494"/>
                  <a:gd name="connsiteY5" fmla="*/ 1549571 h 1808152"/>
                  <a:gd name="connsiteX6" fmla="*/ 652120 w 2223494"/>
                  <a:gd name="connsiteY6" fmla="*/ 1587671 h 1808152"/>
                  <a:gd name="connsiteX7" fmla="*/ 899770 w 2223494"/>
                  <a:gd name="connsiteY7" fmla="*/ 1806746 h 1808152"/>
                  <a:gd name="connsiteX8" fmla="*/ 1323632 w 2223494"/>
                  <a:gd name="connsiteY8" fmla="*/ 1468608 h 1808152"/>
                  <a:gd name="connsiteX9" fmla="*/ 1628432 w 2223494"/>
                  <a:gd name="connsiteY9" fmla="*/ 1673396 h 1808152"/>
                  <a:gd name="connsiteX10" fmla="*/ 1728445 w 2223494"/>
                  <a:gd name="connsiteY10" fmla="*/ 1468608 h 1808152"/>
                  <a:gd name="connsiteX11" fmla="*/ 2018957 w 2223494"/>
                  <a:gd name="connsiteY11" fmla="*/ 1487658 h 1808152"/>
                  <a:gd name="connsiteX12" fmla="*/ 2023720 w 2223494"/>
                  <a:gd name="connsiteY12" fmla="*/ 1263821 h 1808152"/>
                  <a:gd name="connsiteX13" fmla="*/ 2171357 w 2223494"/>
                  <a:gd name="connsiteY13" fmla="*/ 1249533 h 1808152"/>
                  <a:gd name="connsiteX14" fmla="*/ 2166595 w 2223494"/>
                  <a:gd name="connsiteY14" fmla="*/ 959021 h 1808152"/>
                  <a:gd name="connsiteX15" fmla="*/ 2218982 w 2223494"/>
                  <a:gd name="connsiteY15" fmla="*/ 816146 h 1808152"/>
                  <a:gd name="connsiteX16" fmla="*/ 2033245 w 2223494"/>
                  <a:gd name="connsiteY16" fmla="*/ 435146 h 1808152"/>
                  <a:gd name="connsiteX17" fmla="*/ 1861795 w 2223494"/>
                  <a:gd name="connsiteY17" fmla="*/ 249408 h 1808152"/>
                  <a:gd name="connsiteX18" fmla="*/ 1314107 w 2223494"/>
                  <a:gd name="connsiteY18" fmla="*/ 11283 h 1808152"/>
                  <a:gd name="connsiteX19" fmla="*/ 694982 w 2223494"/>
                  <a:gd name="connsiteY19" fmla="*/ 68433 h 1808152"/>
                  <a:gd name="connsiteX20" fmla="*/ 318744 w 2223494"/>
                  <a:gd name="connsiteY20" fmla="*/ 273221 h 1808152"/>
                  <a:gd name="connsiteX21" fmla="*/ 166345 w 2223494"/>
                  <a:gd name="connsiteY21" fmla="*/ 468483 h 1808152"/>
                  <a:gd name="connsiteX0" fmla="*/ 151806 w 2223242"/>
                  <a:gd name="connsiteY0" fmla="*/ 497058 h 1808152"/>
                  <a:gd name="connsiteX1" fmla="*/ 56555 w 2223242"/>
                  <a:gd name="connsiteY1" fmla="*/ 658983 h 1808152"/>
                  <a:gd name="connsiteX2" fmla="*/ 8930 w 2223242"/>
                  <a:gd name="connsiteY2" fmla="*/ 778046 h 1808152"/>
                  <a:gd name="connsiteX3" fmla="*/ 237530 w 2223242"/>
                  <a:gd name="connsiteY3" fmla="*/ 1068558 h 1808152"/>
                  <a:gd name="connsiteX4" fmla="*/ 113705 w 2223242"/>
                  <a:gd name="connsiteY4" fmla="*/ 1354308 h 1808152"/>
                  <a:gd name="connsiteX5" fmla="*/ 299443 w 2223242"/>
                  <a:gd name="connsiteY5" fmla="*/ 1549571 h 1808152"/>
                  <a:gd name="connsiteX6" fmla="*/ 651868 w 2223242"/>
                  <a:gd name="connsiteY6" fmla="*/ 1587671 h 1808152"/>
                  <a:gd name="connsiteX7" fmla="*/ 899518 w 2223242"/>
                  <a:gd name="connsiteY7" fmla="*/ 1806746 h 1808152"/>
                  <a:gd name="connsiteX8" fmla="*/ 1323380 w 2223242"/>
                  <a:gd name="connsiteY8" fmla="*/ 1468608 h 1808152"/>
                  <a:gd name="connsiteX9" fmla="*/ 1628180 w 2223242"/>
                  <a:gd name="connsiteY9" fmla="*/ 1673396 h 1808152"/>
                  <a:gd name="connsiteX10" fmla="*/ 1728193 w 2223242"/>
                  <a:gd name="connsiteY10" fmla="*/ 1468608 h 1808152"/>
                  <a:gd name="connsiteX11" fmla="*/ 2018705 w 2223242"/>
                  <a:gd name="connsiteY11" fmla="*/ 1487658 h 1808152"/>
                  <a:gd name="connsiteX12" fmla="*/ 2023468 w 2223242"/>
                  <a:gd name="connsiteY12" fmla="*/ 1263821 h 1808152"/>
                  <a:gd name="connsiteX13" fmla="*/ 2171105 w 2223242"/>
                  <a:gd name="connsiteY13" fmla="*/ 1249533 h 1808152"/>
                  <a:gd name="connsiteX14" fmla="*/ 2166343 w 2223242"/>
                  <a:gd name="connsiteY14" fmla="*/ 959021 h 1808152"/>
                  <a:gd name="connsiteX15" fmla="*/ 2218730 w 2223242"/>
                  <a:gd name="connsiteY15" fmla="*/ 816146 h 1808152"/>
                  <a:gd name="connsiteX16" fmla="*/ 2032993 w 2223242"/>
                  <a:gd name="connsiteY16" fmla="*/ 435146 h 1808152"/>
                  <a:gd name="connsiteX17" fmla="*/ 1861543 w 2223242"/>
                  <a:gd name="connsiteY17" fmla="*/ 249408 h 1808152"/>
                  <a:gd name="connsiteX18" fmla="*/ 1313855 w 2223242"/>
                  <a:gd name="connsiteY18" fmla="*/ 11283 h 1808152"/>
                  <a:gd name="connsiteX19" fmla="*/ 694730 w 2223242"/>
                  <a:gd name="connsiteY19" fmla="*/ 68433 h 1808152"/>
                  <a:gd name="connsiteX20" fmla="*/ 318492 w 2223242"/>
                  <a:gd name="connsiteY20" fmla="*/ 273221 h 1808152"/>
                  <a:gd name="connsiteX21" fmla="*/ 151806 w 2223242"/>
                  <a:gd name="connsiteY21" fmla="*/ 497058 h 1808152"/>
                  <a:gd name="connsiteX0" fmla="*/ 151806 w 2223242"/>
                  <a:gd name="connsiteY0" fmla="*/ 497058 h 1808152"/>
                  <a:gd name="connsiteX1" fmla="*/ 56555 w 2223242"/>
                  <a:gd name="connsiteY1" fmla="*/ 658983 h 1808152"/>
                  <a:gd name="connsiteX2" fmla="*/ 8930 w 2223242"/>
                  <a:gd name="connsiteY2" fmla="*/ 778046 h 1808152"/>
                  <a:gd name="connsiteX3" fmla="*/ 237530 w 2223242"/>
                  <a:gd name="connsiteY3" fmla="*/ 1068558 h 1808152"/>
                  <a:gd name="connsiteX4" fmla="*/ 113705 w 2223242"/>
                  <a:gd name="connsiteY4" fmla="*/ 1354308 h 1808152"/>
                  <a:gd name="connsiteX5" fmla="*/ 299443 w 2223242"/>
                  <a:gd name="connsiteY5" fmla="*/ 1549571 h 1808152"/>
                  <a:gd name="connsiteX6" fmla="*/ 651868 w 2223242"/>
                  <a:gd name="connsiteY6" fmla="*/ 1587671 h 1808152"/>
                  <a:gd name="connsiteX7" fmla="*/ 899518 w 2223242"/>
                  <a:gd name="connsiteY7" fmla="*/ 1806746 h 1808152"/>
                  <a:gd name="connsiteX8" fmla="*/ 1323380 w 2223242"/>
                  <a:gd name="connsiteY8" fmla="*/ 1468608 h 1808152"/>
                  <a:gd name="connsiteX9" fmla="*/ 1628180 w 2223242"/>
                  <a:gd name="connsiteY9" fmla="*/ 1673396 h 1808152"/>
                  <a:gd name="connsiteX10" fmla="*/ 1728193 w 2223242"/>
                  <a:gd name="connsiteY10" fmla="*/ 1468608 h 1808152"/>
                  <a:gd name="connsiteX11" fmla="*/ 2018705 w 2223242"/>
                  <a:gd name="connsiteY11" fmla="*/ 1487658 h 1808152"/>
                  <a:gd name="connsiteX12" fmla="*/ 2023468 w 2223242"/>
                  <a:gd name="connsiteY12" fmla="*/ 1263821 h 1808152"/>
                  <a:gd name="connsiteX13" fmla="*/ 2171105 w 2223242"/>
                  <a:gd name="connsiteY13" fmla="*/ 1249533 h 1808152"/>
                  <a:gd name="connsiteX14" fmla="*/ 2166343 w 2223242"/>
                  <a:gd name="connsiteY14" fmla="*/ 959021 h 1808152"/>
                  <a:gd name="connsiteX15" fmla="*/ 2218730 w 2223242"/>
                  <a:gd name="connsiteY15" fmla="*/ 816146 h 1808152"/>
                  <a:gd name="connsiteX16" fmla="*/ 2032993 w 2223242"/>
                  <a:gd name="connsiteY16" fmla="*/ 435146 h 1808152"/>
                  <a:gd name="connsiteX17" fmla="*/ 1861543 w 2223242"/>
                  <a:gd name="connsiteY17" fmla="*/ 249408 h 1808152"/>
                  <a:gd name="connsiteX18" fmla="*/ 1313855 w 2223242"/>
                  <a:gd name="connsiteY18" fmla="*/ 11283 h 1808152"/>
                  <a:gd name="connsiteX19" fmla="*/ 694730 w 2223242"/>
                  <a:gd name="connsiteY19" fmla="*/ 68433 h 1808152"/>
                  <a:gd name="connsiteX20" fmla="*/ 423267 w 2223242"/>
                  <a:gd name="connsiteY20" fmla="*/ 308029 h 1808152"/>
                  <a:gd name="connsiteX21" fmla="*/ 151806 w 2223242"/>
                  <a:gd name="connsiteY21" fmla="*/ 497058 h 1808152"/>
                  <a:gd name="connsiteX0" fmla="*/ 151806 w 2223242"/>
                  <a:gd name="connsiteY0" fmla="*/ 497058 h 1808152"/>
                  <a:gd name="connsiteX1" fmla="*/ 56555 w 2223242"/>
                  <a:gd name="connsiteY1" fmla="*/ 658983 h 1808152"/>
                  <a:gd name="connsiteX2" fmla="*/ 8930 w 2223242"/>
                  <a:gd name="connsiteY2" fmla="*/ 778046 h 1808152"/>
                  <a:gd name="connsiteX3" fmla="*/ 237530 w 2223242"/>
                  <a:gd name="connsiteY3" fmla="*/ 1068558 h 1808152"/>
                  <a:gd name="connsiteX4" fmla="*/ 113705 w 2223242"/>
                  <a:gd name="connsiteY4" fmla="*/ 1354308 h 1808152"/>
                  <a:gd name="connsiteX5" fmla="*/ 299443 w 2223242"/>
                  <a:gd name="connsiteY5" fmla="*/ 1549571 h 1808152"/>
                  <a:gd name="connsiteX6" fmla="*/ 651868 w 2223242"/>
                  <a:gd name="connsiteY6" fmla="*/ 1587671 h 1808152"/>
                  <a:gd name="connsiteX7" fmla="*/ 899518 w 2223242"/>
                  <a:gd name="connsiteY7" fmla="*/ 1806746 h 1808152"/>
                  <a:gd name="connsiteX8" fmla="*/ 1323380 w 2223242"/>
                  <a:gd name="connsiteY8" fmla="*/ 1468608 h 1808152"/>
                  <a:gd name="connsiteX9" fmla="*/ 1628180 w 2223242"/>
                  <a:gd name="connsiteY9" fmla="*/ 1673396 h 1808152"/>
                  <a:gd name="connsiteX10" fmla="*/ 1728193 w 2223242"/>
                  <a:gd name="connsiteY10" fmla="*/ 1468608 h 1808152"/>
                  <a:gd name="connsiteX11" fmla="*/ 2018705 w 2223242"/>
                  <a:gd name="connsiteY11" fmla="*/ 1487658 h 1808152"/>
                  <a:gd name="connsiteX12" fmla="*/ 2023468 w 2223242"/>
                  <a:gd name="connsiteY12" fmla="*/ 1263821 h 1808152"/>
                  <a:gd name="connsiteX13" fmla="*/ 2171105 w 2223242"/>
                  <a:gd name="connsiteY13" fmla="*/ 1249533 h 1808152"/>
                  <a:gd name="connsiteX14" fmla="*/ 2166343 w 2223242"/>
                  <a:gd name="connsiteY14" fmla="*/ 959021 h 1808152"/>
                  <a:gd name="connsiteX15" fmla="*/ 2218730 w 2223242"/>
                  <a:gd name="connsiteY15" fmla="*/ 816146 h 1808152"/>
                  <a:gd name="connsiteX16" fmla="*/ 2032993 w 2223242"/>
                  <a:gd name="connsiteY16" fmla="*/ 435146 h 1808152"/>
                  <a:gd name="connsiteX17" fmla="*/ 1861543 w 2223242"/>
                  <a:gd name="connsiteY17" fmla="*/ 249408 h 1808152"/>
                  <a:gd name="connsiteX18" fmla="*/ 1313855 w 2223242"/>
                  <a:gd name="connsiteY18" fmla="*/ 11283 h 1808152"/>
                  <a:gd name="connsiteX19" fmla="*/ 694730 w 2223242"/>
                  <a:gd name="connsiteY19" fmla="*/ 68433 h 1808152"/>
                  <a:gd name="connsiteX20" fmla="*/ 413742 w 2223242"/>
                  <a:gd name="connsiteY20" fmla="*/ 278194 h 1808152"/>
                  <a:gd name="connsiteX21" fmla="*/ 151806 w 2223242"/>
                  <a:gd name="connsiteY21" fmla="*/ 497058 h 1808152"/>
                  <a:gd name="connsiteX0" fmla="*/ 156651 w 2223324"/>
                  <a:gd name="connsiteY0" fmla="*/ 571647 h 1808152"/>
                  <a:gd name="connsiteX1" fmla="*/ 56637 w 2223324"/>
                  <a:gd name="connsiteY1" fmla="*/ 658983 h 1808152"/>
                  <a:gd name="connsiteX2" fmla="*/ 9012 w 2223324"/>
                  <a:gd name="connsiteY2" fmla="*/ 778046 h 1808152"/>
                  <a:gd name="connsiteX3" fmla="*/ 237612 w 2223324"/>
                  <a:gd name="connsiteY3" fmla="*/ 1068558 h 1808152"/>
                  <a:gd name="connsiteX4" fmla="*/ 113787 w 2223324"/>
                  <a:gd name="connsiteY4" fmla="*/ 1354308 h 1808152"/>
                  <a:gd name="connsiteX5" fmla="*/ 299525 w 2223324"/>
                  <a:gd name="connsiteY5" fmla="*/ 1549571 h 1808152"/>
                  <a:gd name="connsiteX6" fmla="*/ 651950 w 2223324"/>
                  <a:gd name="connsiteY6" fmla="*/ 1587671 h 1808152"/>
                  <a:gd name="connsiteX7" fmla="*/ 899600 w 2223324"/>
                  <a:gd name="connsiteY7" fmla="*/ 1806746 h 1808152"/>
                  <a:gd name="connsiteX8" fmla="*/ 1323462 w 2223324"/>
                  <a:gd name="connsiteY8" fmla="*/ 1468608 h 1808152"/>
                  <a:gd name="connsiteX9" fmla="*/ 1628262 w 2223324"/>
                  <a:gd name="connsiteY9" fmla="*/ 1673396 h 1808152"/>
                  <a:gd name="connsiteX10" fmla="*/ 1728275 w 2223324"/>
                  <a:gd name="connsiteY10" fmla="*/ 1468608 h 1808152"/>
                  <a:gd name="connsiteX11" fmla="*/ 2018787 w 2223324"/>
                  <a:gd name="connsiteY11" fmla="*/ 1487658 h 1808152"/>
                  <a:gd name="connsiteX12" fmla="*/ 2023550 w 2223324"/>
                  <a:gd name="connsiteY12" fmla="*/ 1263821 h 1808152"/>
                  <a:gd name="connsiteX13" fmla="*/ 2171187 w 2223324"/>
                  <a:gd name="connsiteY13" fmla="*/ 1249533 h 1808152"/>
                  <a:gd name="connsiteX14" fmla="*/ 2166425 w 2223324"/>
                  <a:gd name="connsiteY14" fmla="*/ 959021 h 1808152"/>
                  <a:gd name="connsiteX15" fmla="*/ 2218812 w 2223324"/>
                  <a:gd name="connsiteY15" fmla="*/ 816146 h 1808152"/>
                  <a:gd name="connsiteX16" fmla="*/ 2033075 w 2223324"/>
                  <a:gd name="connsiteY16" fmla="*/ 435146 h 1808152"/>
                  <a:gd name="connsiteX17" fmla="*/ 1861625 w 2223324"/>
                  <a:gd name="connsiteY17" fmla="*/ 249408 h 1808152"/>
                  <a:gd name="connsiteX18" fmla="*/ 1313937 w 2223324"/>
                  <a:gd name="connsiteY18" fmla="*/ 11283 h 1808152"/>
                  <a:gd name="connsiteX19" fmla="*/ 694812 w 2223324"/>
                  <a:gd name="connsiteY19" fmla="*/ 68433 h 1808152"/>
                  <a:gd name="connsiteX20" fmla="*/ 413824 w 2223324"/>
                  <a:gd name="connsiteY20" fmla="*/ 278194 h 1808152"/>
                  <a:gd name="connsiteX21" fmla="*/ 156651 w 2223324"/>
                  <a:gd name="connsiteY21" fmla="*/ 571647 h 1808152"/>
                  <a:gd name="connsiteX0" fmla="*/ 156651 w 2223324"/>
                  <a:gd name="connsiteY0" fmla="*/ 569521 h 1806026"/>
                  <a:gd name="connsiteX1" fmla="*/ 56637 w 2223324"/>
                  <a:gd name="connsiteY1" fmla="*/ 656857 h 1806026"/>
                  <a:gd name="connsiteX2" fmla="*/ 9012 w 2223324"/>
                  <a:gd name="connsiteY2" fmla="*/ 775920 h 1806026"/>
                  <a:gd name="connsiteX3" fmla="*/ 237612 w 2223324"/>
                  <a:gd name="connsiteY3" fmla="*/ 1066432 h 1806026"/>
                  <a:gd name="connsiteX4" fmla="*/ 113787 w 2223324"/>
                  <a:gd name="connsiteY4" fmla="*/ 1352182 h 1806026"/>
                  <a:gd name="connsiteX5" fmla="*/ 299525 w 2223324"/>
                  <a:gd name="connsiteY5" fmla="*/ 1547445 h 1806026"/>
                  <a:gd name="connsiteX6" fmla="*/ 651950 w 2223324"/>
                  <a:gd name="connsiteY6" fmla="*/ 1585545 h 1806026"/>
                  <a:gd name="connsiteX7" fmla="*/ 899600 w 2223324"/>
                  <a:gd name="connsiteY7" fmla="*/ 1804620 h 1806026"/>
                  <a:gd name="connsiteX8" fmla="*/ 1323462 w 2223324"/>
                  <a:gd name="connsiteY8" fmla="*/ 1466482 h 1806026"/>
                  <a:gd name="connsiteX9" fmla="*/ 1628262 w 2223324"/>
                  <a:gd name="connsiteY9" fmla="*/ 1671270 h 1806026"/>
                  <a:gd name="connsiteX10" fmla="*/ 1728275 w 2223324"/>
                  <a:gd name="connsiteY10" fmla="*/ 1466482 h 1806026"/>
                  <a:gd name="connsiteX11" fmla="*/ 2018787 w 2223324"/>
                  <a:gd name="connsiteY11" fmla="*/ 1485532 h 1806026"/>
                  <a:gd name="connsiteX12" fmla="*/ 2023550 w 2223324"/>
                  <a:gd name="connsiteY12" fmla="*/ 1261695 h 1806026"/>
                  <a:gd name="connsiteX13" fmla="*/ 2171187 w 2223324"/>
                  <a:gd name="connsiteY13" fmla="*/ 1247407 h 1806026"/>
                  <a:gd name="connsiteX14" fmla="*/ 2166425 w 2223324"/>
                  <a:gd name="connsiteY14" fmla="*/ 956895 h 1806026"/>
                  <a:gd name="connsiteX15" fmla="*/ 2218812 w 2223324"/>
                  <a:gd name="connsiteY15" fmla="*/ 814020 h 1806026"/>
                  <a:gd name="connsiteX16" fmla="*/ 2033075 w 2223324"/>
                  <a:gd name="connsiteY16" fmla="*/ 433020 h 1806026"/>
                  <a:gd name="connsiteX17" fmla="*/ 1861625 w 2223324"/>
                  <a:gd name="connsiteY17" fmla="*/ 247282 h 1806026"/>
                  <a:gd name="connsiteX18" fmla="*/ 1313937 w 2223324"/>
                  <a:gd name="connsiteY18" fmla="*/ 9157 h 1806026"/>
                  <a:gd name="connsiteX19" fmla="*/ 756725 w 2223324"/>
                  <a:gd name="connsiteY19" fmla="*/ 76252 h 1806026"/>
                  <a:gd name="connsiteX20" fmla="*/ 413824 w 2223324"/>
                  <a:gd name="connsiteY20" fmla="*/ 276068 h 1806026"/>
                  <a:gd name="connsiteX21" fmla="*/ 156651 w 2223324"/>
                  <a:gd name="connsiteY21" fmla="*/ 569521 h 1806026"/>
                  <a:gd name="connsiteX0" fmla="*/ 156651 w 2223324"/>
                  <a:gd name="connsiteY0" fmla="*/ 569521 h 1806026"/>
                  <a:gd name="connsiteX1" fmla="*/ 56637 w 2223324"/>
                  <a:gd name="connsiteY1" fmla="*/ 656857 h 1806026"/>
                  <a:gd name="connsiteX2" fmla="*/ 9012 w 2223324"/>
                  <a:gd name="connsiteY2" fmla="*/ 775920 h 1806026"/>
                  <a:gd name="connsiteX3" fmla="*/ 237612 w 2223324"/>
                  <a:gd name="connsiteY3" fmla="*/ 1066432 h 1806026"/>
                  <a:gd name="connsiteX4" fmla="*/ 113787 w 2223324"/>
                  <a:gd name="connsiteY4" fmla="*/ 1352182 h 1806026"/>
                  <a:gd name="connsiteX5" fmla="*/ 299525 w 2223324"/>
                  <a:gd name="connsiteY5" fmla="*/ 1547445 h 1806026"/>
                  <a:gd name="connsiteX6" fmla="*/ 651950 w 2223324"/>
                  <a:gd name="connsiteY6" fmla="*/ 1585545 h 1806026"/>
                  <a:gd name="connsiteX7" fmla="*/ 899600 w 2223324"/>
                  <a:gd name="connsiteY7" fmla="*/ 1804620 h 1806026"/>
                  <a:gd name="connsiteX8" fmla="*/ 1323462 w 2223324"/>
                  <a:gd name="connsiteY8" fmla="*/ 1466482 h 1806026"/>
                  <a:gd name="connsiteX9" fmla="*/ 1628262 w 2223324"/>
                  <a:gd name="connsiteY9" fmla="*/ 1671270 h 1806026"/>
                  <a:gd name="connsiteX10" fmla="*/ 1728275 w 2223324"/>
                  <a:gd name="connsiteY10" fmla="*/ 1466482 h 1806026"/>
                  <a:gd name="connsiteX11" fmla="*/ 2018787 w 2223324"/>
                  <a:gd name="connsiteY11" fmla="*/ 1485532 h 1806026"/>
                  <a:gd name="connsiteX12" fmla="*/ 2023550 w 2223324"/>
                  <a:gd name="connsiteY12" fmla="*/ 1261695 h 1806026"/>
                  <a:gd name="connsiteX13" fmla="*/ 2171187 w 2223324"/>
                  <a:gd name="connsiteY13" fmla="*/ 1247407 h 1806026"/>
                  <a:gd name="connsiteX14" fmla="*/ 2166425 w 2223324"/>
                  <a:gd name="connsiteY14" fmla="*/ 956895 h 1806026"/>
                  <a:gd name="connsiteX15" fmla="*/ 2218812 w 2223324"/>
                  <a:gd name="connsiteY15" fmla="*/ 814020 h 1806026"/>
                  <a:gd name="connsiteX16" fmla="*/ 2033075 w 2223324"/>
                  <a:gd name="connsiteY16" fmla="*/ 492690 h 1806026"/>
                  <a:gd name="connsiteX17" fmla="*/ 1861625 w 2223324"/>
                  <a:gd name="connsiteY17" fmla="*/ 247282 h 1806026"/>
                  <a:gd name="connsiteX18" fmla="*/ 1313937 w 2223324"/>
                  <a:gd name="connsiteY18" fmla="*/ 9157 h 1806026"/>
                  <a:gd name="connsiteX19" fmla="*/ 756725 w 2223324"/>
                  <a:gd name="connsiteY19" fmla="*/ 76252 h 1806026"/>
                  <a:gd name="connsiteX20" fmla="*/ 413824 w 2223324"/>
                  <a:gd name="connsiteY20" fmla="*/ 276068 h 1806026"/>
                  <a:gd name="connsiteX21" fmla="*/ 156651 w 2223324"/>
                  <a:gd name="connsiteY21" fmla="*/ 569521 h 1806026"/>
                  <a:gd name="connsiteX0" fmla="*/ 156651 w 2223324"/>
                  <a:gd name="connsiteY0" fmla="*/ 569854 h 1806359"/>
                  <a:gd name="connsiteX1" fmla="*/ 56637 w 2223324"/>
                  <a:gd name="connsiteY1" fmla="*/ 657190 h 1806359"/>
                  <a:gd name="connsiteX2" fmla="*/ 9012 w 2223324"/>
                  <a:gd name="connsiteY2" fmla="*/ 776253 h 1806359"/>
                  <a:gd name="connsiteX3" fmla="*/ 237612 w 2223324"/>
                  <a:gd name="connsiteY3" fmla="*/ 1066765 h 1806359"/>
                  <a:gd name="connsiteX4" fmla="*/ 113787 w 2223324"/>
                  <a:gd name="connsiteY4" fmla="*/ 1352515 h 1806359"/>
                  <a:gd name="connsiteX5" fmla="*/ 299525 w 2223324"/>
                  <a:gd name="connsiteY5" fmla="*/ 1547778 h 1806359"/>
                  <a:gd name="connsiteX6" fmla="*/ 651950 w 2223324"/>
                  <a:gd name="connsiteY6" fmla="*/ 1585878 h 1806359"/>
                  <a:gd name="connsiteX7" fmla="*/ 899600 w 2223324"/>
                  <a:gd name="connsiteY7" fmla="*/ 1804953 h 1806359"/>
                  <a:gd name="connsiteX8" fmla="*/ 1323462 w 2223324"/>
                  <a:gd name="connsiteY8" fmla="*/ 1466815 h 1806359"/>
                  <a:gd name="connsiteX9" fmla="*/ 1628262 w 2223324"/>
                  <a:gd name="connsiteY9" fmla="*/ 1671603 h 1806359"/>
                  <a:gd name="connsiteX10" fmla="*/ 1728275 w 2223324"/>
                  <a:gd name="connsiteY10" fmla="*/ 1466815 h 1806359"/>
                  <a:gd name="connsiteX11" fmla="*/ 2018787 w 2223324"/>
                  <a:gd name="connsiteY11" fmla="*/ 1485865 h 1806359"/>
                  <a:gd name="connsiteX12" fmla="*/ 2023550 w 2223324"/>
                  <a:gd name="connsiteY12" fmla="*/ 1262028 h 1806359"/>
                  <a:gd name="connsiteX13" fmla="*/ 2171187 w 2223324"/>
                  <a:gd name="connsiteY13" fmla="*/ 1247740 h 1806359"/>
                  <a:gd name="connsiteX14" fmla="*/ 2166425 w 2223324"/>
                  <a:gd name="connsiteY14" fmla="*/ 957228 h 1806359"/>
                  <a:gd name="connsiteX15" fmla="*/ 2218812 w 2223324"/>
                  <a:gd name="connsiteY15" fmla="*/ 814353 h 1806359"/>
                  <a:gd name="connsiteX16" fmla="*/ 2033075 w 2223324"/>
                  <a:gd name="connsiteY16" fmla="*/ 493023 h 1806359"/>
                  <a:gd name="connsiteX17" fmla="*/ 1818762 w 2223324"/>
                  <a:gd name="connsiteY17" fmla="*/ 252587 h 1806359"/>
                  <a:gd name="connsiteX18" fmla="*/ 1313937 w 2223324"/>
                  <a:gd name="connsiteY18" fmla="*/ 9490 h 1806359"/>
                  <a:gd name="connsiteX19" fmla="*/ 756725 w 2223324"/>
                  <a:gd name="connsiteY19" fmla="*/ 76585 h 1806359"/>
                  <a:gd name="connsiteX20" fmla="*/ 413824 w 2223324"/>
                  <a:gd name="connsiteY20" fmla="*/ 276401 h 1806359"/>
                  <a:gd name="connsiteX21" fmla="*/ 156651 w 2223324"/>
                  <a:gd name="connsiteY21" fmla="*/ 569854 h 1806359"/>
                  <a:gd name="connsiteX0" fmla="*/ 156651 w 2223324"/>
                  <a:gd name="connsiteY0" fmla="*/ 569854 h 1806359"/>
                  <a:gd name="connsiteX1" fmla="*/ 56637 w 2223324"/>
                  <a:gd name="connsiteY1" fmla="*/ 657190 h 1806359"/>
                  <a:gd name="connsiteX2" fmla="*/ 9012 w 2223324"/>
                  <a:gd name="connsiteY2" fmla="*/ 776253 h 1806359"/>
                  <a:gd name="connsiteX3" fmla="*/ 237612 w 2223324"/>
                  <a:gd name="connsiteY3" fmla="*/ 1066765 h 1806359"/>
                  <a:gd name="connsiteX4" fmla="*/ 113787 w 2223324"/>
                  <a:gd name="connsiteY4" fmla="*/ 1352515 h 1806359"/>
                  <a:gd name="connsiteX5" fmla="*/ 299525 w 2223324"/>
                  <a:gd name="connsiteY5" fmla="*/ 1547778 h 1806359"/>
                  <a:gd name="connsiteX6" fmla="*/ 651950 w 2223324"/>
                  <a:gd name="connsiteY6" fmla="*/ 1585878 h 1806359"/>
                  <a:gd name="connsiteX7" fmla="*/ 899600 w 2223324"/>
                  <a:gd name="connsiteY7" fmla="*/ 1804953 h 1806359"/>
                  <a:gd name="connsiteX8" fmla="*/ 1323462 w 2223324"/>
                  <a:gd name="connsiteY8" fmla="*/ 1466815 h 1806359"/>
                  <a:gd name="connsiteX9" fmla="*/ 1628262 w 2223324"/>
                  <a:gd name="connsiteY9" fmla="*/ 1671603 h 1806359"/>
                  <a:gd name="connsiteX10" fmla="*/ 1728275 w 2223324"/>
                  <a:gd name="connsiteY10" fmla="*/ 1466815 h 1806359"/>
                  <a:gd name="connsiteX11" fmla="*/ 2018787 w 2223324"/>
                  <a:gd name="connsiteY11" fmla="*/ 1485865 h 1806359"/>
                  <a:gd name="connsiteX12" fmla="*/ 2023550 w 2223324"/>
                  <a:gd name="connsiteY12" fmla="*/ 1262028 h 1806359"/>
                  <a:gd name="connsiteX13" fmla="*/ 2171187 w 2223324"/>
                  <a:gd name="connsiteY13" fmla="*/ 1247740 h 1806359"/>
                  <a:gd name="connsiteX14" fmla="*/ 2166425 w 2223324"/>
                  <a:gd name="connsiteY14" fmla="*/ 957228 h 1806359"/>
                  <a:gd name="connsiteX15" fmla="*/ 2218812 w 2223324"/>
                  <a:gd name="connsiteY15" fmla="*/ 814353 h 1806359"/>
                  <a:gd name="connsiteX16" fmla="*/ 2033075 w 2223324"/>
                  <a:gd name="connsiteY16" fmla="*/ 493023 h 1806359"/>
                  <a:gd name="connsiteX17" fmla="*/ 1818762 w 2223324"/>
                  <a:gd name="connsiteY17" fmla="*/ 252587 h 1806359"/>
                  <a:gd name="connsiteX18" fmla="*/ 1313937 w 2223324"/>
                  <a:gd name="connsiteY18" fmla="*/ 9490 h 1806359"/>
                  <a:gd name="connsiteX19" fmla="*/ 756725 w 2223324"/>
                  <a:gd name="connsiteY19" fmla="*/ 76585 h 1806359"/>
                  <a:gd name="connsiteX20" fmla="*/ 413824 w 2223324"/>
                  <a:gd name="connsiteY20" fmla="*/ 276401 h 1806359"/>
                  <a:gd name="connsiteX21" fmla="*/ 156651 w 2223324"/>
                  <a:gd name="connsiteY21" fmla="*/ 569854 h 1806359"/>
                  <a:gd name="connsiteX0" fmla="*/ 156651 w 2223584"/>
                  <a:gd name="connsiteY0" fmla="*/ 569854 h 1806359"/>
                  <a:gd name="connsiteX1" fmla="*/ 56637 w 2223584"/>
                  <a:gd name="connsiteY1" fmla="*/ 657190 h 1806359"/>
                  <a:gd name="connsiteX2" fmla="*/ 9012 w 2223584"/>
                  <a:gd name="connsiteY2" fmla="*/ 776253 h 1806359"/>
                  <a:gd name="connsiteX3" fmla="*/ 237612 w 2223584"/>
                  <a:gd name="connsiteY3" fmla="*/ 1066765 h 1806359"/>
                  <a:gd name="connsiteX4" fmla="*/ 113787 w 2223584"/>
                  <a:gd name="connsiteY4" fmla="*/ 1352515 h 1806359"/>
                  <a:gd name="connsiteX5" fmla="*/ 299525 w 2223584"/>
                  <a:gd name="connsiteY5" fmla="*/ 1547778 h 1806359"/>
                  <a:gd name="connsiteX6" fmla="*/ 651950 w 2223584"/>
                  <a:gd name="connsiteY6" fmla="*/ 1585878 h 1806359"/>
                  <a:gd name="connsiteX7" fmla="*/ 899600 w 2223584"/>
                  <a:gd name="connsiteY7" fmla="*/ 1804953 h 1806359"/>
                  <a:gd name="connsiteX8" fmla="*/ 1323462 w 2223584"/>
                  <a:gd name="connsiteY8" fmla="*/ 1466815 h 1806359"/>
                  <a:gd name="connsiteX9" fmla="*/ 1628262 w 2223584"/>
                  <a:gd name="connsiteY9" fmla="*/ 1671603 h 1806359"/>
                  <a:gd name="connsiteX10" fmla="*/ 1728275 w 2223584"/>
                  <a:gd name="connsiteY10" fmla="*/ 1466815 h 1806359"/>
                  <a:gd name="connsiteX11" fmla="*/ 2018787 w 2223584"/>
                  <a:gd name="connsiteY11" fmla="*/ 1485865 h 1806359"/>
                  <a:gd name="connsiteX12" fmla="*/ 2023550 w 2223584"/>
                  <a:gd name="connsiteY12" fmla="*/ 1262028 h 1806359"/>
                  <a:gd name="connsiteX13" fmla="*/ 2142612 w 2223584"/>
                  <a:gd name="connsiteY13" fmla="*/ 1183097 h 1806359"/>
                  <a:gd name="connsiteX14" fmla="*/ 2166425 w 2223584"/>
                  <a:gd name="connsiteY14" fmla="*/ 957228 h 1806359"/>
                  <a:gd name="connsiteX15" fmla="*/ 2218812 w 2223584"/>
                  <a:gd name="connsiteY15" fmla="*/ 814353 h 1806359"/>
                  <a:gd name="connsiteX16" fmla="*/ 2033075 w 2223584"/>
                  <a:gd name="connsiteY16" fmla="*/ 493023 h 1806359"/>
                  <a:gd name="connsiteX17" fmla="*/ 1818762 w 2223584"/>
                  <a:gd name="connsiteY17" fmla="*/ 252587 h 1806359"/>
                  <a:gd name="connsiteX18" fmla="*/ 1313937 w 2223584"/>
                  <a:gd name="connsiteY18" fmla="*/ 9490 h 1806359"/>
                  <a:gd name="connsiteX19" fmla="*/ 756725 w 2223584"/>
                  <a:gd name="connsiteY19" fmla="*/ 76585 h 1806359"/>
                  <a:gd name="connsiteX20" fmla="*/ 413824 w 2223584"/>
                  <a:gd name="connsiteY20" fmla="*/ 276401 h 1806359"/>
                  <a:gd name="connsiteX21" fmla="*/ 156651 w 2223584"/>
                  <a:gd name="connsiteY21" fmla="*/ 569854 h 1806359"/>
                  <a:gd name="connsiteX0" fmla="*/ 156651 w 2223584"/>
                  <a:gd name="connsiteY0" fmla="*/ 569854 h 1806359"/>
                  <a:gd name="connsiteX1" fmla="*/ 56637 w 2223584"/>
                  <a:gd name="connsiteY1" fmla="*/ 657190 h 1806359"/>
                  <a:gd name="connsiteX2" fmla="*/ 9012 w 2223584"/>
                  <a:gd name="connsiteY2" fmla="*/ 776253 h 1806359"/>
                  <a:gd name="connsiteX3" fmla="*/ 237612 w 2223584"/>
                  <a:gd name="connsiteY3" fmla="*/ 1066765 h 1806359"/>
                  <a:gd name="connsiteX4" fmla="*/ 113787 w 2223584"/>
                  <a:gd name="connsiteY4" fmla="*/ 1352515 h 1806359"/>
                  <a:gd name="connsiteX5" fmla="*/ 299525 w 2223584"/>
                  <a:gd name="connsiteY5" fmla="*/ 1547778 h 1806359"/>
                  <a:gd name="connsiteX6" fmla="*/ 651950 w 2223584"/>
                  <a:gd name="connsiteY6" fmla="*/ 1585878 h 1806359"/>
                  <a:gd name="connsiteX7" fmla="*/ 899600 w 2223584"/>
                  <a:gd name="connsiteY7" fmla="*/ 1804953 h 1806359"/>
                  <a:gd name="connsiteX8" fmla="*/ 1323462 w 2223584"/>
                  <a:gd name="connsiteY8" fmla="*/ 1466815 h 1806359"/>
                  <a:gd name="connsiteX9" fmla="*/ 1628262 w 2223584"/>
                  <a:gd name="connsiteY9" fmla="*/ 1671603 h 1806359"/>
                  <a:gd name="connsiteX10" fmla="*/ 1728275 w 2223584"/>
                  <a:gd name="connsiteY10" fmla="*/ 1466815 h 1806359"/>
                  <a:gd name="connsiteX11" fmla="*/ 1961637 w 2223584"/>
                  <a:gd name="connsiteY11" fmla="*/ 1525646 h 1806359"/>
                  <a:gd name="connsiteX12" fmla="*/ 2023550 w 2223584"/>
                  <a:gd name="connsiteY12" fmla="*/ 1262028 h 1806359"/>
                  <a:gd name="connsiteX13" fmla="*/ 2142612 w 2223584"/>
                  <a:gd name="connsiteY13" fmla="*/ 1183097 h 1806359"/>
                  <a:gd name="connsiteX14" fmla="*/ 2166425 w 2223584"/>
                  <a:gd name="connsiteY14" fmla="*/ 957228 h 1806359"/>
                  <a:gd name="connsiteX15" fmla="*/ 2218812 w 2223584"/>
                  <a:gd name="connsiteY15" fmla="*/ 814353 h 1806359"/>
                  <a:gd name="connsiteX16" fmla="*/ 2033075 w 2223584"/>
                  <a:gd name="connsiteY16" fmla="*/ 493023 h 1806359"/>
                  <a:gd name="connsiteX17" fmla="*/ 1818762 w 2223584"/>
                  <a:gd name="connsiteY17" fmla="*/ 252587 h 1806359"/>
                  <a:gd name="connsiteX18" fmla="*/ 1313937 w 2223584"/>
                  <a:gd name="connsiteY18" fmla="*/ 9490 h 1806359"/>
                  <a:gd name="connsiteX19" fmla="*/ 756725 w 2223584"/>
                  <a:gd name="connsiteY19" fmla="*/ 76585 h 1806359"/>
                  <a:gd name="connsiteX20" fmla="*/ 413824 w 2223584"/>
                  <a:gd name="connsiteY20" fmla="*/ 276401 h 1806359"/>
                  <a:gd name="connsiteX21" fmla="*/ 156651 w 2223584"/>
                  <a:gd name="connsiteY21" fmla="*/ 569854 h 1806359"/>
                  <a:gd name="connsiteX0" fmla="*/ 156651 w 2223584"/>
                  <a:gd name="connsiteY0" fmla="*/ 569854 h 1821197"/>
                  <a:gd name="connsiteX1" fmla="*/ 56637 w 2223584"/>
                  <a:gd name="connsiteY1" fmla="*/ 657190 h 1821197"/>
                  <a:gd name="connsiteX2" fmla="*/ 9012 w 2223584"/>
                  <a:gd name="connsiteY2" fmla="*/ 776253 h 1821197"/>
                  <a:gd name="connsiteX3" fmla="*/ 237612 w 2223584"/>
                  <a:gd name="connsiteY3" fmla="*/ 1066765 h 1821197"/>
                  <a:gd name="connsiteX4" fmla="*/ 113787 w 2223584"/>
                  <a:gd name="connsiteY4" fmla="*/ 1352515 h 1821197"/>
                  <a:gd name="connsiteX5" fmla="*/ 299525 w 2223584"/>
                  <a:gd name="connsiteY5" fmla="*/ 1547778 h 1821197"/>
                  <a:gd name="connsiteX6" fmla="*/ 651950 w 2223584"/>
                  <a:gd name="connsiteY6" fmla="*/ 1585878 h 1821197"/>
                  <a:gd name="connsiteX7" fmla="*/ 947225 w 2223584"/>
                  <a:gd name="connsiteY7" fmla="*/ 1819870 h 1821197"/>
                  <a:gd name="connsiteX8" fmla="*/ 1323462 w 2223584"/>
                  <a:gd name="connsiteY8" fmla="*/ 1466815 h 1821197"/>
                  <a:gd name="connsiteX9" fmla="*/ 1628262 w 2223584"/>
                  <a:gd name="connsiteY9" fmla="*/ 1671603 h 1821197"/>
                  <a:gd name="connsiteX10" fmla="*/ 1728275 w 2223584"/>
                  <a:gd name="connsiteY10" fmla="*/ 1466815 h 1821197"/>
                  <a:gd name="connsiteX11" fmla="*/ 1961637 w 2223584"/>
                  <a:gd name="connsiteY11" fmla="*/ 1525646 h 1821197"/>
                  <a:gd name="connsiteX12" fmla="*/ 2023550 w 2223584"/>
                  <a:gd name="connsiteY12" fmla="*/ 1262028 h 1821197"/>
                  <a:gd name="connsiteX13" fmla="*/ 2142612 w 2223584"/>
                  <a:gd name="connsiteY13" fmla="*/ 1183097 h 1821197"/>
                  <a:gd name="connsiteX14" fmla="*/ 2166425 w 2223584"/>
                  <a:gd name="connsiteY14" fmla="*/ 957228 h 1821197"/>
                  <a:gd name="connsiteX15" fmla="*/ 2218812 w 2223584"/>
                  <a:gd name="connsiteY15" fmla="*/ 814353 h 1821197"/>
                  <a:gd name="connsiteX16" fmla="*/ 2033075 w 2223584"/>
                  <a:gd name="connsiteY16" fmla="*/ 493023 h 1821197"/>
                  <a:gd name="connsiteX17" fmla="*/ 1818762 w 2223584"/>
                  <a:gd name="connsiteY17" fmla="*/ 252587 h 1821197"/>
                  <a:gd name="connsiteX18" fmla="*/ 1313937 w 2223584"/>
                  <a:gd name="connsiteY18" fmla="*/ 9490 h 1821197"/>
                  <a:gd name="connsiteX19" fmla="*/ 756725 w 2223584"/>
                  <a:gd name="connsiteY19" fmla="*/ 76585 h 1821197"/>
                  <a:gd name="connsiteX20" fmla="*/ 413824 w 2223584"/>
                  <a:gd name="connsiteY20" fmla="*/ 276401 h 1821197"/>
                  <a:gd name="connsiteX21" fmla="*/ 156651 w 2223584"/>
                  <a:gd name="connsiteY21" fmla="*/ 569854 h 1821197"/>
                  <a:gd name="connsiteX0" fmla="*/ 156651 w 2223584"/>
                  <a:gd name="connsiteY0" fmla="*/ 569854 h 1823295"/>
                  <a:gd name="connsiteX1" fmla="*/ 56637 w 2223584"/>
                  <a:gd name="connsiteY1" fmla="*/ 657190 h 1823295"/>
                  <a:gd name="connsiteX2" fmla="*/ 9012 w 2223584"/>
                  <a:gd name="connsiteY2" fmla="*/ 776253 h 1823295"/>
                  <a:gd name="connsiteX3" fmla="*/ 237612 w 2223584"/>
                  <a:gd name="connsiteY3" fmla="*/ 1066765 h 1823295"/>
                  <a:gd name="connsiteX4" fmla="*/ 113787 w 2223584"/>
                  <a:gd name="connsiteY4" fmla="*/ 1352515 h 1823295"/>
                  <a:gd name="connsiteX5" fmla="*/ 299525 w 2223584"/>
                  <a:gd name="connsiteY5" fmla="*/ 1547778 h 1823295"/>
                  <a:gd name="connsiteX6" fmla="*/ 632900 w 2223584"/>
                  <a:gd name="connsiteY6" fmla="*/ 1640576 h 1823295"/>
                  <a:gd name="connsiteX7" fmla="*/ 947225 w 2223584"/>
                  <a:gd name="connsiteY7" fmla="*/ 1819870 h 1823295"/>
                  <a:gd name="connsiteX8" fmla="*/ 1323462 w 2223584"/>
                  <a:gd name="connsiteY8" fmla="*/ 1466815 h 1823295"/>
                  <a:gd name="connsiteX9" fmla="*/ 1628262 w 2223584"/>
                  <a:gd name="connsiteY9" fmla="*/ 1671603 h 1823295"/>
                  <a:gd name="connsiteX10" fmla="*/ 1728275 w 2223584"/>
                  <a:gd name="connsiteY10" fmla="*/ 1466815 h 1823295"/>
                  <a:gd name="connsiteX11" fmla="*/ 1961637 w 2223584"/>
                  <a:gd name="connsiteY11" fmla="*/ 1525646 h 1823295"/>
                  <a:gd name="connsiteX12" fmla="*/ 2023550 w 2223584"/>
                  <a:gd name="connsiteY12" fmla="*/ 1262028 h 1823295"/>
                  <a:gd name="connsiteX13" fmla="*/ 2142612 w 2223584"/>
                  <a:gd name="connsiteY13" fmla="*/ 1183097 h 1823295"/>
                  <a:gd name="connsiteX14" fmla="*/ 2166425 w 2223584"/>
                  <a:gd name="connsiteY14" fmla="*/ 957228 h 1823295"/>
                  <a:gd name="connsiteX15" fmla="*/ 2218812 w 2223584"/>
                  <a:gd name="connsiteY15" fmla="*/ 814353 h 1823295"/>
                  <a:gd name="connsiteX16" fmla="*/ 2033075 w 2223584"/>
                  <a:gd name="connsiteY16" fmla="*/ 493023 h 1823295"/>
                  <a:gd name="connsiteX17" fmla="*/ 1818762 w 2223584"/>
                  <a:gd name="connsiteY17" fmla="*/ 252587 h 1823295"/>
                  <a:gd name="connsiteX18" fmla="*/ 1313937 w 2223584"/>
                  <a:gd name="connsiteY18" fmla="*/ 9490 h 1823295"/>
                  <a:gd name="connsiteX19" fmla="*/ 756725 w 2223584"/>
                  <a:gd name="connsiteY19" fmla="*/ 76585 h 1823295"/>
                  <a:gd name="connsiteX20" fmla="*/ 413824 w 2223584"/>
                  <a:gd name="connsiteY20" fmla="*/ 276401 h 1823295"/>
                  <a:gd name="connsiteX21" fmla="*/ 156651 w 2223584"/>
                  <a:gd name="connsiteY21" fmla="*/ 569854 h 1823295"/>
                  <a:gd name="connsiteX0" fmla="*/ 156651 w 2223584"/>
                  <a:gd name="connsiteY0" fmla="*/ 569854 h 1820150"/>
                  <a:gd name="connsiteX1" fmla="*/ 56637 w 2223584"/>
                  <a:gd name="connsiteY1" fmla="*/ 657190 h 1820150"/>
                  <a:gd name="connsiteX2" fmla="*/ 9012 w 2223584"/>
                  <a:gd name="connsiteY2" fmla="*/ 776253 h 1820150"/>
                  <a:gd name="connsiteX3" fmla="*/ 237612 w 2223584"/>
                  <a:gd name="connsiteY3" fmla="*/ 1066765 h 1820150"/>
                  <a:gd name="connsiteX4" fmla="*/ 113787 w 2223584"/>
                  <a:gd name="connsiteY4" fmla="*/ 1352515 h 1820150"/>
                  <a:gd name="connsiteX5" fmla="*/ 299525 w 2223584"/>
                  <a:gd name="connsiteY5" fmla="*/ 1547778 h 1820150"/>
                  <a:gd name="connsiteX6" fmla="*/ 632900 w 2223584"/>
                  <a:gd name="connsiteY6" fmla="*/ 1640576 h 1820150"/>
                  <a:gd name="connsiteX7" fmla="*/ 947225 w 2223584"/>
                  <a:gd name="connsiteY7" fmla="*/ 1819870 h 1820150"/>
                  <a:gd name="connsiteX8" fmla="*/ 1352037 w 2223584"/>
                  <a:gd name="connsiteY8" fmla="*/ 1596102 h 1820150"/>
                  <a:gd name="connsiteX9" fmla="*/ 1628262 w 2223584"/>
                  <a:gd name="connsiteY9" fmla="*/ 1671603 h 1820150"/>
                  <a:gd name="connsiteX10" fmla="*/ 1728275 w 2223584"/>
                  <a:gd name="connsiteY10" fmla="*/ 1466815 h 1820150"/>
                  <a:gd name="connsiteX11" fmla="*/ 1961637 w 2223584"/>
                  <a:gd name="connsiteY11" fmla="*/ 1525646 h 1820150"/>
                  <a:gd name="connsiteX12" fmla="*/ 2023550 w 2223584"/>
                  <a:gd name="connsiteY12" fmla="*/ 1262028 h 1820150"/>
                  <a:gd name="connsiteX13" fmla="*/ 2142612 w 2223584"/>
                  <a:gd name="connsiteY13" fmla="*/ 1183097 h 1820150"/>
                  <a:gd name="connsiteX14" fmla="*/ 2166425 w 2223584"/>
                  <a:gd name="connsiteY14" fmla="*/ 957228 h 1820150"/>
                  <a:gd name="connsiteX15" fmla="*/ 2218812 w 2223584"/>
                  <a:gd name="connsiteY15" fmla="*/ 814353 h 1820150"/>
                  <a:gd name="connsiteX16" fmla="*/ 2033075 w 2223584"/>
                  <a:gd name="connsiteY16" fmla="*/ 493023 h 1820150"/>
                  <a:gd name="connsiteX17" fmla="*/ 1818762 w 2223584"/>
                  <a:gd name="connsiteY17" fmla="*/ 252587 h 1820150"/>
                  <a:gd name="connsiteX18" fmla="*/ 1313937 w 2223584"/>
                  <a:gd name="connsiteY18" fmla="*/ 9490 h 1820150"/>
                  <a:gd name="connsiteX19" fmla="*/ 756725 w 2223584"/>
                  <a:gd name="connsiteY19" fmla="*/ 76585 h 1820150"/>
                  <a:gd name="connsiteX20" fmla="*/ 413824 w 2223584"/>
                  <a:gd name="connsiteY20" fmla="*/ 276401 h 1820150"/>
                  <a:gd name="connsiteX21" fmla="*/ 156651 w 2223584"/>
                  <a:gd name="connsiteY21" fmla="*/ 569854 h 1820150"/>
                  <a:gd name="connsiteX0" fmla="*/ 156651 w 2223584"/>
                  <a:gd name="connsiteY0" fmla="*/ 569854 h 1820150"/>
                  <a:gd name="connsiteX1" fmla="*/ 56637 w 2223584"/>
                  <a:gd name="connsiteY1" fmla="*/ 657190 h 1820150"/>
                  <a:gd name="connsiteX2" fmla="*/ 9012 w 2223584"/>
                  <a:gd name="connsiteY2" fmla="*/ 776253 h 1820150"/>
                  <a:gd name="connsiteX3" fmla="*/ 237612 w 2223584"/>
                  <a:gd name="connsiteY3" fmla="*/ 1066765 h 1820150"/>
                  <a:gd name="connsiteX4" fmla="*/ 113787 w 2223584"/>
                  <a:gd name="connsiteY4" fmla="*/ 1352515 h 1820150"/>
                  <a:gd name="connsiteX5" fmla="*/ 299525 w 2223584"/>
                  <a:gd name="connsiteY5" fmla="*/ 1547778 h 1820150"/>
                  <a:gd name="connsiteX6" fmla="*/ 632900 w 2223584"/>
                  <a:gd name="connsiteY6" fmla="*/ 1640576 h 1820150"/>
                  <a:gd name="connsiteX7" fmla="*/ 947225 w 2223584"/>
                  <a:gd name="connsiteY7" fmla="*/ 1819870 h 1820150"/>
                  <a:gd name="connsiteX8" fmla="*/ 1352037 w 2223584"/>
                  <a:gd name="connsiteY8" fmla="*/ 1596102 h 1820150"/>
                  <a:gd name="connsiteX9" fmla="*/ 1628262 w 2223584"/>
                  <a:gd name="connsiteY9" fmla="*/ 1671603 h 1820150"/>
                  <a:gd name="connsiteX10" fmla="*/ 1761612 w 2223584"/>
                  <a:gd name="connsiteY10" fmla="*/ 1486705 h 1820150"/>
                  <a:gd name="connsiteX11" fmla="*/ 1961637 w 2223584"/>
                  <a:gd name="connsiteY11" fmla="*/ 1525646 h 1820150"/>
                  <a:gd name="connsiteX12" fmla="*/ 2023550 w 2223584"/>
                  <a:gd name="connsiteY12" fmla="*/ 1262028 h 1820150"/>
                  <a:gd name="connsiteX13" fmla="*/ 2142612 w 2223584"/>
                  <a:gd name="connsiteY13" fmla="*/ 1183097 h 1820150"/>
                  <a:gd name="connsiteX14" fmla="*/ 2166425 w 2223584"/>
                  <a:gd name="connsiteY14" fmla="*/ 957228 h 1820150"/>
                  <a:gd name="connsiteX15" fmla="*/ 2218812 w 2223584"/>
                  <a:gd name="connsiteY15" fmla="*/ 814353 h 1820150"/>
                  <a:gd name="connsiteX16" fmla="*/ 2033075 w 2223584"/>
                  <a:gd name="connsiteY16" fmla="*/ 493023 h 1820150"/>
                  <a:gd name="connsiteX17" fmla="*/ 1818762 w 2223584"/>
                  <a:gd name="connsiteY17" fmla="*/ 252587 h 1820150"/>
                  <a:gd name="connsiteX18" fmla="*/ 1313937 w 2223584"/>
                  <a:gd name="connsiteY18" fmla="*/ 9490 h 1820150"/>
                  <a:gd name="connsiteX19" fmla="*/ 756725 w 2223584"/>
                  <a:gd name="connsiteY19" fmla="*/ 76585 h 1820150"/>
                  <a:gd name="connsiteX20" fmla="*/ 413824 w 2223584"/>
                  <a:gd name="connsiteY20" fmla="*/ 276401 h 1820150"/>
                  <a:gd name="connsiteX21" fmla="*/ 156651 w 2223584"/>
                  <a:gd name="connsiteY21" fmla="*/ 569854 h 1820150"/>
                  <a:gd name="connsiteX0" fmla="*/ 156651 w 2223584"/>
                  <a:gd name="connsiteY0" fmla="*/ 569854 h 1820150"/>
                  <a:gd name="connsiteX1" fmla="*/ 56637 w 2223584"/>
                  <a:gd name="connsiteY1" fmla="*/ 657190 h 1820150"/>
                  <a:gd name="connsiteX2" fmla="*/ 9012 w 2223584"/>
                  <a:gd name="connsiteY2" fmla="*/ 776253 h 1820150"/>
                  <a:gd name="connsiteX3" fmla="*/ 237612 w 2223584"/>
                  <a:gd name="connsiteY3" fmla="*/ 1066765 h 1820150"/>
                  <a:gd name="connsiteX4" fmla="*/ 113787 w 2223584"/>
                  <a:gd name="connsiteY4" fmla="*/ 1352515 h 1820150"/>
                  <a:gd name="connsiteX5" fmla="*/ 299525 w 2223584"/>
                  <a:gd name="connsiteY5" fmla="*/ 1547778 h 1820150"/>
                  <a:gd name="connsiteX6" fmla="*/ 632900 w 2223584"/>
                  <a:gd name="connsiteY6" fmla="*/ 1640576 h 1820150"/>
                  <a:gd name="connsiteX7" fmla="*/ 947225 w 2223584"/>
                  <a:gd name="connsiteY7" fmla="*/ 1819870 h 1820150"/>
                  <a:gd name="connsiteX8" fmla="*/ 1352037 w 2223584"/>
                  <a:gd name="connsiteY8" fmla="*/ 1596102 h 1820150"/>
                  <a:gd name="connsiteX9" fmla="*/ 1628262 w 2223584"/>
                  <a:gd name="connsiteY9" fmla="*/ 1671603 h 1820150"/>
                  <a:gd name="connsiteX10" fmla="*/ 1761612 w 2223584"/>
                  <a:gd name="connsiteY10" fmla="*/ 1486705 h 1820150"/>
                  <a:gd name="connsiteX11" fmla="*/ 1961637 w 2223584"/>
                  <a:gd name="connsiteY11" fmla="*/ 1525646 h 1820150"/>
                  <a:gd name="connsiteX12" fmla="*/ 2023550 w 2223584"/>
                  <a:gd name="connsiteY12" fmla="*/ 1262028 h 1820150"/>
                  <a:gd name="connsiteX13" fmla="*/ 2142612 w 2223584"/>
                  <a:gd name="connsiteY13" fmla="*/ 1183097 h 1820150"/>
                  <a:gd name="connsiteX14" fmla="*/ 2166425 w 2223584"/>
                  <a:gd name="connsiteY14" fmla="*/ 957228 h 1820150"/>
                  <a:gd name="connsiteX15" fmla="*/ 2218812 w 2223584"/>
                  <a:gd name="connsiteY15" fmla="*/ 814353 h 1820150"/>
                  <a:gd name="connsiteX16" fmla="*/ 2033075 w 2223584"/>
                  <a:gd name="connsiteY16" fmla="*/ 493023 h 1820150"/>
                  <a:gd name="connsiteX17" fmla="*/ 1818762 w 2223584"/>
                  <a:gd name="connsiteY17" fmla="*/ 252587 h 1820150"/>
                  <a:gd name="connsiteX18" fmla="*/ 1313937 w 2223584"/>
                  <a:gd name="connsiteY18" fmla="*/ 9490 h 1820150"/>
                  <a:gd name="connsiteX19" fmla="*/ 756725 w 2223584"/>
                  <a:gd name="connsiteY19" fmla="*/ 76585 h 1820150"/>
                  <a:gd name="connsiteX20" fmla="*/ 413824 w 2223584"/>
                  <a:gd name="connsiteY20" fmla="*/ 276401 h 1820150"/>
                  <a:gd name="connsiteX21" fmla="*/ 156651 w 2223584"/>
                  <a:gd name="connsiteY21" fmla="*/ 569854 h 1820150"/>
                  <a:gd name="connsiteX0" fmla="*/ 156651 w 2223584"/>
                  <a:gd name="connsiteY0" fmla="*/ 572911 h 1823207"/>
                  <a:gd name="connsiteX1" fmla="*/ 56637 w 2223584"/>
                  <a:gd name="connsiteY1" fmla="*/ 660247 h 1823207"/>
                  <a:gd name="connsiteX2" fmla="*/ 9012 w 2223584"/>
                  <a:gd name="connsiteY2" fmla="*/ 779310 h 1823207"/>
                  <a:gd name="connsiteX3" fmla="*/ 237612 w 2223584"/>
                  <a:gd name="connsiteY3" fmla="*/ 1069822 h 1823207"/>
                  <a:gd name="connsiteX4" fmla="*/ 113787 w 2223584"/>
                  <a:gd name="connsiteY4" fmla="*/ 1355572 h 1823207"/>
                  <a:gd name="connsiteX5" fmla="*/ 299525 w 2223584"/>
                  <a:gd name="connsiteY5" fmla="*/ 1550835 h 1823207"/>
                  <a:gd name="connsiteX6" fmla="*/ 632900 w 2223584"/>
                  <a:gd name="connsiteY6" fmla="*/ 1643633 h 1823207"/>
                  <a:gd name="connsiteX7" fmla="*/ 947225 w 2223584"/>
                  <a:gd name="connsiteY7" fmla="*/ 1822927 h 1823207"/>
                  <a:gd name="connsiteX8" fmla="*/ 1352037 w 2223584"/>
                  <a:gd name="connsiteY8" fmla="*/ 1599159 h 1823207"/>
                  <a:gd name="connsiteX9" fmla="*/ 1628262 w 2223584"/>
                  <a:gd name="connsiteY9" fmla="*/ 1674660 h 1823207"/>
                  <a:gd name="connsiteX10" fmla="*/ 1761612 w 2223584"/>
                  <a:gd name="connsiteY10" fmla="*/ 1489762 h 1823207"/>
                  <a:gd name="connsiteX11" fmla="*/ 1961637 w 2223584"/>
                  <a:gd name="connsiteY11" fmla="*/ 1528703 h 1823207"/>
                  <a:gd name="connsiteX12" fmla="*/ 2023550 w 2223584"/>
                  <a:gd name="connsiteY12" fmla="*/ 1265085 h 1823207"/>
                  <a:gd name="connsiteX13" fmla="*/ 2142612 w 2223584"/>
                  <a:gd name="connsiteY13" fmla="*/ 1186154 h 1823207"/>
                  <a:gd name="connsiteX14" fmla="*/ 2166425 w 2223584"/>
                  <a:gd name="connsiteY14" fmla="*/ 960285 h 1823207"/>
                  <a:gd name="connsiteX15" fmla="*/ 2218812 w 2223584"/>
                  <a:gd name="connsiteY15" fmla="*/ 817410 h 1823207"/>
                  <a:gd name="connsiteX16" fmla="*/ 2033075 w 2223584"/>
                  <a:gd name="connsiteY16" fmla="*/ 496080 h 1823207"/>
                  <a:gd name="connsiteX17" fmla="*/ 1818762 w 2223584"/>
                  <a:gd name="connsiteY17" fmla="*/ 300396 h 1823207"/>
                  <a:gd name="connsiteX18" fmla="*/ 1313937 w 2223584"/>
                  <a:gd name="connsiteY18" fmla="*/ 12547 h 1823207"/>
                  <a:gd name="connsiteX19" fmla="*/ 756725 w 2223584"/>
                  <a:gd name="connsiteY19" fmla="*/ 79642 h 1823207"/>
                  <a:gd name="connsiteX20" fmla="*/ 413824 w 2223584"/>
                  <a:gd name="connsiteY20" fmla="*/ 279458 h 1823207"/>
                  <a:gd name="connsiteX21" fmla="*/ 156651 w 2223584"/>
                  <a:gd name="connsiteY21" fmla="*/ 572911 h 1823207"/>
                  <a:gd name="connsiteX0" fmla="*/ 156651 w 2223584"/>
                  <a:gd name="connsiteY0" fmla="*/ 556556 h 1806852"/>
                  <a:gd name="connsiteX1" fmla="*/ 56637 w 2223584"/>
                  <a:gd name="connsiteY1" fmla="*/ 643892 h 1806852"/>
                  <a:gd name="connsiteX2" fmla="*/ 9012 w 2223584"/>
                  <a:gd name="connsiteY2" fmla="*/ 762955 h 1806852"/>
                  <a:gd name="connsiteX3" fmla="*/ 237612 w 2223584"/>
                  <a:gd name="connsiteY3" fmla="*/ 1053467 h 1806852"/>
                  <a:gd name="connsiteX4" fmla="*/ 113787 w 2223584"/>
                  <a:gd name="connsiteY4" fmla="*/ 1339217 h 1806852"/>
                  <a:gd name="connsiteX5" fmla="*/ 299525 w 2223584"/>
                  <a:gd name="connsiteY5" fmla="*/ 1534480 h 1806852"/>
                  <a:gd name="connsiteX6" fmla="*/ 632900 w 2223584"/>
                  <a:gd name="connsiteY6" fmla="*/ 1627278 h 1806852"/>
                  <a:gd name="connsiteX7" fmla="*/ 947225 w 2223584"/>
                  <a:gd name="connsiteY7" fmla="*/ 1806572 h 1806852"/>
                  <a:gd name="connsiteX8" fmla="*/ 1352037 w 2223584"/>
                  <a:gd name="connsiteY8" fmla="*/ 1582804 h 1806852"/>
                  <a:gd name="connsiteX9" fmla="*/ 1628262 w 2223584"/>
                  <a:gd name="connsiteY9" fmla="*/ 1658305 h 1806852"/>
                  <a:gd name="connsiteX10" fmla="*/ 1761612 w 2223584"/>
                  <a:gd name="connsiteY10" fmla="*/ 1473407 h 1806852"/>
                  <a:gd name="connsiteX11" fmla="*/ 1961637 w 2223584"/>
                  <a:gd name="connsiteY11" fmla="*/ 1512348 h 1806852"/>
                  <a:gd name="connsiteX12" fmla="*/ 2023550 w 2223584"/>
                  <a:gd name="connsiteY12" fmla="*/ 1248730 h 1806852"/>
                  <a:gd name="connsiteX13" fmla="*/ 2142612 w 2223584"/>
                  <a:gd name="connsiteY13" fmla="*/ 1169799 h 1806852"/>
                  <a:gd name="connsiteX14" fmla="*/ 2166425 w 2223584"/>
                  <a:gd name="connsiteY14" fmla="*/ 943930 h 1806852"/>
                  <a:gd name="connsiteX15" fmla="*/ 2218812 w 2223584"/>
                  <a:gd name="connsiteY15" fmla="*/ 801055 h 1806852"/>
                  <a:gd name="connsiteX16" fmla="*/ 2033075 w 2223584"/>
                  <a:gd name="connsiteY16" fmla="*/ 479725 h 1806852"/>
                  <a:gd name="connsiteX17" fmla="*/ 1818762 w 2223584"/>
                  <a:gd name="connsiteY17" fmla="*/ 284041 h 1806852"/>
                  <a:gd name="connsiteX18" fmla="*/ 1323462 w 2223584"/>
                  <a:gd name="connsiteY18" fmla="*/ 16082 h 1806852"/>
                  <a:gd name="connsiteX19" fmla="*/ 756725 w 2223584"/>
                  <a:gd name="connsiteY19" fmla="*/ 63287 h 1806852"/>
                  <a:gd name="connsiteX20" fmla="*/ 413824 w 2223584"/>
                  <a:gd name="connsiteY20" fmla="*/ 263103 h 1806852"/>
                  <a:gd name="connsiteX21" fmla="*/ 156651 w 2223584"/>
                  <a:gd name="connsiteY21" fmla="*/ 556556 h 1806852"/>
                  <a:gd name="connsiteX0" fmla="*/ 147684 w 2214617"/>
                  <a:gd name="connsiteY0" fmla="*/ 556556 h 1806852"/>
                  <a:gd name="connsiteX1" fmla="*/ 47670 w 2214617"/>
                  <a:gd name="connsiteY1" fmla="*/ 643892 h 1806852"/>
                  <a:gd name="connsiteX2" fmla="*/ 45 w 2214617"/>
                  <a:gd name="connsiteY2" fmla="*/ 762955 h 1806852"/>
                  <a:gd name="connsiteX3" fmla="*/ 40379 w 2214617"/>
                  <a:gd name="connsiteY3" fmla="*/ 1017727 h 1806852"/>
                  <a:gd name="connsiteX4" fmla="*/ 104820 w 2214617"/>
                  <a:gd name="connsiteY4" fmla="*/ 1339217 h 1806852"/>
                  <a:gd name="connsiteX5" fmla="*/ 290558 w 2214617"/>
                  <a:gd name="connsiteY5" fmla="*/ 1534480 h 1806852"/>
                  <a:gd name="connsiteX6" fmla="*/ 623933 w 2214617"/>
                  <a:gd name="connsiteY6" fmla="*/ 1627278 h 1806852"/>
                  <a:gd name="connsiteX7" fmla="*/ 938258 w 2214617"/>
                  <a:gd name="connsiteY7" fmla="*/ 1806572 h 1806852"/>
                  <a:gd name="connsiteX8" fmla="*/ 1343070 w 2214617"/>
                  <a:gd name="connsiteY8" fmla="*/ 1582804 h 1806852"/>
                  <a:gd name="connsiteX9" fmla="*/ 1619295 w 2214617"/>
                  <a:gd name="connsiteY9" fmla="*/ 1658305 h 1806852"/>
                  <a:gd name="connsiteX10" fmla="*/ 1752645 w 2214617"/>
                  <a:gd name="connsiteY10" fmla="*/ 1473407 h 1806852"/>
                  <a:gd name="connsiteX11" fmla="*/ 1952670 w 2214617"/>
                  <a:gd name="connsiteY11" fmla="*/ 1512348 h 1806852"/>
                  <a:gd name="connsiteX12" fmla="*/ 2014583 w 2214617"/>
                  <a:gd name="connsiteY12" fmla="*/ 1248730 h 1806852"/>
                  <a:gd name="connsiteX13" fmla="*/ 2133645 w 2214617"/>
                  <a:gd name="connsiteY13" fmla="*/ 1169799 h 1806852"/>
                  <a:gd name="connsiteX14" fmla="*/ 2157458 w 2214617"/>
                  <a:gd name="connsiteY14" fmla="*/ 943930 h 1806852"/>
                  <a:gd name="connsiteX15" fmla="*/ 2209845 w 2214617"/>
                  <a:gd name="connsiteY15" fmla="*/ 801055 h 1806852"/>
                  <a:gd name="connsiteX16" fmla="*/ 2024108 w 2214617"/>
                  <a:gd name="connsiteY16" fmla="*/ 479725 h 1806852"/>
                  <a:gd name="connsiteX17" fmla="*/ 1809795 w 2214617"/>
                  <a:gd name="connsiteY17" fmla="*/ 284041 h 1806852"/>
                  <a:gd name="connsiteX18" fmla="*/ 1314495 w 2214617"/>
                  <a:gd name="connsiteY18" fmla="*/ 16082 h 1806852"/>
                  <a:gd name="connsiteX19" fmla="*/ 747758 w 2214617"/>
                  <a:gd name="connsiteY19" fmla="*/ 63287 h 1806852"/>
                  <a:gd name="connsiteX20" fmla="*/ 404857 w 2214617"/>
                  <a:gd name="connsiteY20" fmla="*/ 263103 h 1806852"/>
                  <a:gd name="connsiteX21" fmla="*/ 147684 w 2214617"/>
                  <a:gd name="connsiteY21" fmla="*/ 556556 h 1806852"/>
                  <a:gd name="connsiteX0" fmla="*/ 244670 w 2214617"/>
                  <a:gd name="connsiteY0" fmla="*/ 419553 h 1806852"/>
                  <a:gd name="connsiteX1" fmla="*/ 47670 w 2214617"/>
                  <a:gd name="connsiteY1" fmla="*/ 643892 h 1806852"/>
                  <a:gd name="connsiteX2" fmla="*/ 45 w 2214617"/>
                  <a:gd name="connsiteY2" fmla="*/ 762955 h 1806852"/>
                  <a:gd name="connsiteX3" fmla="*/ 40379 w 2214617"/>
                  <a:gd name="connsiteY3" fmla="*/ 1017727 h 1806852"/>
                  <a:gd name="connsiteX4" fmla="*/ 104820 w 2214617"/>
                  <a:gd name="connsiteY4" fmla="*/ 1339217 h 1806852"/>
                  <a:gd name="connsiteX5" fmla="*/ 290558 w 2214617"/>
                  <a:gd name="connsiteY5" fmla="*/ 1534480 h 1806852"/>
                  <a:gd name="connsiteX6" fmla="*/ 623933 w 2214617"/>
                  <a:gd name="connsiteY6" fmla="*/ 1627278 h 1806852"/>
                  <a:gd name="connsiteX7" fmla="*/ 938258 w 2214617"/>
                  <a:gd name="connsiteY7" fmla="*/ 1806572 h 1806852"/>
                  <a:gd name="connsiteX8" fmla="*/ 1343070 w 2214617"/>
                  <a:gd name="connsiteY8" fmla="*/ 1582804 h 1806852"/>
                  <a:gd name="connsiteX9" fmla="*/ 1619295 w 2214617"/>
                  <a:gd name="connsiteY9" fmla="*/ 1658305 h 1806852"/>
                  <a:gd name="connsiteX10" fmla="*/ 1752645 w 2214617"/>
                  <a:gd name="connsiteY10" fmla="*/ 1473407 h 1806852"/>
                  <a:gd name="connsiteX11" fmla="*/ 1952670 w 2214617"/>
                  <a:gd name="connsiteY11" fmla="*/ 1512348 h 1806852"/>
                  <a:gd name="connsiteX12" fmla="*/ 2014583 w 2214617"/>
                  <a:gd name="connsiteY12" fmla="*/ 1248730 h 1806852"/>
                  <a:gd name="connsiteX13" fmla="*/ 2133645 w 2214617"/>
                  <a:gd name="connsiteY13" fmla="*/ 1169799 h 1806852"/>
                  <a:gd name="connsiteX14" fmla="*/ 2157458 w 2214617"/>
                  <a:gd name="connsiteY14" fmla="*/ 943930 h 1806852"/>
                  <a:gd name="connsiteX15" fmla="*/ 2209845 w 2214617"/>
                  <a:gd name="connsiteY15" fmla="*/ 801055 h 1806852"/>
                  <a:gd name="connsiteX16" fmla="*/ 2024108 w 2214617"/>
                  <a:gd name="connsiteY16" fmla="*/ 479725 h 1806852"/>
                  <a:gd name="connsiteX17" fmla="*/ 1809795 w 2214617"/>
                  <a:gd name="connsiteY17" fmla="*/ 284041 h 1806852"/>
                  <a:gd name="connsiteX18" fmla="*/ 1314495 w 2214617"/>
                  <a:gd name="connsiteY18" fmla="*/ 16082 h 1806852"/>
                  <a:gd name="connsiteX19" fmla="*/ 747758 w 2214617"/>
                  <a:gd name="connsiteY19" fmla="*/ 63287 h 1806852"/>
                  <a:gd name="connsiteX20" fmla="*/ 404857 w 2214617"/>
                  <a:gd name="connsiteY20" fmla="*/ 263103 h 1806852"/>
                  <a:gd name="connsiteX21" fmla="*/ 244670 w 2214617"/>
                  <a:gd name="connsiteY21" fmla="*/ 419553 h 1806852"/>
                  <a:gd name="connsiteX0" fmla="*/ 244670 w 2214617"/>
                  <a:gd name="connsiteY0" fmla="*/ 419553 h 1806852"/>
                  <a:gd name="connsiteX1" fmla="*/ 47670 w 2214617"/>
                  <a:gd name="connsiteY1" fmla="*/ 643892 h 1806852"/>
                  <a:gd name="connsiteX2" fmla="*/ 45 w 2214617"/>
                  <a:gd name="connsiteY2" fmla="*/ 762955 h 1806852"/>
                  <a:gd name="connsiteX3" fmla="*/ 40379 w 2214617"/>
                  <a:gd name="connsiteY3" fmla="*/ 1017727 h 1806852"/>
                  <a:gd name="connsiteX4" fmla="*/ 104820 w 2214617"/>
                  <a:gd name="connsiteY4" fmla="*/ 1339217 h 1806852"/>
                  <a:gd name="connsiteX5" fmla="*/ 290558 w 2214617"/>
                  <a:gd name="connsiteY5" fmla="*/ 1534480 h 1806852"/>
                  <a:gd name="connsiteX6" fmla="*/ 623933 w 2214617"/>
                  <a:gd name="connsiteY6" fmla="*/ 1627278 h 1806852"/>
                  <a:gd name="connsiteX7" fmla="*/ 938258 w 2214617"/>
                  <a:gd name="connsiteY7" fmla="*/ 1806572 h 1806852"/>
                  <a:gd name="connsiteX8" fmla="*/ 1343070 w 2214617"/>
                  <a:gd name="connsiteY8" fmla="*/ 1582804 h 1806852"/>
                  <a:gd name="connsiteX9" fmla="*/ 1619295 w 2214617"/>
                  <a:gd name="connsiteY9" fmla="*/ 1658305 h 1806852"/>
                  <a:gd name="connsiteX10" fmla="*/ 1752645 w 2214617"/>
                  <a:gd name="connsiteY10" fmla="*/ 1473407 h 1806852"/>
                  <a:gd name="connsiteX11" fmla="*/ 1952670 w 2214617"/>
                  <a:gd name="connsiteY11" fmla="*/ 1512348 h 1806852"/>
                  <a:gd name="connsiteX12" fmla="*/ 2014583 w 2214617"/>
                  <a:gd name="connsiteY12" fmla="*/ 1248730 h 1806852"/>
                  <a:gd name="connsiteX13" fmla="*/ 2133645 w 2214617"/>
                  <a:gd name="connsiteY13" fmla="*/ 1169799 h 1806852"/>
                  <a:gd name="connsiteX14" fmla="*/ 2157458 w 2214617"/>
                  <a:gd name="connsiteY14" fmla="*/ 943930 h 1806852"/>
                  <a:gd name="connsiteX15" fmla="*/ 2209845 w 2214617"/>
                  <a:gd name="connsiteY15" fmla="*/ 801055 h 1806852"/>
                  <a:gd name="connsiteX16" fmla="*/ 2024108 w 2214617"/>
                  <a:gd name="connsiteY16" fmla="*/ 479725 h 1806852"/>
                  <a:gd name="connsiteX17" fmla="*/ 1809795 w 2214617"/>
                  <a:gd name="connsiteY17" fmla="*/ 284041 h 1806852"/>
                  <a:gd name="connsiteX18" fmla="*/ 1314495 w 2214617"/>
                  <a:gd name="connsiteY18" fmla="*/ 16082 h 1806852"/>
                  <a:gd name="connsiteX19" fmla="*/ 747758 w 2214617"/>
                  <a:gd name="connsiteY19" fmla="*/ 63287 h 1806852"/>
                  <a:gd name="connsiteX20" fmla="*/ 404857 w 2214617"/>
                  <a:gd name="connsiteY20" fmla="*/ 263103 h 1806852"/>
                  <a:gd name="connsiteX21" fmla="*/ 244670 w 2214617"/>
                  <a:gd name="connsiteY21" fmla="*/ 419553 h 1806852"/>
                  <a:gd name="connsiteX0" fmla="*/ 244670 w 2214617"/>
                  <a:gd name="connsiteY0" fmla="*/ 419553 h 1813906"/>
                  <a:gd name="connsiteX1" fmla="*/ 47670 w 2214617"/>
                  <a:gd name="connsiteY1" fmla="*/ 643892 h 1813906"/>
                  <a:gd name="connsiteX2" fmla="*/ 45 w 2214617"/>
                  <a:gd name="connsiteY2" fmla="*/ 762955 h 1813906"/>
                  <a:gd name="connsiteX3" fmla="*/ 40379 w 2214617"/>
                  <a:gd name="connsiteY3" fmla="*/ 1017727 h 1813906"/>
                  <a:gd name="connsiteX4" fmla="*/ 104820 w 2214617"/>
                  <a:gd name="connsiteY4" fmla="*/ 1339217 h 1813906"/>
                  <a:gd name="connsiteX5" fmla="*/ 290558 w 2214617"/>
                  <a:gd name="connsiteY5" fmla="*/ 1534480 h 1813906"/>
                  <a:gd name="connsiteX6" fmla="*/ 623933 w 2214617"/>
                  <a:gd name="connsiteY6" fmla="*/ 1627278 h 1813906"/>
                  <a:gd name="connsiteX7" fmla="*/ 938258 w 2214617"/>
                  <a:gd name="connsiteY7" fmla="*/ 1806572 h 1813906"/>
                  <a:gd name="connsiteX8" fmla="*/ 1400120 w 2214617"/>
                  <a:gd name="connsiteY8" fmla="*/ 1767459 h 1813906"/>
                  <a:gd name="connsiteX9" fmla="*/ 1619295 w 2214617"/>
                  <a:gd name="connsiteY9" fmla="*/ 1658305 h 1813906"/>
                  <a:gd name="connsiteX10" fmla="*/ 1752645 w 2214617"/>
                  <a:gd name="connsiteY10" fmla="*/ 1473407 h 1813906"/>
                  <a:gd name="connsiteX11" fmla="*/ 1952670 w 2214617"/>
                  <a:gd name="connsiteY11" fmla="*/ 1512348 h 1813906"/>
                  <a:gd name="connsiteX12" fmla="*/ 2014583 w 2214617"/>
                  <a:gd name="connsiteY12" fmla="*/ 1248730 h 1813906"/>
                  <a:gd name="connsiteX13" fmla="*/ 2133645 w 2214617"/>
                  <a:gd name="connsiteY13" fmla="*/ 1169799 h 1813906"/>
                  <a:gd name="connsiteX14" fmla="*/ 2157458 w 2214617"/>
                  <a:gd name="connsiteY14" fmla="*/ 943930 h 1813906"/>
                  <a:gd name="connsiteX15" fmla="*/ 2209845 w 2214617"/>
                  <a:gd name="connsiteY15" fmla="*/ 801055 h 1813906"/>
                  <a:gd name="connsiteX16" fmla="*/ 2024108 w 2214617"/>
                  <a:gd name="connsiteY16" fmla="*/ 479725 h 1813906"/>
                  <a:gd name="connsiteX17" fmla="*/ 1809795 w 2214617"/>
                  <a:gd name="connsiteY17" fmla="*/ 284041 h 1813906"/>
                  <a:gd name="connsiteX18" fmla="*/ 1314495 w 2214617"/>
                  <a:gd name="connsiteY18" fmla="*/ 16082 h 1813906"/>
                  <a:gd name="connsiteX19" fmla="*/ 747758 w 2214617"/>
                  <a:gd name="connsiteY19" fmla="*/ 63287 h 1813906"/>
                  <a:gd name="connsiteX20" fmla="*/ 404857 w 2214617"/>
                  <a:gd name="connsiteY20" fmla="*/ 263103 h 1813906"/>
                  <a:gd name="connsiteX21" fmla="*/ 244670 w 2214617"/>
                  <a:gd name="connsiteY21" fmla="*/ 419553 h 1813906"/>
                  <a:gd name="connsiteX0" fmla="*/ 244670 w 2214617"/>
                  <a:gd name="connsiteY0" fmla="*/ 419553 h 1813906"/>
                  <a:gd name="connsiteX1" fmla="*/ 47670 w 2214617"/>
                  <a:gd name="connsiteY1" fmla="*/ 643892 h 1813906"/>
                  <a:gd name="connsiteX2" fmla="*/ 45 w 2214617"/>
                  <a:gd name="connsiteY2" fmla="*/ 762955 h 1813906"/>
                  <a:gd name="connsiteX3" fmla="*/ 40379 w 2214617"/>
                  <a:gd name="connsiteY3" fmla="*/ 1017727 h 1813906"/>
                  <a:gd name="connsiteX4" fmla="*/ 104820 w 2214617"/>
                  <a:gd name="connsiteY4" fmla="*/ 1339217 h 1813906"/>
                  <a:gd name="connsiteX5" fmla="*/ 290558 w 2214617"/>
                  <a:gd name="connsiteY5" fmla="*/ 1534480 h 1813906"/>
                  <a:gd name="connsiteX6" fmla="*/ 623933 w 2214617"/>
                  <a:gd name="connsiteY6" fmla="*/ 1627278 h 1813906"/>
                  <a:gd name="connsiteX7" fmla="*/ 938258 w 2214617"/>
                  <a:gd name="connsiteY7" fmla="*/ 1806572 h 1813906"/>
                  <a:gd name="connsiteX8" fmla="*/ 1400120 w 2214617"/>
                  <a:gd name="connsiteY8" fmla="*/ 1767459 h 1813906"/>
                  <a:gd name="connsiteX9" fmla="*/ 1619295 w 2214617"/>
                  <a:gd name="connsiteY9" fmla="*/ 1658305 h 1813906"/>
                  <a:gd name="connsiteX10" fmla="*/ 1809695 w 2214617"/>
                  <a:gd name="connsiteY10" fmla="*/ 1535951 h 1813906"/>
                  <a:gd name="connsiteX11" fmla="*/ 1952670 w 2214617"/>
                  <a:gd name="connsiteY11" fmla="*/ 1512348 h 1813906"/>
                  <a:gd name="connsiteX12" fmla="*/ 2014583 w 2214617"/>
                  <a:gd name="connsiteY12" fmla="*/ 1248730 h 1813906"/>
                  <a:gd name="connsiteX13" fmla="*/ 2133645 w 2214617"/>
                  <a:gd name="connsiteY13" fmla="*/ 1169799 h 1813906"/>
                  <a:gd name="connsiteX14" fmla="*/ 2157458 w 2214617"/>
                  <a:gd name="connsiteY14" fmla="*/ 943930 h 1813906"/>
                  <a:gd name="connsiteX15" fmla="*/ 2209845 w 2214617"/>
                  <a:gd name="connsiteY15" fmla="*/ 801055 h 1813906"/>
                  <a:gd name="connsiteX16" fmla="*/ 2024108 w 2214617"/>
                  <a:gd name="connsiteY16" fmla="*/ 479725 h 1813906"/>
                  <a:gd name="connsiteX17" fmla="*/ 1809795 w 2214617"/>
                  <a:gd name="connsiteY17" fmla="*/ 284041 h 1813906"/>
                  <a:gd name="connsiteX18" fmla="*/ 1314495 w 2214617"/>
                  <a:gd name="connsiteY18" fmla="*/ 16082 h 1813906"/>
                  <a:gd name="connsiteX19" fmla="*/ 747758 w 2214617"/>
                  <a:gd name="connsiteY19" fmla="*/ 63287 h 1813906"/>
                  <a:gd name="connsiteX20" fmla="*/ 404857 w 2214617"/>
                  <a:gd name="connsiteY20" fmla="*/ 263103 h 1813906"/>
                  <a:gd name="connsiteX21" fmla="*/ 244670 w 2214617"/>
                  <a:gd name="connsiteY21" fmla="*/ 419553 h 1813906"/>
                  <a:gd name="connsiteX0" fmla="*/ 244670 w 2214617"/>
                  <a:gd name="connsiteY0" fmla="*/ 419553 h 1813906"/>
                  <a:gd name="connsiteX1" fmla="*/ 47670 w 2214617"/>
                  <a:gd name="connsiteY1" fmla="*/ 643892 h 1813906"/>
                  <a:gd name="connsiteX2" fmla="*/ 45 w 2214617"/>
                  <a:gd name="connsiteY2" fmla="*/ 762955 h 1813906"/>
                  <a:gd name="connsiteX3" fmla="*/ 40379 w 2214617"/>
                  <a:gd name="connsiteY3" fmla="*/ 1017727 h 1813906"/>
                  <a:gd name="connsiteX4" fmla="*/ 104820 w 2214617"/>
                  <a:gd name="connsiteY4" fmla="*/ 1339217 h 1813906"/>
                  <a:gd name="connsiteX5" fmla="*/ 290558 w 2214617"/>
                  <a:gd name="connsiteY5" fmla="*/ 1534480 h 1813906"/>
                  <a:gd name="connsiteX6" fmla="*/ 623933 w 2214617"/>
                  <a:gd name="connsiteY6" fmla="*/ 1627278 h 1813906"/>
                  <a:gd name="connsiteX7" fmla="*/ 938258 w 2214617"/>
                  <a:gd name="connsiteY7" fmla="*/ 1806572 h 1813906"/>
                  <a:gd name="connsiteX8" fmla="*/ 1400120 w 2214617"/>
                  <a:gd name="connsiteY8" fmla="*/ 1767459 h 1813906"/>
                  <a:gd name="connsiteX9" fmla="*/ 1619295 w 2214617"/>
                  <a:gd name="connsiteY9" fmla="*/ 1658305 h 1813906"/>
                  <a:gd name="connsiteX10" fmla="*/ 1809695 w 2214617"/>
                  <a:gd name="connsiteY10" fmla="*/ 1535951 h 1813906"/>
                  <a:gd name="connsiteX11" fmla="*/ 1952670 w 2214617"/>
                  <a:gd name="connsiteY11" fmla="*/ 1512348 h 1813906"/>
                  <a:gd name="connsiteX12" fmla="*/ 2083043 w 2214617"/>
                  <a:gd name="connsiteY12" fmla="*/ 1296383 h 1813906"/>
                  <a:gd name="connsiteX13" fmla="*/ 2133645 w 2214617"/>
                  <a:gd name="connsiteY13" fmla="*/ 1169799 h 1813906"/>
                  <a:gd name="connsiteX14" fmla="*/ 2157458 w 2214617"/>
                  <a:gd name="connsiteY14" fmla="*/ 943930 h 1813906"/>
                  <a:gd name="connsiteX15" fmla="*/ 2209845 w 2214617"/>
                  <a:gd name="connsiteY15" fmla="*/ 801055 h 1813906"/>
                  <a:gd name="connsiteX16" fmla="*/ 2024108 w 2214617"/>
                  <a:gd name="connsiteY16" fmla="*/ 479725 h 1813906"/>
                  <a:gd name="connsiteX17" fmla="*/ 1809795 w 2214617"/>
                  <a:gd name="connsiteY17" fmla="*/ 284041 h 1813906"/>
                  <a:gd name="connsiteX18" fmla="*/ 1314495 w 2214617"/>
                  <a:gd name="connsiteY18" fmla="*/ 16082 h 1813906"/>
                  <a:gd name="connsiteX19" fmla="*/ 747758 w 2214617"/>
                  <a:gd name="connsiteY19" fmla="*/ 63287 h 1813906"/>
                  <a:gd name="connsiteX20" fmla="*/ 404857 w 2214617"/>
                  <a:gd name="connsiteY20" fmla="*/ 263103 h 1813906"/>
                  <a:gd name="connsiteX21" fmla="*/ 244670 w 2214617"/>
                  <a:gd name="connsiteY21" fmla="*/ 419553 h 1813906"/>
                  <a:gd name="connsiteX0" fmla="*/ 244670 w 2214617"/>
                  <a:gd name="connsiteY0" fmla="*/ 419553 h 1813906"/>
                  <a:gd name="connsiteX1" fmla="*/ 47670 w 2214617"/>
                  <a:gd name="connsiteY1" fmla="*/ 643892 h 1813906"/>
                  <a:gd name="connsiteX2" fmla="*/ 45 w 2214617"/>
                  <a:gd name="connsiteY2" fmla="*/ 762955 h 1813906"/>
                  <a:gd name="connsiteX3" fmla="*/ 40379 w 2214617"/>
                  <a:gd name="connsiteY3" fmla="*/ 1017727 h 1813906"/>
                  <a:gd name="connsiteX4" fmla="*/ 104820 w 2214617"/>
                  <a:gd name="connsiteY4" fmla="*/ 1339217 h 1813906"/>
                  <a:gd name="connsiteX5" fmla="*/ 290558 w 2214617"/>
                  <a:gd name="connsiteY5" fmla="*/ 1534480 h 1813906"/>
                  <a:gd name="connsiteX6" fmla="*/ 623933 w 2214617"/>
                  <a:gd name="connsiteY6" fmla="*/ 1627278 h 1813906"/>
                  <a:gd name="connsiteX7" fmla="*/ 938258 w 2214617"/>
                  <a:gd name="connsiteY7" fmla="*/ 1806572 h 1813906"/>
                  <a:gd name="connsiteX8" fmla="*/ 1400120 w 2214617"/>
                  <a:gd name="connsiteY8" fmla="*/ 1767459 h 1813906"/>
                  <a:gd name="connsiteX9" fmla="*/ 1619295 w 2214617"/>
                  <a:gd name="connsiteY9" fmla="*/ 1658305 h 1813906"/>
                  <a:gd name="connsiteX10" fmla="*/ 1809695 w 2214617"/>
                  <a:gd name="connsiteY10" fmla="*/ 1535951 h 1813906"/>
                  <a:gd name="connsiteX11" fmla="*/ 1981196 w 2214617"/>
                  <a:gd name="connsiteY11" fmla="*/ 1470652 h 1813906"/>
                  <a:gd name="connsiteX12" fmla="*/ 2083043 w 2214617"/>
                  <a:gd name="connsiteY12" fmla="*/ 1296383 h 1813906"/>
                  <a:gd name="connsiteX13" fmla="*/ 2133645 w 2214617"/>
                  <a:gd name="connsiteY13" fmla="*/ 1169799 h 1813906"/>
                  <a:gd name="connsiteX14" fmla="*/ 2157458 w 2214617"/>
                  <a:gd name="connsiteY14" fmla="*/ 943930 h 1813906"/>
                  <a:gd name="connsiteX15" fmla="*/ 2209845 w 2214617"/>
                  <a:gd name="connsiteY15" fmla="*/ 801055 h 1813906"/>
                  <a:gd name="connsiteX16" fmla="*/ 2024108 w 2214617"/>
                  <a:gd name="connsiteY16" fmla="*/ 479725 h 1813906"/>
                  <a:gd name="connsiteX17" fmla="*/ 1809795 w 2214617"/>
                  <a:gd name="connsiteY17" fmla="*/ 284041 h 1813906"/>
                  <a:gd name="connsiteX18" fmla="*/ 1314495 w 2214617"/>
                  <a:gd name="connsiteY18" fmla="*/ 16082 h 1813906"/>
                  <a:gd name="connsiteX19" fmla="*/ 747758 w 2214617"/>
                  <a:gd name="connsiteY19" fmla="*/ 63287 h 1813906"/>
                  <a:gd name="connsiteX20" fmla="*/ 404857 w 2214617"/>
                  <a:gd name="connsiteY20" fmla="*/ 263103 h 1813906"/>
                  <a:gd name="connsiteX21" fmla="*/ 244670 w 2214617"/>
                  <a:gd name="connsiteY21" fmla="*/ 419553 h 1813906"/>
                  <a:gd name="connsiteX0" fmla="*/ 244670 w 2214617"/>
                  <a:gd name="connsiteY0" fmla="*/ 413431 h 1807784"/>
                  <a:gd name="connsiteX1" fmla="*/ 47670 w 2214617"/>
                  <a:gd name="connsiteY1" fmla="*/ 637770 h 1807784"/>
                  <a:gd name="connsiteX2" fmla="*/ 45 w 2214617"/>
                  <a:gd name="connsiteY2" fmla="*/ 756833 h 1807784"/>
                  <a:gd name="connsiteX3" fmla="*/ 40379 w 2214617"/>
                  <a:gd name="connsiteY3" fmla="*/ 1011605 h 1807784"/>
                  <a:gd name="connsiteX4" fmla="*/ 104820 w 2214617"/>
                  <a:gd name="connsiteY4" fmla="*/ 1333095 h 1807784"/>
                  <a:gd name="connsiteX5" fmla="*/ 290558 w 2214617"/>
                  <a:gd name="connsiteY5" fmla="*/ 1528358 h 1807784"/>
                  <a:gd name="connsiteX6" fmla="*/ 623933 w 2214617"/>
                  <a:gd name="connsiteY6" fmla="*/ 1621156 h 1807784"/>
                  <a:gd name="connsiteX7" fmla="*/ 938258 w 2214617"/>
                  <a:gd name="connsiteY7" fmla="*/ 1800450 h 1807784"/>
                  <a:gd name="connsiteX8" fmla="*/ 1400120 w 2214617"/>
                  <a:gd name="connsiteY8" fmla="*/ 1761337 h 1807784"/>
                  <a:gd name="connsiteX9" fmla="*/ 1619295 w 2214617"/>
                  <a:gd name="connsiteY9" fmla="*/ 1652183 h 1807784"/>
                  <a:gd name="connsiteX10" fmla="*/ 1809695 w 2214617"/>
                  <a:gd name="connsiteY10" fmla="*/ 1529829 h 1807784"/>
                  <a:gd name="connsiteX11" fmla="*/ 1981196 w 2214617"/>
                  <a:gd name="connsiteY11" fmla="*/ 1464530 h 1807784"/>
                  <a:gd name="connsiteX12" fmla="*/ 2083043 w 2214617"/>
                  <a:gd name="connsiteY12" fmla="*/ 1290261 h 1807784"/>
                  <a:gd name="connsiteX13" fmla="*/ 2133645 w 2214617"/>
                  <a:gd name="connsiteY13" fmla="*/ 1163677 h 1807784"/>
                  <a:gd name="connsiteX14" fmla="*/ 2157458 w 2214617"/>
                  <a:gd name="connsiteY14" fmla="*/ 937808 h 1807784"/>
                  <a:gd name="connsiteX15" fmla="*/ 2209845 w 2214617"/>
                  <a:gd name="connsiteY15" fmla="*/ 794933 h 1807784"/>
                  <a:gd name="connsiteX16" fmla="*/ 2024108 w 2214617"/>
                  <a:gd name="connsiteY16" fmla="*/ 473603 h 1807784"/>
                  <a:gd name="connsiteX17" fmla="*/ 1824058 w 2214617"/>
                  <a:gd name="connsiteY17" fmla="*/ 194527 h 1807784"/>
                  <a:gd name="connsiteX18" fmla="*/ 1314495 w 2214617"/>
                  <a:gd name="connsiteY18" fmla="*/ 9960 h 1807784"/>
                  <a:gd name="connsiteX19" fmla="*/ 747758 w 2214617"/>
                  <a:gd name="connsiteY19" fmla="*/ 57165 h 1807784"/>
                  <a:gd name="connsiteX20" fmla="*/ 404857 w 2214617"/>
                  <a:gd name="connsiteY20" fmla="*/ 256981 h 1807784"/>
                  <a:gd name="connsiteX21" fmla="*/ 244670 w 2214617"/>
                  <a:gd name="connsiteY21" fmla="*/ 413431 h 1807784"/>
                  <a:gd name="connsiteX0" fmla="*/ 244670 w 2214617"/>
                  <a:gd name="connsiteY0" fmla="*/ 420929 h 1815282"/>
                  <a:gd name="connsiteX1" fmla="*/ 47670 w 2214617"/>
                  <a:gd name="connsiteY1" fmla="*/ 645268 h 1815282"/>
                  <a:gd name="connsiteX2" fmla="*/ 45 w 2214617"/>
                  <a:gd name="connsiteY2" fmla="*/ 764331 h 1815282"/>
                  <a:gd name="connsiteX3" fmla="*/ 40379 w 2214617"/>
                  <a:gd name="connsiteY3" fmla="*/ 1019103 h 1815282"/>
                  <a:gd name="connsiteX4" fmla="*/ 104820 w 2214617"/>
                  <a:gd name="connsiteY4" fmla="*/ 1340593 h 1815282"/>
                  <a:gd name="connsiteX5" fmla="*/ 290558 w 2214617"/>
                  <a:gd name="connsiteY5" fmla="*/ 1535856 h 1815282"/>
                  <a:gd name="connsiteX6" fmla="*/ 623933 w 2214617"/>
                  <a:gd name="connsiteY6" fmla="*/ 1628654 h 1815282"/>
                  <a:gd name="connsiteX7" fmla="*/ 938258 w 2214617"/>
                  <a:gd name="connsiteY7" fmla="*/ 1807948 h 1815282"/>
                  <a:gd name="connsiteX8" fmla="*/ 1400120 w 2214617"/>
                  <a:gd name="connsiteY8" fmla="*/ 1768835 h 1815282"/>
                  <a:gd name="connsiteX9" fmla="*/ 1619295 w 2214617"/>
                  <a:gd name="connsiteY9" fmla="*/ 1659681 h 1815282"/>
                  <a:gd name="connsiteX10" fmla="*/ 1809695 w 2214617"/>
                  <a:gd name="connsiteY10" fmla="*/ 1537327 h 1815282"/>
                  <a:gd name="connsiteX11" fmla="*/ 1981196 w 2214617"/>
                  <a:gd name="connsiteY11" fmla="*/ 1472028 h 1815282"/>
                  <a:gd name="connsiteX12" fmla="*/ 2083043 w 2214617"/>
                  <a:gd name="connsiteY12" fmla="*/ 1297759 h 1815282"/>
                  <a:gd name="connsiteX13" fmla="*/ 2133645 w 2214617"/>
                  <a:gd name="connsiteY13" fmla="*/ 1171175 h 1815282"/>
                  <a:gd name="connsiteX14" fmla="*/ 2157458 w 2214617"/>
                  <a:gd name="connsiteY14" fmla="*/ 945306 h 1815282"/>
                  <a:gd name="connsiteX15" fmla="*/ 2209845 w 2214617"/>
                  <a:gd name="connsiteY15" fmla="*/ 802431 h 1815282"/>
                  <a:gd name="connsiteX16" fmla="*/ 2024108 w 2214617"/>
                  <a:gd name="connsiteY16" fmla="*/ 481101 h 1815282"/>
                  <a:gd name="connsiteX17" fmla="*/ 1824058 w 2214617"/>
                  <a:gd name="connsiteY17" fmla="*/ 202025 h 1815282"/>
                  <a:gd name="connsiteX18" fmla="*/ 1314495 w 2214617"/>
                  <a:gd name="connsiteY18" fmla="*/ 17458 h 1815282"/>
                  <a:gd name="connsiteX19" fmla="*/ 747758 w 2214617"/>
                  <a:gd name="connsiteY19" fmla="*/ 43816 h 1815282"/>
                  <a:gd name="connsiteX20" fmla="*/ 404857 w 2214617"/>
                  <a:gd name="connsiteY20" fmla="*/ 264479 h 1815282"/>
                  <a:gd name="connsiteX21" fmla="*/ 244670 w 2214617"/>
                  <a:gd name="connsiteY21" fmla="*/ 420929 h 1815282"/>
                  <a:gd name="connsiteX0" fmla="*/ 244670 w 2214617"/>
                  <a:gd name="connsiteY0" fmla="*/ 403550 h 1797903"/>
                  <a:gd name="connsiteX1" fmla="*/ 47670 w 2214617"/>
                  <a:gd name="connsiteY1" fmla="*/ 627889 h 1797903"/>
                  <a:gd name="connsiteX2" fmla="*/ 45 w 2214617"/>
                  <a:gd name="connsiteY2" fmla="*/ 746952 h 1797903"/>
                  <a:gd name="connsiteX3" fmla="*/ 40379 w 2214617"/>
                  <a:gd name="connsiteY3" fmla="*/ 1001724 h 1797903"/>
                  <a:gd name="connsiteX4" fmla="*/ 104820 w 2214617"/>
                  <a:gd name="connsiteY4" fmla="*/ 1323214 h 1797903"/>
                  <a:gd name="connsiteX5" fmla="*/ 290558 w 2214617"/>
                  <a:gd name="connsiteY5" fmla="*/ 1518477 h 1797903"/>
                  <a:gd name="connsiteX6" fmla="*/ 623933 w 2214617"/>
                  <a:gd name="connsiteY6" fmla="*/ 1611275 h 1797903"/>
                  <a:gd name="connsiteX7" fmla="*/ 938258 w 2214617"/>
                  <a:gd name="connsiteY7" fmla="*/ 1790569 h 1797903"/>
                  <a:gd name="connsiteX8" fmla="*/ 1400120 w 2214617"/>
                  <a:gd name="connsiteY8" fmla="*/ 1751456 h 1797903"/>
                  <a:gd name="connsiteX9" fmla="*/ 1619295 w 2214617"/>
                  <a:gd name="connsiteY9" fmla="*/ 1642302 h 1797903"/>
                  <a:gd name="connsiteX10" fmla="*/ 1809695 w 2214617"/>
                  <a:gd name="connsiteY10" fmla="*/ 1519948 h 1797903"/>
                  <a:gd name="connsiteX11" fmla="*/ 1981196 w 2214617"/>
                  <a:gd name="connsiteY11" fmla="*/ 1454649 h 1797903"/>
                  <a:gd name="connsiteX12" fmla="*/ 2083043 w 2214617"/>
                  <a:gd name="connsiteY12" fmla="*/ 1280380 h 1797903"/>
                  <a:gd name="connsiteX13" fmla="*/ 2133645 w 2214617"/>
                  <a:gd name="connsiteY13" fmla="*/ 1153796 h 1797903"/>
                  <a:gd name="connsiteX14" fmla="*/ 2157458 w 2214617"/>
                  <a:gd name="connsiteY14" fmla="*/ 927927 h 1797903"/>
                  <a:gd name="connsiteX15" fmla="*/ 2209845 w 2214617"/>
                  <a:gd name="connsiteY15" fmla="*/ 785052 h 1797903"/>
                  <a:gd name="connsiteX16" fmla="*/ 2024108 w 2214617"/>
                  <a:gd name="connsiteY16" fmla="*/ 463722 h 1797903"/>
                  <a:gd name="connsiteX17" fmla="*/ 1824058 w 2214617"/>
                  <a:gd name="connsiteY17" fmla="*/ 184646 h 1797903"/>
                  <a:gd name="connsiteX18" fmla="*/ 1317348 w 2214617"/>
                  <a:gd name="connsiteY18" fmla="*/ 38796 h 1797903"/>
                  <a:gd name="connsiteX19" fmla="*/ 747758 w 2214617"/>
                  <a:gd name="connsiteY19" fmla="*/ 26437 h 1797903"/>
                  <a:gd name="connsiteX20" fmla="*/ 404857 w 2214617"/>
                  <a:gd name="connsiteY20" fmla="*/ 247100 h 1797903"/>
                  <a:gd name="connsiteX21" fmla="*/ 244670 w 2214617"/>
                  <a:gd name="connsiteY21" fmla="*/ 403550 h 1797903"/>
                  <a:gd name="connsiteX0" fmla="*/ 216144 w 2214617"/>
                  <a:gd name="connsiteY0" fmla="*/ 376746 h 1797903"/>
                  <a:gd name="connsiteX1" fmla="*/ 47670 w 2214617"/>
                  <a:gd name="connsiteY1" fmla="*/ 627889 h 1797903"/>
                  <a:gd name="connsiteX2" fmla="*/ 45 w 2214617"/>
                  <a:gd name="connsiteY2" fmla="*/ 746952 h 1797903"/>
                  <a:gd name="connsiteX3" fmla="*/ 40379 w 2214617"/>
                  <a:gd name="connsiteY3" fmla="*/ 1001724 h 1797903"/>
                  <a:gd name="connsiteX4" fmla="*/ 104820 w 2214617"/>
                  <a:gd name="connsiteY4" fmla="*/ 1323214 h 1797903"/>
                  <a:gd name="connsiteX5" fmla="*/ 290558 w 2214617"/>
                  <a:gd name="connsiteY5" fmla="*/ 1518477 h 1797903"/>
                  <a:gd name="connsiteX6" fmla="*/ 623933 w 2214617"/>
                  <a:gd name="connsiteY6" fmla="*/ 1611275 h 1797903"/>
                  <a:gd name="connsiteX7" fmla="*/ 938258 w 2214617"/>
                  <a:gd name="connsiteY7" fmla="*/ 1790569 h 1797903"/>
                  <a:gd name="connsiteX8" fmla="*/ 1400120 w 2214617"/>
                  <a:gd name="connsiteY8" fmla="*/ 1751456 h 1797903"/>
                  <a:gd name="connsiteX9" fmla="*/ 1619295 w 2214617"/>
                  <a:gd name="connsiteY9" fmla="*/ 1642302 h 1797903"/>
                  <a:gd name="connsiteX10" fmla="*/ 1809695 w 2214617"/>
                  <a:gd name="connsiteY10" fmla="*/ 1519948 h 1797903"/>
                  <a:gd name="connsiteX11" fmla="*/ 1981196 w 2214617"/>
                  <a:gd name="connsiteY11" fmla="*/ 1454649 h 1797903"/>
                  <a:gd name="connsiteX12" fmla="*/ 2083043 w 2214617"/>
                  <a:gd name="connsiteY12" fmla="*/ 1280380 h 1797903"/>
                  <a:gd name="connsiteX13" fmla="*/ 2133645 w 2214617"/>
                  <a:gd name="connsiteY13" fmla="*/ 1153796 h 1797903"/>
                  <a:gd name="connsiteX14" fmla="*/ 2157458 w 2214617"/>
                  <a:gd name="connsiteY14" fmla="*/ 927927 h 1797903"/>
                  <a:gd name="connsiteX15" fmla="*/ 2209845 w 2214617"/>
                  <a:gd name="connsiteY15" fmla="*/ 785052 h 1797903"/>
                  <a:gd name="connsiteX16" fmla="*/ 2024108 w 2214617"/>
                  <a:gd name="connsiteY16" fmla="*/ 463722 h 1797903"/>
                  <a:gd name="connsiteX17" fmla="*/ 1824058 w 2214617"/>
                  <a:gd name="connsiteY17" fmla="*/ 184646 h 1797903"/>
                  <a:gd name="connsiteX18" fmla="*/ 1317348 w 2214617"/>
                  <a:gd name="connsiteY18" fmla="*/ 38796 h 1797903"/>
                  <a:gd name="connsiteX19" fmla="*/ 747758 w 2214617"/>
                  <a:gd name="connsiteY19" fmla="*/ 26437 h 1797903"/>
                  <a:gd name="connsiteX20" fmla="*/ 404857 w 2214617"/>
                  <a:gd name="connsiteY20" fmla="*/ 247100 h 1797903"/>
                  <a:gd name="connsiteX21" fmla="*/ 216144 w 2214617"/>
                  <a:gd name="connsiteY21" fmla="*/ 376746 h 1797903"/>
                  <a:gd name="connsiteX0" fmla="*/ 216144 w 2214617"/>
                  <a:gd name="connsiteY0" fmla="*/ 376746 h 1797903"/>
                  <a:gd name="connsiteX1" fmla="*/ 47670 w 2214617"/>
                  <a:gd name="connsiteY1" fmla="*/ 627889 h 1797903"/>
                  <a:gd name="connsiteX2" fmla="*/ 45 w 2214617"/>
                  <a:gd name="connsiteY2" fmla="*/ 746952 h 1797903"/>
                  <a:gd name="connsiteX3" fmla="*/ 40379 w 2214617"/>
                  <a:gd name="connsiteY3" fmla="*/ 1001724 h 1797903"/>
                  <a:gd name="connsiteX4" fmla="*/ 104820 w 2214617"/>
                  <a:gd name="connsiteY4" fmla="*/ 1323214 h 1797903"/>
                  <a:gd name="connsiteX5" fmla="*/ 290558 w 2214617"/>
                  <a:gd name="connsiteY5" fmla="*/ 1518477 h 1797903"/>
                  <a:gd name="connsiteX6" fmla="*/ 623933 w 2214617"/>
                  <a:gd name="connsiteY6" fmla="*/ 1611275 h 1797903"/>
                  <a:gd name="connsiteX7" fmla="*/ 938258 w 2214617"/>
                  <a:gd name="connsiteY7" fmla="*/ 1790569 h 1797903"/>
                  <a:gd name="connsiteX8" fmla="*/ 1400120 w 2214617"/>
                  <a:gd name="connsiteY8" fmla="*/ 1751456 h 1797903"/>
                  <a:gd name="connsiteX9" fmla="*/ 1619295 w 2214617"/>
                  <a:gd name="connsiteY9" fmla="*/ 1642302 h 1797903"/>
                  <a:gd name="connsiteX10" fmla="*/ 1809695 w 2214617"/>
                  <a:gd name="connsiteY10" fmla="*/ 1519948 h 1797903"/>
                  <a:gd name="connsiteX11" fmla="*/ 1981196 w 2214617"/>
                  <a:gd name="connsiteY11" fmla="*/ 1454649 h 1797903"/>
                  <a:gd name="connsiteX12" fmla="*/ 2083043 w 2214617"/>
                  <a:gd name="connsiteY12" fmla="*/ 1280380 h 1797903"/>
                  <a:gd name="connsiteX13" fmla="*/ 2133645 w 2214617"/>
                  <a:gd name="connsiteY13" fmla="*/ 1153796 h 1797903"/>
                  <a:gd name="connsiteX14" fmla="*/ 2157458 w 2214617"/>
                  <a:gd name="connsiteY14" fmla="*/ 927927 h 1797903"/>
                  <a:gd name="connsiteX15" fmla="*/ 2209845 w 2214617"/>
                  <a:gd name="connsiteY15" fmla="*/ 785052 h 1797903"/>
                  <a:gd name="connsiteX16" fmla="*/ 2024108 w 2214617"/>
                  <a:gd name="connsiteY16" fmla="*/ 463722 h 1797903"/>
                  <a:gd name="connsiteX17" fmla="*/ 1824058 w 2214617"/>
                  <a:gd name="connsiteY17" fmla="*/ 184646 h 1797903"/>
                  <a:gd name="connsiteX18" fmla="*/ 1317348 w 2214617"/>
                  <a:gd name="connsiteY18" fmla="*/ 38796 h 1797903"/>
                  <a:gd name="connsiteX19" fmla="*/ 747758 w 2214617"/>
                  <a:gd name="connsiteY19" fmla="*/ 26437 h 1797903"/>
                  <a:gd name="connsiteX20" fmla="*/ 404857 w 2214617"/>
                  <a:gd name="connsiteY20" fmla="*/ 247100 h 1797903"/>
                  <a:gd name="connsiteX21" fmla="*/ 216144 w 2214617"/>
                  <a:gd name="connsiteY21" fmla="*/ 376746 h 1797903"/>
                  <a:gd name="connsiteX0" fmla="*/ 216144 w 2214617"/>
                  <a:gd name="connsiteY0" fmla="*/ 376746 h 1797903"/>
                  <a:gd name="connsiteX1" fmla="*/ 47670 w 2214617"/>
                  <a:gd name="connsiteY1" fmla="*/ 627889 h 1797903"/>
                  <a:gd name="connsiteX2" fmla="*/ 45 w 2214617"/>
                  <a:gd name="connsiteY2" fmla="*/ 746952 h 1797903"/>
                  <a:gd name="connsiteX3" fmla="*/ 40379 w 2214617"/>
                  <a:gd name="connsiteY3" fmla="*/ 1001724 h 1797903"/>
                  <a:gd name="connsiteX4" fmla="*/ 104820 w 2214617"/>
                  <a:gd name="connsiteY4" fmla="*/ 1323214 h 1797903"/>
                  <a:gd name="connsiteX5" fmla="*/ 290558 w 2214617"/>
                  <a:gd name="connsiteY5" fmla="*/ 1518477 h 1797903"/>
                  <a:gd name="connsiteX6" fmla="*/ 623933 w 2214617"/>
                  <a:gd name="connsiteY6" fmla="*/ 1611275 h 1797903"/>
                  <a:gd name="connsiteX7" fmla="*/ 938258 w 2214617"/>
                  <a:gd name="connsiteY7" fmla="*/ 1790569 h 1797903"/>
                  <a:gd name="connsiteX8" fmla="*/ 1400120 w 2214617"/>
                  <a:gd name="connsiteY8" fmla="*/ 1751456 h 1797903"/>
                  <a:gd name="connsiteX9" fmla="*/ 1619295 w 2214617"/>
                  <a:gd name="connsiteY9" fmla="*/ 1642302 h 1797903"/>
                  <a:gd name="connsiteX10" fmla="*/ 1809695 w 2214617"/>
                  <a:gd name="connsiteY10" fmla="*/ 1519948 h 1797903"/>
                  <a:gd name="connsiteX11" fmla="*/ 1981196 w 2214617"/>
                  <a:gd name="connsiteY11" fmla="*/ 1454649 h 1797903"/>
                  <a:gd name="connsiteX12" fmla="*/ 2083043 w 2214617"/>
                  <a:gd name="connsiteY12" fmla="*/ 1280380 h 1797903"/>
                  <a:gd name="connsiteX13" fmla="*/ 2133645 w 2214617"/>
                  <a:gd name="connsiteY13" fmla="*/ 1153796 h 1797903"/>
                  <a:gd name="connsiteX14" fmla="*/ 2157458 w 2214617"/>
                  <a:gd name="connsiteY14" fmla="*/ 927927 h 1797903"/>
                  <a:gd name="connsiteX15" fmla="*/ 2209845 w 2214617"/>
                  <a:gd name="connsiteY15" fmla="*/ 785052 h 1797903"/>
                  <a:gd name="connsiteX16" fmla="*/ 2024108 w 2214617"/>
                  <a:gd name="connsiteY16" fmla="*/ 463722 h 1797903"/>
                  <a:gd name="connsiteX17" fmla="*/ 1824058 w 2214617"/>
                  <a:gd name="connsiteY17" fmla="*/ 184646 h 1797903"/>
                  <a:gd name="connsiteX18" fmla="*/ 1317348 w 2214617"/>
                  <a:gd name="connsiteY18" fmla="*/ 38796 h 1797903"/>
                  <a:gd name="connsiteX19" fmla="*/ 747758 w 2214617"/>
                  <a:gd name="connsiteY19" fmla="*/ 26437 h 1797903"/>
                  <a:gd name="connsiteX20" fmla="*/ 373480 w 2214617"/>
                  <a:gd name="connsiteY20" fmla="*/ 208382 h 1797903"/>
                  <a:gd name="connsiteX21" fmla="*/ 216144 w 2214617"/>
                  <a:gd name="connsiteY21" fmla="*/ 376746 h 1797903"/>
                  <a:gd name="connsiteX0" fmla="*/ 216599 w 2215072"/>
                  <a:gd name="connsiteY0" fmla="*/ 376746 h 1797903"/>
                  <a:gd name="connsiteX1" fmla="*/ 48125 w 2215072"/>
                  <a:gd name="connsiteY1" fmla="*/ 627889 h 1797903"/>
                  <a:gd name="connsiteX2" fmla="*/ 500 w 2215072"/>
                  <a:gd name="connsiteY2" fmla="*/ 746952 h 1797903"/>
                  <a:gd name="connsiteX3" fmla="*/ 69359 w 2215072"/>
                  <a:gd name="connsiteY3" fmla="*/ 1004703 h 1797903"/>
                  <a:gd name="connsiteX4" fmla="*/ 105275 w 2215072"/>
                  <a:gd name="connsiteY4" fmla="*/ 1323214 h 1797903"/>
                  <a:gd name="connsiteX5" fmla="*/ 291013 w 2215072"/>
                  <a:gd name="connsiteY5" fmla="*/ 1518477 h 1797903"/>
                  <a:gd name="connsiteX6" fmla="*/ 624388 w 2215072"/>
                  <a:gd name="connsiteY6" fmla="*/ 1611275 h 1797903"/>
                  <a:gd name="connsiteX7" fmla="*/ 938713 w 2215072"/>
                  <a:gd name="connsiteY7" fmla="*/ 1790569 h 1797903"/>
                  <a:gd name="connsiteX8" fmla="*/ 1400575 w 2215072"/>
                  <a:gd name="connsiteY8" fmla="*/ 1751456 h 1797903"/>
                  <a:gd name="connsiteX9" fmla="*/ 1619750 w 2215072"/>
                  <a:gd name="connsiteY9" fmla="*/ 1642302 h 1797903"/>
                  <a:gd name="connsiteX10" fmla="*/ 1810150 w 2215072"/>
                  <a:gd name="connsiteY10" fmla="*/ 1519948 h 1797903"/>
                  <a:gd name="connsiteX11" fmla="*/ 1981651 w 2215072"/>
                  <a:gd name="connsiteY11" fmla="*/ 1454649 h 1797903"/>
                  <a:gd name="connsiteX12" fmla="*/ 2083498 w 2215072"/>
                  <a:gd name="connsiteY12" fmla="*/ 1280380 h 1797903"/>
                  <a:gd name="connsiteX13" fmla="*/ 2134100 w 2215072"/>
                  <a:gd name="connsiteY13" fmla="*/ 1153796 h 1797903"/>
                  <a:gd name="connsiteX14" fmla="*/ 2157913 w 2215072"/>
                  <a:gd name="connsiteY14" fmla="*/ 927927 h 1797903"/>
                  <a:gd name="connsiteX15" fmla="*/ 2210300 w 2215072"/>
                  <a:gd name="connsiteY15" fmla="*/ 785052 h 1797903"/>
                  <a:gd name="connsiteX16" fmla="*/ 2024563 w 2215072"/>
                  <a:gd name="connsiteY16" fmla="*/ 463722 h 1797903"/>
                  <a:gd name="connsiteX17" fmla="*/ 1824513 w 2215072"/>
                  <a:gd name="connsiteY17" fmla="*/ 184646 h 1797903"/>
                  <a:gd name="connsiteX18" fmla="*/ 1317803 w 2215072"/>
                  <a:gd name="connsiteY18" fmla="*/ 38796 h 1797903"/>
                  <a:gd name="connsiteX19" fmla="*/ 748213 w 2215072"/>
                  <a:gd name="connsiteY19" fmla="*/ 26437 h 1797903"/>
                  <a:gd name="connsiteX20" fmla="*/ 373935 w 2215072"/>
                  <a:gd name="connsiteY20" fmla="*/ 208382 h 1797903"/>
                  <a:gd name="connsiteX21" fmla="*/ 216599 w 2215072"/>
                  <a:gd name="connsiteY21" fmla="*/ 376746 h 1797903"/>
                  <a:gd name="connsiteX0" fmla="*/ 216599 w 2215072"/>
                  <a:gd name="connsiteY0" fmla="*/ 376746 h 1797903"/>
                  <a:gd name="connsiteX1" fmla="*/ 48125 w 2215072"/>
                  <a:gd name="connsiteY1" fmla="*/ 627889 h 1797903"/>
                  <a:gd name="connsiteX2" fmla="*/ 500 w 2215072"/>
                  <a:gd name="connsiteY2" fmla="*/ 746952 h 1797903"/>
                  <a:gd name="connsiteX3" fmla="*/ 69359 w 2215072"/>
                  <a:gd name="connsiteY3" fmla="*/ 1004703 h 1797903"/>
                  <a:gd name="connsiteX4" fmla="*/ 105275 w 2215072"/>
                  <a:gd name="connsiteY4" fmla="*/ 1323214 h 1797903"/>
                  <a:gd name="connsiteX5" fmla="*/ 310980 w 2215072"/>
                  <a:gd name="connsiteY5" fmla="*/ 1509543 h 1797903"/>
                  <a:gd name="connsiteX6" fmla="*/ 624388 w 2215072"/>
                  <a:gd name="connsiteY6" fmla="*/ 1611275 h 1797903"/>
                  <a:gd name="connsiteX7" fmla="*/ 938713 w 2215072"/>
                  <a:gd name="connsiteY7" fmla="*/ 1790569 h 1797903"/>
                  <a:gd name="connsiteX8" fmla="*/ 1400575 w 2215072"/>
                  <a:gd name="connsiteY8" fmla="*/ 1751456 h 1797903"/>
                  <a:gd name="connsiteX9" fmla="*/ 1619750 w 2215072"/>
                  <a:gd name="connsiteY9" fmla="*/ 1642302 h 1797903"/>
                  <a:gd name="connsiteX10" fmla="*/ 1810150 w 2215072"/>
                  <a:gd name="connsiteY10" fmla="*/ 1519948 h 1797903"/>
                  <a:gd name="connsiteX11" fmla="*/ 1981651 w 2215072"/>
                  <a:gd name="connsiteY11" fmla="*/ 1454649 h 1797903"/>
                  <a:gd name="connsiteX12" fmla="*/ 2083498 w 2215072"/>
                  <a:gd name="connsiteY12" fmla="*/ 1280380 h 1797903"/>
                  <a:gd name="connsiteX13" fmla="*/ 2134100 w 2215072"/>
                  <a:gd name="connsiteY13" fmla="*/ 1153796 h 1797903"/>
                  <a:gd name="connsiteX14" fmla="*/ 2157913 w 2215072"/>
                  <a:gd name="connsiteY14" fmla="*/ 927927 h 1797903"/>
                  <a:gd name="connsiteX15" fmla="*/ 2210300 w 2215072"/>
                  <a:gd name="connsiteY15" fmla="*/ 785052 h 1797903"/>
                  <a:gd name="connsiteX16" fmla="*/ 2024563 w 2215072"/>
                  <a:gd name="connsiteY16" fmla="*/ 463722 h 1797903"/>
                  <a:gd name="connsiteX17" fmla="*/ 1824513 w 2215072"/>
                  <a:gd name="connsiteY17" fmla="*/ 184646 h 1797903"/>
                  <a:gd name="connsiteX18" fmla="*/ 1317803 w 2215072"/>
                  <a:gd name="connsiteY18" fmla="*/ 38796 h 1797903"/>
                  <a:gd name="connsiteX19" fmla="*/ 748213 w 2215072"/>
                  <a:gd name="connsiteY19" fmla="*/ 26437 h 1797903"/>
                  <a:gd name="connsiteX20" fmla="*/ 373935 w 2215072"/>
                  <a:gd name="connsiteY20" fmla="*/ 208382 h 1797903"/>
                  <a:gd name="connsiteX21" fmla="*/ 216599 w 2215072"/>
                  <a:gd name="connsiteY21" fmla="*/ 376746 h 1797903"/>
                  <a:gd name="connsiteX0" fmla="*/ 216599 w 2215072"/>
                  <a:gd name="connsiteY0" fmla="*/ 376746 h 1793538"/>
                  <a:gd name="connsiteX1" fmla="*/ 48125 w 2215072"/>
                  <a:gd name="connsiteY1" fmla="*/ 627889 h 1793538"/>
                  <a:gd name="connsiteX2" fmla="*/ 500 w 2215072"/>
                  <a:gd name="connsiteY2" fmla="*/ 746952 h 1793538"/>
                  <a:gd name="connsiteX3" fmla="*/ 69359 w 2215072"/>
                  <a:gd name="connsiteY3" fmla="*/ 1004703 h 1793538"/>
                  <a:gd name="connsiteX4" fmla="*/ 105275 w 2215072"/>
                  <a:gd name="connsiteY4" fmla="*/ 1323214 h 1793538"/>
                  <a:gd name="connsiteX5" fmla="*/ 310980 w 2215072"/>
                  <a:gd name="connsiteY5" fmla="*/ 1509543 h 1793538"/>
                  <a:gd name="connsiteX6" fmla="*/ 561632 w 2215072"/>
                  <a:gd name="connsiteY6" fmla="*/ 1679775 h 1793538"/>
                  <a:gd name="connsiteX7" fmla="*/ 938713 w 2215072"/>
                  <a:gd name="connsiteY7" fmla="*/ 1790569 h 1793538"/>
                  <a:gd name="connsiteX8" fmla="*/ 1400575 w 2215072"/>
                  <a:gd name="connsiteY8" fmla="*/ 1751456 h 1793538"/>
                  <a:gd name="connsiteX9" fmla="*/ 1619750 w 2215072"/>
                  <a:gd name="connsiteY9" fmla="*/ 1642302 h 1793538"/>
                  <a:gd name="connsiteX10" fmla="*/ 1810150 w 2215072"/>
                  <a:gd name="connsiteY10" fmla="*/ 1519948 h 1793538"/>
                  <a:gd name="connsiteX11" fmla="*/ 1981651 w 2215072"/>
                  <a:gd name="connsiteY11" fmla="*/ 1454649 h 1793538"/>
                  <a:gd name="connsiteX12" fmla="*/ 2083498 w 2215072"/>
                  <a:gd name="connsiteY12" fmla="*/ 1280380 h 1793538"/>
                  <a:gd name="connsiteX13" fmla="*/ 2134100 w 2215072"/>
                  <a:gd name="connsiteY13" fmla="*/ 1153796 h 1793538"/>
                  <a:gd name="connsiteX14" fmla="*/ 2157913 w 2215072"/>
                  <a:gd name="connsiteY14" fmla="*/ 927927 h 1793538"/>
                  <a:gd name="connsiteX15" fmla="*/ 2210300 w 2215072"/>
                  <a:gd name="connsiteY15" fmla="*/ 785052 h 1793538"/>
                  <a:gd name="connsiteX16" fmla="*/ 2024563 w 2215072"/>
                  <a:gd name="connsiteY16" fmla="*/ 463722 h 1793538"/>
                  <a:gd name="connsiteX17" fmla="*/ 1824513 w 2215072"/>
                  <a:gd name="connsiteY17" fmla="*/ 184646 h 1793538"/>
                  <a:gd name="connsiteX18" fmla="*/ 1317803 w 2215072"/>
                  <a:gd name="connsiteY18" fmla="*/ 38796 h 1793538"/>
                  <a:gd name="connsiteX19" fmla="*/ 748213 w 2215072"/>
                  <a:gd name="connsiteY19" fmla="*/ 26437 h 1793538"/>
                  <a:gd name="connsiteX20" fmla="*/ 373935 w 2215072"/>
                  <a:gd name="connsiteY20" fmla="*/ 208382 h 1793538"/>
                  <a:gd name="connsiteX21" fmla="*/ 216599 w 2215072"/>
                  <a:gd name="connsiteY21" fmla="*/ 376746 h 1793538"/>
                  <a:gd name="connsiteX0" fmla="*/ 216599 w 2215072"/>
                  <a:gd name="connsiteY0" fmla="*/ 376746 h 1764655"/>
                  <a:gd name="connsiteX1" fmla="*/ 48125 w 2215072"/>
                  <a:gd name="connsiteY1" fmla="*/ 627889 h 1764655"/>
                  <a:gd name="connsiteX2" fmla="*/ 500 w 2215072"/>
                  <a:gd name="connsiteY2" fmla="*/ 746952 h 1764655"/>
                  <a:gd name="connsiteX3" fmla="*/ 69359 w 2215072"/>
                  <a:gd name="connsiteY3" fmla="*/ 1004703 h 1764655"/>
                  <a:gd name="connsiteX4" fmla="*/ 105275 w 2215072"/>
                  <a:gd name="connsiteY4" fmla="*/ 1323214 h 1764655"/>
                  <a:gd name="connsiteX5" fmla="*/ 310980 w 2215072"/>
                  <a:gd name="connsiteY5" fmla="*/ 1509543 h 1764655"/>
                  <a:gd name="connsiteX6" fmla="*/ 561632 w 2215072"/>
                  <a:gd name="connsiteY6" fmla="*/ 1679775 h 1764655"/>
                  <a:gd name="connsiteX7" fmla="*/ 950123 w 2215072"/>
                  <a:gd name="connsiteY7" fmla="*/ 1754829 h 1764655"/>
                  <a:gd name="connsiteX8" fmla="*/ 1400575 w 2215072"/>
                  <a:gd name="connsiteY8" fmla="*/ 1751456 h 1764655"/>
                  <a:gd name="connsiteX9" fmla="*/ 1619750 w 2215072"/>
                  <a:gd name="connsiteY9" fmla="*/ 1642302 h 1764655"/>
                  <a:gd name="connsiteX10" fmla="*/ 1810150 w 2215072"/>
                  <a:gd name="connsiteY10" fmla="*/ 1519948 h 1764655"/>
                  <a:gd name="connsiteX11" fmla="*/ 1981651 w 2215072"/>
                  <a:gd name="connsiteY11" fmla="*/ 1454649 h 1764655"/>
                  <a:gd name="connsiteX12" fmla="*/ 2083498 w 2215072"/>
                  <a:gd name="connsiteY12" fmla="*/ 1280380 h 1764655"/>
                  <a:gd name="connsiteX13" fmla="*/ 2134100 w 2215072"/>
                  <a:gd name="connsiteY13" fmla="*/ 1153796 h 1764655"/>
                  <a:gd name="connsiteX14" fmla="*/ 2157913 w 2215072"/>
                  <a:gd name="connsiteY14" fmla="*/ 927927 h 1764655"/>
                  <a:gd name="connsiteX15" fmla="*/ 2210300 w 2215072"/>
                  <a:gd name="connsiteY15" fmla="*/ 785052 h 1764655"/>
                  <a:gd name="connsiteX16" fmla="*/ 2024563 w 2215072"/>
                  <a:gd name="connsiteY16" fmla="*/ 463722 h 1764655"/>
                  <a:gd name="connsiteX17" fmla="*/ 1824513 w 2215072"/>
                  <a:gd name="connsiteY17" fmla="*/ 184646 h 1764655"/>
                  <a:gd name="connsiteX18" fmla="*/ 1317803 w 2215072"/>
                  <a:gd name="connsiteY18" fmla="*/ 38796 h 1764655"/>
                  <a:gd name="connsiteX19" fmla="*/ 748213 w 2215072"/>
                  <a:gd name="connsiteY19" fmla="*/ 26437 h 1764655"/>
                  <a:gd name="connsiteX20" fmla="*/ 373935 w 2215072"/>
                  <a:gd name="connsiteY20" fmla="*/ 208382 h 1764655"/>
                  <a:gd name="connsiteX21" fmla="*/ 216599 w 2215072"/>
                  <a:gd name="connsiteY21" fmla="*/ 376746 h 1764655"/>
                  <a:gd name="connsiteX0" fmla="*/ 216599 w 2215072"/>
                  <a:gd name="connsiteY0" fmla="*/ 376746 h 1795467"/>
                  <a:gd name="connsiteX1" fmla="*/ 48125 w 2215072"/>
                  <a:gd name="connsiteY1" fmla="*/ 627889 h 1795467"/>
                  <a:gd name="connsiteX2" fmla="*/ 500 w 2215072"/>
                  <a:gd name="connsiteY2" fmla="*/ 746952 h 1795467"/>
                  <a:gd name="connsiteX3" fmla="*/ 69359 w 2215072"/>
                  <a:gd name="connsiteY3" fmla="*/ 1004703 h 1795467"/>
                  <a:gd name="connsiteX4" fmla="*/ 105275 w 2215072"/>
                  <a:gd name="connsiteY4" fmla="*/ 1323214 h 1795467"/>
                  <a:gd name="connsiteX5" fmla="*/ 310980 w 2215072"/>
                  <a:gd name="connsiteY5" fmla="*/ 1509543 h 1795467"/>
                  <a:gd name="connsiteX6" fmla="*/ 561632 w 2215072"/>
                  <a:gd name="connsiteY6" fmla="*/ 1679775 h 1795467"/>
                  <a:gd name="connsiteX7" fmla="*/ 950123 w 2215072"/>
                  <a:gd name="connsiteY7" fmla="*/ 1754829 h 1795467"/>
                  <a:gd name="connsiteX8" fmla="*/ 1323559 w 2215072"/>
                  <a:gd name="connsiteY8" fmla="*/ 1790175 h 1795467"/>
                  <a:gd name="connsiteX9" fmla="*/ 1619750 w 2215072"/>
                  <a:gd name="connsiteY9" fmla="*/ 1642302 h 1795467"/>
                  <a:gd name="connsiteX10" fmla="*/ 1810150 w 2215072"/>
                  <a:gd name="connsiteY10" fmla="*/ 1519948 h 1795467"/>
                  <a:gd name="connsiteX11" fmla="*/ 1981651 w 2215072"/>
                  <a:gd name="connsiteY11" fmla="*/ 1454649 h 1795467"/>
                  <a:gd name="connsiteX12" fmla="*/ 2083498 w 2215072"/>
                  <a:gd name="connsiteY12" fmla="*/ 1280380 h 1795467"/>
                  <a:gd name="connsiteX13" fmla="*/ 2134100 w 2215072"/>
                  <a:gd name="connsiteY13" fmla="*/ 1153796 h 1795467"/>
                  <a:gd name="connsiteX14" fmla="*/ 2157913 w 2215072"/>
                  <a:gd name="connsiteY14" fmla="*/ 927927 h 1795467"/>
                  <a:gd name="connsiteX15" fmla="*/ 2210300 w 2215072"/>
                  <a:gd name="connsiteY15" fmla="*/ 785052 h 1795467"/>
                  <a:gd name="connsiteX16" fmla="*/ 2024563 w 2215072"/>
                  <a:gd name="connsiteY16" fmla="*/ 463722 h 1795467"/>
                  <a:gd name="connsiteX17" fmla="*/ 1824513 w 2215072"/>
                  <a:gd name="connsiteY17" fmla="*/ 184646 h 1795467"/>
                  <a:gd name="connsiteX18" fmla="*/ 1317803 w 2215072"/>
                  <a:gd name="connsiteY18" fmla="*/ 38796 h 1795467"/>
                  <a:gd name="connsiteX19" fmla="*/ 748213 w 2215072"/>
                  <a:gd name="connsiteY19" fmla="*/ 26437 h 1795467"/>
                  <a:gd name="connsiteX20" fmla="*/ 373935 w 2215072"/>
                  <a:gd name="connsiteY20" fmla="*/ 208382 h 1795467"/>
                  <a:gd name="connsiteX21" fmla="*/ 216599 w 2215072"/>
                  <a:gd name="connsiteY21" fmla="*/ 376746 h 1795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215072" h="1795467">
                    <a:moveTo>
                      <a:pt x="216599" y="376746"/>
                    </a:moveTo>
                    <a:cubicBezTo>
                      <a:pt x="162297" y="446664"/>
                      <a:pt x="84141" y="566188"/>
                      <a:pt x="48125" y="627889"/>
                    </a:cubicBezTo>
                    <a:cubicBezTo>
                      <a:pt x="12109" y="689590"/>
                      <a:pt x="-3039" y="684150"/>
                      <a:pt x="500" y="746952"/>
                    </a:cubicBezTo>
                    <a:cubicBezTo>
                      <a:pt x="4039" y="809754"/>
                      <a:pt x="51897" y="908659"/>
                      <a:pt x="69359" y="1004703"/>
                    </a:cubicBezTo>
                    <a:cubicBezTo>
                      <a:pt x="86821" y="1100747"/>
                      <a:pt x="65005" y="1239074"/>
                      <a:pt x="105275" y="1323214"/>
                    </a:cubicBezTo>
                    <a:cubicBezTo>
                      <a:pt x="145545" y="1407354"/>
                      <a:pt x="234921" y="1450116"/>
                      <a:pt x="310980" y="1509543"/>
                    </a:cubicBezTo>
                    <a:cubicBezTo>
                      <a:pt x="387040" y="1568970"/>
                      <a:pt x="455108" y="1638894"/>
                      <a:pt x="561632" y="1679775"/>
                    </a:cubicBezTo>
                    <a:cubicBezTo>
                      <a:pt x="668156" y="1720656"/>
                      <a:pt x="823135" y="1736429"/>
                      <a:pt x="950123" y="1754829"/>
                    </a:cubicBezTo>
                    <a:cubicBezTo>
                      <a:pt x="1077111" y="1773229"/>
                      <a:pt x="1211955" y="1808929"/>
                      <a:pt x="1323559" y="1790175"/>
                    </a:cubicBezTo>
                    <a:cubicBezTo>
                      <a:pt x="1435163" y="1771421"/>
                      <a:pt x="1538652" y="1687340"/>
                      <a:pt x="1619750" y="1642302"/>
                    </a:cubicBezTo>
                    <a:cubicBezTo>
                      <a:pt x="1700848" y="1597264"/>
                      <a:pt x="1749833" y="1551224"/>
                      <a:pt x="1810150" y="1519948"/>
                    </a:cubicBezTo>
                    <a:cubicBezTo>
                      <a:pt x="1870467" y="1488673"/>
                      <a:pt x="1936093" y="1494577"/>
                      <a:pt x="1981651" y="1454649"/>
                    </a:cubicBezTo>
                    <a:cubicBezTo>
                      <a:pt x="2027209" y="1414721"/>
                      <a:pt x="2058090" y="1330522"/>
                      <a:pt x="2083498" y="1280380"/>
                    </a:cubicBezTo>
                    <a:cubicBezTo>
                      <a:pt x="2108906" y="1230238"/>
                      <a:pt x="2121698" y="1212538"/>
                      <a:pt x="2134100" y="1153796"/>
                    </a:cubicBezTo>
                    <a:cubicBezTo>
                      <a:pt x="2146502" y="1095054"/>
                      <a:pt x="2145213" y="989384"/>
                      <a:pt x="2157913" y="927927"/>
                    </a:cubicBezTo>
                    <a:cubicBezTo>
                      <a:pt x="2170613" y="866470"/>
                      <a:pt x="2232525" y="862419"/>
                      <a:pt x="2210300" y="785052"/>
                    </a:cubicBezTo>
                    <a:cubicBezTo>
                      <a:pt x="2188075" y="707685"/>
                      <a:pt x="2088861" y="563790"/>
                      <a:pt x="2024563" y="463722"/>
                    </a:cubicBezTo>
                    <a:cubicBezTo>
                      <a:pt x="1960265" y="363654"/>
                      <a:pt x="1942306" y="255467"/>
                      <a:pt x="1824513" y="184646"/>
                    </a:cubicBezTo>
                    <a:cubicBezTo>
                      <a:pt x="1706720" y="113825"/>
                      <a:pt x="1497186" y="65164"/>
                      <a:pt x="1317803" y="38796"/>
                    </a:cubicBezTo>
                    <a:cubicBezTo>
                      <a:pt x="1138420" y="12428"/>
                      <a:pt x="921251" y="-26744"/>
                      <a:pt x="748213" y="26437"/>
                    </a:cubicBezTo>
                    <a:cubicBezTo>
                      <a:pt x="575176" y="79618"/>
                      <a:pt x="462537" y="149997"/>
                      <a:pt x="373935" y="208382"/>
                    </a:cubicBezTo>
                    <a:cubicBezTo>
                      <a:pt x="285333" y="266767"/>
                      <a:pt x="270901" y="306828"/>
                      <a:pt x="216599" y="376746"/>
                    </a:cubicBezTo>
                    <a:close/>
                  </a:path>
                </a:pathLst>
              </a:custGeom>
              <a:solidFill>
                <a:srgbClr val="FF6600">
                  <a:alpha val="80000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43" name="グループ化 642">
                <a:extLst>
                  <a:ext uri="{FF2B5EF4-FFF2-40B4-BE49-F238E27FC236}">
                    <a16:creationId xmlns:a16="http://schemas.microsoft.com/office/drawing/2014/main" id="{0ED908AF-B800-406D-BD87-08D9452CC17D}"/>
                  </a:ext>
                </a:extLst>
              </p:cNvPr>
              <p:cNvGrpSpPr/>
              <p:nvPr/>
            </p:nvGrpSpPr>
            <p:grpSpPr>
              <a:xfrm>
                <a:off x="1013310" y="3339146"/>
                <a:ext cx="1318948" cy="1129532"/>
                <a:chOff x="1014161" y="4338916"/>
                <a:chExt cx="2068612" cy="1735503"/>
              </a:xfrm>
              <a:solidFill>
                <a:srgbClr val="FF0000"/>
              </a:solidFill>
            </p:grpSpPr>
            <p:sp>
              <p:nvSpPr>
                <p:cNvPr id="781" name="フリーフォーム: 図形 780">
                  <a:extLst>
                    <a:ext uri="{FF2B5EF4-FFF2-40B4-BE49-F238E27FC236}">
                      <a16:creationId xmlns:a16="http://schemas.microsoft.com/office/drawing/2014/main" id="{27ACCEF0-BFE3-408A-8881-39668FDA39CA}"/>
                    </a:ext>
                  </a:extLst>
                </p:cNvPr>
                <p:cNvSpPr/>
                <p:nvPr/>
              </p:nvSpPr>
              <p:spPr>
                <a:xfrm>
                  <a:off x="1449289" y="491031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2" name="フリーフォーム: 図形 781">
                  <a:extLst>
                    <a:ext uri="{FF2B5EF4-FFF2-40B4-BE49-F238E27FC236}">
                      <a16:creationId xmlns:a16="http://schemas.microsoft.com/office/drawing/2014/main" id="{D03BF66F-CFDC-413B-8528-1520BA69A751}"/>
                    </a:ext>
                  </a:extLst>
                </p:cNvPr>
                <p:cNvSpPr/>
                <p:nvPr/>
              </p:nvSpPr>
              <p:spPr>
                <a:xfrm>
                  <a:off x="1293714" y="545641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3" name="フリーフォーム: 図形 782">
                  <a:extLst>
                    <a:ext uri="{FF2B5EF4-FFF2-40B4-BE49-F238E27FC236}">
                      <a16:creationId xmlns:a16="http://schemas.microsoft.com/office/drawing/2014/main" id="{94A32531-B551-4D3C-982C-55C9C51DFAD3}"/>
                    </a:ext>
                  </a:extLst>
                </p:cNvPr>
                <p:cNvSpPr/>
                <p:nvPr/>
              </p:nvSpPr>
              <p:spPr>
                <a:xfrm rot="1760143">
                  <a:off x="2157607" y="5810760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4" name="フリーフォーム: 図形 783">
                  <a:extLst>
                    <a:ext uri="{FF2B5EF4-FFF2-40B4-BE49-F238E27FC236}">
                      <a16:creationId xmlns:a16="http://schemas.microsoft.com/office/drawing/2014/main" id="{DC2644FD-73CB-4195-BE3D-54179821857C}"/>
                    </a:ext>
                  </a:extLst>
                </p:cNvPr>
                <p:cNvSpPr/>
                <p:nvPr/>
              </p:nvSpPr>
              <p:spPr>
                <a:xfrm>
                  <a:off x="1738214" y="5415140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5" name="フリーフォーム: 図形 784">
                  <a:extLst>
                    <a:ext uri="{FF2B5EF4-FFF2-40B4-BE49-F238E27FC236}">
                      <a16:creationId xmlns:a16="http://schemas.microsoft.com/office/drawing/2014/main" id="{7E9D46BC-69B7-4284-8194-C0F6AC75446D}"/>
                    </a:ext>
                  </a:extLst>
                </p:cNvPr>
                <p:cNvSpPr/>
                <p:nvPr/>
              </p:nvSpPr>
              <p:spPr>
                <a:xfrm rot="1760143">
                  <a:off x="2602107" y="576948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6" name="フリーフォーム: 図形 785">
                  <a:extLst>
                    <a:ext uri="{FF2B5EF4-FFF2-40B4-BE49-F238E27FC236}">
                      <a16:creationId xmlns:a16="http://schemas.microsoft.com/office/drawing/2014/main" id="{5FF6F5DF-2E7B-4546-8882-51D2299E7209}"/>
                    </a:ext>
                  </a:extLst>
                </p:cNvPr>
                <p:cNvSpPr/>
                <p:nvPr/>
              </p:nvSpPr>
              <p:spPr>
                <a:xfrm rot="9484669">
                  <a:off x="2901680" y="5426694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7" name="フリーフォーム: 図形 786">
                  <a:extLst>
                    <a:ext uri="{FF2B5EF4-FFF2-40B4-BE49-F238E27FC236}">
                      <a16:creationId xmlns:a16="http://schemas.microsoft.com/office/drawing/2014/main" id="{7C7D163B-ABF9-4B3B-9AF8-0B93216417EE}"/>
                    </a:ext>
                  </a:extLst>
                </p:cNvPr>
                <p:cNvSpPr/>
                <p:nvPr/>
              </p:nvSpPr>
              <p:spPr>
                <a:xfrm>
                  <a:off x="1029734" y="5398430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8" name="フリーフォーム: 図形 787">
                  <a:extLst>
                    <a:ext uri="{FF2B5EF4-FFF2-40B4-BE49-F238E27FC236}">
                      <a16:creationId xmlns:a16="http://schemas.microsoft.com/office/drawing/2014/main" id="{5D62DF88-4B1F-4806-AD36-96F6C9795831}"/>
                    </a:ext>
                  </a:extLst>
                </p:cNvPr>
                <p:cNvSpPr/>
                <p:nvPr/>
              </p:nvSpPr>
              <p:spPr>
                <a:xfrm rot="1596076">
                  <a:off x="1268160" y="5725062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9" name="フリーフォーム: 図形 788">
                  <a:extLst>
                    <a:ext uri="{FF2B5EF4-FFF2-40B4-BE49-F238E27FC236}">
                      <a16:creationId xmlns:a16="http://schemas.microsoft.com/office/drawing/2014/main" id="{57051F32-A667-4709-AB33-C0C7C11FD81E}"/>
                    </a:ext>
                  </a:extLst>
                </p:cNvPr>
                <p:cNvSpPr/>
                <p:nvPr/>
              </p:nvSpPr>
              <p:spPr>
                <a:xfrm rot="1596076">
                  <a:off x="1715835" y="5852062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0" name="フリーフォーム: 図形 789">
                  <a:extLst>
                    <a:ext uri="{FF2B5EF4-FFF2-40B4-BE49-F238E27FC236}">
                      <a16:creationId xmlns:a16="http://schemas.microsoft.com/office/drawing/2014/main" id="{F623A585-AB4A-4D6F-A40E-22D3948466B7}"/>
                    </a:ext>
                  </a:extLst>
                </p:cNvPr>
                <p:cNvSpPr/>
                <p:nvPr/>
              </p:nvSpPr>
              <p:spPr>
                <a:xfrm rot="1596076">
                  <a:off x="2252410" y="5518687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1" name="フリーフォーム: 図形 790">
                  <a:extLst>
                    <a:ext uri="{FF2B5EF4-FFF2-40B4-BE49-F238E27FC236}">
                      <a16:creationId xmlns:a16="http://schemas.microsoft.com/office/drawing/2014/main" id="{1A5A964D-2206-4A3A-AA3E-B130D6DC3521}"/>
                    </a:ext>
                  </a:extLst>
                </p:cNvPr>
                <p:cNvSpPr/>
                <p:nvPr/>
              </p:nvSpPr>
              <p:spPr>
                <a:xfrm rot="1596076">
                  <a:off x="2776285" y="5556786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2" name="フリーフォーム: 図形 791">
                  <a:extLst>
                    <a:ext uri="{FF2B5EF4-FFF2-40B4-BE49-F238E27FC236}">
                      <a16:creationId xmlns:a16="http://schemas.microsoft.com/office/drawing/2014/main" id="{9A5F8583-4E6F-45CB-99C6-026266EB7B5C}"/>
                    </a:ext>
                  </a:extLst>
                </p:cNvPr>
                <p:cNvSpPr/>
                <p:nvPr/>
              </p:nvSpPr>
              <p:spPr>
                <a:xfrm rot="1596076">
                  <a:off x="1014161" y="5099586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3" name="フリーフォーム: 図形 792">
                  <a:extLst>
                    <a:ext uri="{FF2B5EF4-FFF2-40B4-BE49-F238E27FC236}">
                      <a16:creationId xmlns:a16="http://schemas.microsoft.com/office/drawing/2014/main" id="{1F0789C0-D603-41F6-93B1-A0E3A67A833E}"/>
                    </a:ext>
                  </a:extLst>
                </p:cNvPr>
                <p:cNvSpPr/>
                <p:nvPr/>
              </p:nvSpPr>
              <p:spPr>
                <a:xfrm rot="1596076">
                  <a:off x="1919036" y="5645687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4" name="フリーフォーム: 図形 793">
                  <a:extLst>
                    <a:ext uri="{FF2B5EF4-FFF2-40B4-BE49-F238E27FC236}">
                      <a16:creationId xmlns:a16="http://schemas.microsoft.com/office/drawing/2014/main" id="{583D18FB-48DD-45FD-81B8-00F295F94DE8}"/>
                    </a:ext>
                  </a:extLst>
                </p:cNvPr>
                <p:cNvSpPr/>
                <p:nvPr/>
              </p:nvSpPr>
              <p:spPr>
                <a:xfrm rot="1596076">
                  <a:off x="1575935" y="5628220"/>
                  <a:ext cx="73872" cy="5164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5" name="フリーフォーム: 図形 794">
                  <a:extLst>
                    <a:ext uri="{FF2B5EF4-FFF2-40B4-BE49-F238E27FC236}">
                      <a16:creationId xmlns:a16="http://schemas.microsoft.com/office/drawing/2014/main" id="{48B5D83E-A1BF-420B-9965-D51842C5212F}"/>
                    </a:ext>
                  </a:extLst>
                </p:cNvPr>
                <p:cNvSpPr/>
                <p:nvPr/>
              </p:nvSpPr>
              <p:spPr>
                <a:xfrm rot="1596076">
                  <a:off x="2661784" y="5402796"/>
                  <a:ext cx="73872" cy="5164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6" name="フリーフォーム: 図形 795">
                  <a:extLst>
                    <a:ext uri="{FF2B5EF4-FFF2-40B4-BE49-F238E27FC236}">
                      <a16:creationId xmlns:a16="http://schemas.microsoft.com/office/drawing/2014/main" id="{07B34118-3B5B-49E6-B5CD-21AE967BEB3C}"/>
                    </a:ext>
                  </a:extLst>
                </p:cNvPr>
                <p:cNvSpPr/>
                <p:nvPr/>
              </p:nvSpPr>
              <p:spPr>
                <a:xfrm rot="7724526">
                  <a:off x="1435657" y="4665645"/>
                  <a:ext cx="90211" cy="63073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7" name="フリーフォーム: 図形 796">
                  <a:extLst>
                    <a:ext uri="{FF2B5EF4-FFF2-40B4-BE49-F238E27FC236}">
                      <a16:creationId xmlns:a16="http://schemas.microsoft.com/office/drawing/2014/main" id="{E062F652-A83C-4847-83A8-5A716237836D}"/>
                    </a:ext>
                  </a:extLst>
                </p:cNvPr>
                <p:cNvSpPr/>
                <p:nvPr/>
              </p:nvSpPr>
              <p:spPr>
                <a:xfrm rot="1596076">
                  <a:off x="1321055" y="5117587"/>
                  <a:ext cx="65390" cy="4571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8" name="フリーフォーム: 図形 797">
                  <a:extLst>
                    <a:ext uri="{FF2B5EF4-FFF2-40B4-BE49-F238E27FC236}">
                      <a16:creationId xmlns:a16="http://schemas.microsoft.com/office/drawing/2014/main" id="{EA5CE9D9-306F-4C6D-B7E2-1C6A170B7D94}"/>
                    </a:ext>
                  </a:extLst>
                </p:cNvPr>
                <p:cNvSpPr/>
                <p:nvPr/>
              </p:nvSpPr>
              <p:spPr>
                <a:xfrm rot="1596076">
                  <a:off x="2070355" y="5384286"/>
                  <a:ext cx="65390" cy="4571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9" name="フリーフォーム: 図形 798">
                  <a:extLst>
                    <a:ext uri="{FF2B5EF4-FFF2-40B4-BE49-F238E27FC236}">
                      <a16:creationId xmlns:a16="http://schemas.microsoft.com/office/drawing/2014/main" id="{00416773-CE5E-489F-A0BC-730D6E4ECA63}"/>
                    </a:ext>
                  </a:extLst>
                </p:cNvPr>
                <p:cNvSpPr/>
                <p:nvPr/>
              </p:nvSpPr>
              <p:spPr>
                <a:xfrm rot="1760143">
                  <a:off x="2331210" y="5285864"/>
                  <a:ext cx="82884" cy="57950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0" name="フリーフォーム: 図形 799">
                  <a:extLst>
                    <a:ext uri="{FF2B5EF4-FFF2-40B4-BE49-F238E27FC236}">
                      <a16:creationId xmlns:a16="http://schemas.microsoft.com/office/drawing/2014/main" id="{8082F1AB-25F5-42FE-B96F-B287ED80226B}"/>
                    </a:ext>
                  </a:extLst>
                </p:cNvPr>
                <p:cNvSpPr/>
                <p:nvPr/>
              </p:nvSpPr>
              <p:spPr>
                <a:xfrm>
                  <a:off x="1994934" y="463960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1" name="フリーフォーム: 図形 800">
                  <a:extLst>
                    <a:ext uri="{FF2B5EF4-FFF2-40B4-BE49-F238E27FC236}">
                      <a16:creationId xmlns:a16="http://schemas.microsoft.com/office/drawing/2014/main" id="{99095A2B-9208-49B9-ADA6-95FA6441D39A}"/>
                    </a:ext>
                  </a:extLst>
                </p:cNvPr>
                <p:cNvSpPr/>
                <p:nvPr/>
              </p:nvSpPr>
              <p:spPr>
                <a:xfrm rot="1760143">
                  <a:off x="2716407" y="498843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2" name="フリーフォーム: 図形 801">
                  <a:extLst>
                    <a:ext uri="{FF2B5EF4-FFF2-40B4-BE49-F238E27FC236}">
                      <a16:creationId xmlns:a16="http://schemas.microsoft.com/office/drawing/2014/main" id="{F6121BBA-125F-4E6B-9A7A-A374B49E7977}"/>
                    </a:ext>
                  </a:extLst>
                </p:cNvPr>
                <p:cNvSpPr/>
                <p:nvPr/>
              </p:nvSpPr>
              <p:spPr>
                <a:xfrm rot="7724526">
                  <a:off x="2045258" y="5087921"/>
                  <a:ext cx="90211" cy="63073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3" name="フリーフォーム: 図形 802">
                  <a:extLst>
                    <a:ext uri="{FF2B5EF4-FFF2-40B4-BE49-F238E27FC236}">
                      <a16:creationId xmlns:a16="http://schemas.microsoft.com/office/drawing/2014/main" id="{FF57098B-BBAE-41C4-831D-A8882E98F998}"/>
                    </a:ext>
                  </a:extLst>
                </p:cNvPr>
                <p:cNvSpPr/>
                <p:nvPr/>
              </p:nvSpPr>
              <p:spPr>
                <a:xfrm rot="7724526">
                  <a:off x="1821886" y="4430999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4" name="フリーフォーム: 図形 803">
                  <a:extLst>
                    <a:ext uri="{FF2B5EF4-FFF2-40B4-BE49-F238E27FC236}">
                      <a16:creationId xmlns:a16="http://schemas.microsoft.com/office/drawing/2014/main" id="{2AE03B68-D338-47AD-BAFA-B26331C0EBC4}"/>
                    </a:ext>
                  </a:extLst>
                </p:cNvPr>
                <p:cNvSpPr/>
                <p:nvPr/>
              </p:nvSpPr>
              <p:spPr>
                <a:xfrm rot="9484669">
                  <a:off x="2685779" y="4785344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5" name="フリーフォーム: 図形 804">
                  <a:extLst>
                    <a:ext uri="{FF2B5EF4-FFF2-40B4-BE49-F238E27FC236}">
                      <a16:creationId xmlns:a16="http://schemas.microsoft.com/office/drawing/2014/main" id="{83ED9991-936D-4EFF-819A-CAF6F6A407D6}"/>
                    </a:ext>
                  </a:extLst>
                </p:cNvPr>
                <p:cNvSpPr/>
                <p:nvPr/>
              </p:nvSpPr>
              <p:spPr>
                <a:xfrm rot="1596076">
                  <a:off x="1905786" y="4879664"/>
                  <a:ext cx="101154" cy="70724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6" name="フリーフォーム: 図形 805">
                  <a:extLst>
                    <a:ext uri="{FF2B5EF4-FFF2-40B4-BE49-F238E27FC236}">
                      <a16:creationId xmlns:a16="http://schemas.microsoft.com/office/drawing/2014/main" id="{A887FDE9-205E-4120-961D-A7A1A5E3F0C3}"/>
                    </a:ext>
                  </a:extLst>
                </p:cNvPr>
                <p:cNvSpPr/>
                <p:nvPr/>
              </p:nvSpPr>
              <p:spPr>
                <a:xfrm rot="1596076">
                  <a:off x="1528510" y="5080538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7" name="フリーフォーム: 図形 806">
                  <a:extLst>
                    <a:ext uri="{FF2B5EF4-FFF2-40B4-BE49-F238E27FC236}">
                      <a16:creationId xmlns:a16="http://schemas.microsoft.com/office/drawing/2014/main" id="{3F5A973C-AE0E-4C76-BF9A-388ADF829A6D}"/>
                    </a:ext>
                  </a:extLst>
                </p:cNvPr>
                <p:cNvSpPr/>
                <p:nvPr/>
              </p:nvSpPr>
              <p:spPr>
                <a:xfrm rot="1596076">
                  <a:off x="2976311" y="5071011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8" name="フリーフォーム: 図形 807">
                  <a:extLst>
                    <a:ext uri="{FF2B5EF4-FFF2-40B4-BE49-F238E27FC236}">
                      <a16:creationId xmlns:a16="http://schemas.microsoft.com/office/drawing/2014/main" id="{57F2ED0C-F226-4963-9449-36FED068A6EF}"/>
                    </a:ext>
                  </a:extLst>
                </p:cNvPr>
                <p:cNvSpPr/>
                <p:nvPr/>
              </p:nvSpPr>
              <p:spPr>
                <a:xfrm rot="1760143">
                  <a:off x="2426460" y="4787389"/>
                  <a:ext cx="82884" cy="57950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9" name="フリーフォーム: 図形 808">
                  <a:extLst>
                    <a:ext uri="{FF2B5EF4-FFF2-40B4-BE49-F238E27FC236}">
                      <a16:creationId xmlns:a16="http://schemas.microsoft.com/office/drawing/2014/main" id="{2F985A64-7602-4040-BF51-14AC9263EF5C}"/>
                    </a:ext>
                  </a:extLst>
                </p:cNvPr>
                <p:cNvSpPr/>
                <p:nvPr/>
              </p:nvSpPr>
              <p:spPr>
                <a:xfrm rot="7724526">
                  <a:off x="2340532" y="4554521"/>
                  <a:ext cx="90211" cy="63073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0" name="フリーフォーム: 図形 809">
                  <a:extLst>
                    <a:ext uri="{FF2B5EF4-FFF2-40B4-BE49-F238E27FC236}">
                      <a16:creationId xmlns:a16="http://schemas.microsoft.com/office/drawing/2014/main" id="{8A8D3DFC-282F-4657-AFB7-B02CBBCB2BBD}"/>
                    </a:ext>
                  </a:extLst>
                </p:cNvPr>
                <p:cNvSpPr/>
                <p:nvPr/>
              </p:nvSpPr>
              <p:spPr>
                <a:xfrm rot="1596076">
                  <a:off x="1663955" y="5273162"/>
                  <a:ext cx="65390" cy="4571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1" name="フリーフォーム: 図形 810">
                  <a:extLst>
                    <a:ext uri="{FF2B5EF4-FFF2-40B4-BE49-F238E27FC236}">
                      <a16:creationId xmlns:a16="http://schemas.microsoft.com/office/drawing/2014/main" id="{7B8F4D4C-81A3-49D1-980F-6CD7B2D7B36C}"/>
                    </a:ext>
                  </a:extLst>
                </p:cNvPr>
                <p:cNvSpPr/>
                <p:nvPr/>
              </p:nvSpPr>
              <p:spPr>
                <a:xfrm rot="1760143">
                  <a:off x="2646923" y="5999984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2" name="フリーフォーム: 図形 811">
                  <a:extLst>
                    <a:ext uri="{FF2B5EF4-FFF2-40B4-BE49-F238E27FC236}">
                      <a16:creationId xmlns:a16="http://schemas.microsoft.com/office/drawing/2014/main" id="{886C92DD-EB40-4594-8B58-38125B9B6C55}"/>
                    </a:ext>
                  </a:extLst>
                </p:cNvPr>
                <p:cNvSpPr/>
                <p:nvPr/>
              </p:nvSpPr>
              <p:spPr>
                <a:xfrm rot="1760143">
                  <a:off x="2060575" y="5948763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3" name="フリーフォーム: 図形 812">
                  <a:extLst>
                    <a:ext uri="{FF2B5EF4-FFF2-40B4-BE49-F238E27FC236}">
                      <a16:creationId xmlns:a16="http://schemas.microsoft.com/office/drawing/2014/main" id="{BA18A90E-655A-4AFD-9C1A-A107C33B8B66}"/>
                    </a:ext>
                  </a:extLst>
                </p:cNvPr>
                <p:cNvSpPr/>
                <p:nvPr/>
              </p:nvSpPr>
              <p:spPr>
                <a:xfrm rot="1760143">
                  <a:off x="2643189" y="4338916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44" name="グループ化 643">
                <a:extLst>
                  <a:ext uri="{FF2B5EF4-FFF2-40B4-BE49-F238E27FC236}">
                    <a16:creationId xmlns:a16="http://schemas.microsoft.com/office/drawing/2014/main" id="{308F0C18-198D-47E7-8753-73D41CBE547F}"/>
                  </a:ext>
                </a:extLst>
              </p:cNvPr>
              <p:cNvGrpSpPr/>
              <p:nvPr/>
            </p:nvGrpSpPr>
            <p:grpSpPr>
              <a:xfrm>
                <a:off x="821728" y="3222868"/>
                <a:ext cx="1726868" cy="1338003"/>
                <a:chOff x="1014161" y="4414986"/>
                <a:chExt cx="2068612" cy="1602791"/>
              </a:xfrm>
            </p:grpSpPr>
            <p:sp>
              <p:nvSpPr>
                <p:cNvPr id="743" name="フリーフォーム: 図形 742">
                  <a:extLst>
                    <a:ext uri="{FF2B5EF4-FFF2-40B4-BE49-F238E27FC236}">
                      <a16:creationId xmlns:a16="http://schemas.microsoft.com/office/drawing/2014/main" id="{F198CBB9-59EF-4726-B2F7-B4E34AE74CC7}"/>
                    </a:ext>
                  </a:extLst>
                </p:cNvPr>
                <p:cNvSpPr/>
                <p:nvPr/>
              </p:nvSpPr>
              <p:spPr>
                <a:xfrm>
                  <a:off x="1449289" y="491031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4" name="フリーフォーム: 図形 743">
                  <a:extLst>
                    <a:ext uri="{FF2B5EF4-FFF2-40B4-BE49-F238E27FC236}">
                      <a16:creationId xmlns:a16="http://schemas.microsoft.com/office/drawing/2014/main" id="{99FE12FB-6B72-4161-A67C-900A7822FEAA}"/>
                    </a:ext>
                  </a:extLst>
                </p:cNvPr>
                <p:cNvSpPr/>
                <p:nvPr/>
              </p:nvSpPr>
              <p:spPr>
                <a:xfrm>
                  <a:off x="1293714" y="545641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5" name="フリーフォーム: 図形 744">
                  <a:extLst>
                    <a:ext uri="{FF2B5EF4-FFF2-40B4-BE49-F238E27FC236}">
                      <a16:creationId xmlns:a16="http://schemas.microsoft.com/office/drawing/2014/main" id="{110F7EDF-DFC7-4DD3-98D6-1AAB13D540DC}"/>
                    </a:ext>
                  </a:extLst>
                </p:cNvPr>
                <p:cNvSpPr/>
                <p:nvPr/>
              </p:nvSpPr>
              <p:spPr>
                <a:xfrm rot="1760143">
                  <a:off x="2157607" y="5810760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6" name="フリーフォーム: 図形 745">
                  <a:extLst>
                    <a:ext uri="{FF2B5EF4-FFF2-40B4-BE49-F238E27FC236}">
                      <a16:creationId xmlns:a16="http://schemas.microsoft.com/office/drawing/2014/main" id="{2D942F52-4BAB-46A3-A01E-3FEBA5A36C28}"/>
                    </a:ext>
                  </a:extLst>
                </p:cNvPr>
                <p:cNvSpPr/>
                <p:nvPr/>
              </p:nvSpPr>
              <p:spPr>
                <a:xfrm>
                  <a:off x="1738214" y="5415140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7" name="フリーフォーム: 図形 746">
                  <a:extLst>
                    <a:ext uri="{FF2B5EF4-FFF2-40B4-BE49-F238E27FC236}">
                      <a16:creationId xmlns:a16="http://schemas.microsoft.com/office/drawing/2014/main" id="{6E15994C-6335-4BC9-9A28-769F32CD2A95}"/>
                    </a:ext>
                  </a:extLst>
                </p:cNvPr>
                <p:cNvSpPr/>
                <p:nvPr/>
              </p:nvSpPr>
              <p:spPr>
                <a:xfrm rot="1760143">
                  <a:off x="2602107" y="576948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8" name="フリーフォーム: 図形 747">
                  <a:extLst>
                    <a:ext uri="{FF2B5EF4-FFF2-40B4-BE49-F238E27FC236}">
                      <a16:creationId xmlns:a16="http://schemas.microsoft.com/office/drawing/2014/main" id="{B37CA4EF-137B-40B4-B5BD-E45120727AF7}"/>
                    </a:ext>
                  </a:extLst>
                </p:cNvPr>
                <p:cNvSpPr/>
                <p:nvPr/>
              </p:nvSpPr>
              <p:spPr>
                <a:xfrm rot="9484669">
                  <a:off x="2901680" y="5426694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9" name="フリーフォーム: 図形 748">
                  <a:extLst>
                    <a:ext uri="{FF2B5EF4-FFF2-40B4-BE49-F238E27FC236}">
                      <a16:creationId xmlns:a16="http://schemas.microsoft.com/office/drawing/2014/main" id="{80CDC0E3-D4F2-4DC8-BFB3-891683931380}"/>
                    </a:ext>
                  </a:extLst>
                </p:cNvPr>
                <p:cNvSpPr/>
                <p:nvPr/>
              </p:nvSpPr>
              <p:spPr>
                <a:xfrm>
                  <a:off x="1029734" y="5398430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0" name="フリーフォーム: 図形 749">
                  <a:extLst>
                    <a:ext uri="{FF2B5EF4-FFF2-40B4-BE49-F238E27FC236}">
                      <a16:creationId xmlns:a16="http://schemas.microsoft.com/office/drawing/2014/main" id="{06878DDA-1DF9-496E-8B12-47418AAD70B9}"/>
                    </a:ext>
                  </a:extLst>
                </p:cNvPr>
                <p:cNvSpPr/>
                <p:nvPr/>
              </p:nvSpPr>
              <p:spPr>
                <a:xfrm rot="1596076">
                  <a:off x="1268160" y="5725062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1" name="フリーフォーム: 図形 750">
                  <a:extLst>
                    <a:ext uri="{FF2B5EF4-FFF2-40B4-BE49-F238E27FC236}">
                      <a16:creationId xmlns:a16="http://schemas.microsoft.com/office/drawing/2014/main" id="{6C2F03B6-2B83-483D-B3E1-482E3DD247FD}"/>
                    </a:ext>
                  </a:extLst>
                </p:cNvPr>
                <p:cNvSpPr/>
                <p:nvPr/>
              </p:nvSpPr>
              <p:spPr>
                <a:xfrm rot="1596076">
                  <a:off x="1715835" y="5852062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2" name="フリーフォーム: 図形 751">
                  <a:extLst>
                    <a:ext uri="{FF2B5EF4-FFF2-40B4-BE49-F238E27FC236}">
                      <a16:creationId xmlns:a16="http://schemas.microsoft.com/office/drawing/2014/main" id="{56006546-53C9-4B88-8988-CBC4DD355C40}"/>
                    </a:ext>
                  </a:extLst>
                </p:cNvPr>
                <p:cNvSpPr/>
                <p:nvPr/>
              </p:nvSpPr>
              <p:spPr>
                <a:xfrm rot="1596076">
                  <a:off x="2252410" y="5518687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3" name="フリーフォーム: 図形 752">
                  <a:extLst>
                    <a:ext uri="{FF2B5EF4-FFF2-40B4-BE49-F238E27FC236}">
                      <a16:creationId xmlns:a16="http://schemas.microsoft.com/office/drawing/2014/main" id="{2368C632-15D0-48B2-96B2-816AE2BAEAFF}"/>
                    </a:ext>
                  </a:extLst>
                </p:cNvPr>
                <p:cNvSpPr/>
                <p:nvPr/>
              </p:nvSpPr>
              <p:spPr>
                <a:xfrm rot="1596076">
                  <a:off x="2776285" y="5556786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4" name="フリーフォーム: 図形 753">
                  <a:extLst>
                    <a:ext uri="{FF2B5EF4-FFF2-40B4-BE49-F238E27FC236}">
                      <a16:creationId xmlns:a16="http://schemas.microsoft.com/office/drawing/2014/main" id="{579352A9-DE4D-4892-879C-06B205A3CF80}"/>
                    </a:ext>
                  </a:extLst>
                </p:cNvPr>
                <p:cNvSpPr/>
                <p:nvPr/>
              </p:nvSpPr>
              <p:spPr>
                <a:xfrm rot="1596076">
                  <a:off x="1014161" y="5099586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5" name="フリーフォーム: 図形 754">
                  <a:extLst>
                    <a:ext uri="{FF2B5EF4-FFF2-40B4-BE49-F238E27FC236}">
                      <a16:creationId xmlns:a16="http://schemas.microsoft.com/office/drawing/2014/main" id="{B496EB60-0B5D-431F-966D-B5BF84493353}"/>
                    </a:ext>
                  </a:extLst>
                </p:cNvPr>
                <p:cNvSpPr/>
                <p:nvPr/>
              </p:nvSpPr>
              <p:spPr>
                <a:xfrm rot="1596076">
                  <a:off x="1919036" y="5645687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6" name="フリーフォーム: 図形 755">
                  <a:extLst>
                    <a:ext uri="{FF2B5EF4-FFF2-40B4-BE49-F238E27FC236}">
                      <a16:creationId xmlns:a16="http://schemas.microsoft.com/office/drawing/2014/main" id="{235373E3-4ED4-447A-8538-045250E3A9FF}"/>
                    </a:ext>
                  </a:extLst>
                </p:cNvPr>
                <p:cNvSpPr/>
                <p:nvPr/>
              </p:nvSpPr>
              <p:spPr>
                <a:xfrm rot="1596076">
                  <a:off x="1575935" y="5628220"/>
                  <a:ext cx="73872" cy="5164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7" name="フリーフォーム: 図形 756">
                  <a:extLst>
                    <a:ext uri="{FF2B5EF4-FFF2-40B4-BE49-F238E27FC236}">
                      <a16:creationId xmlns:a16="http://schemas.microsoft.com/office/drawing/2014/main" id="{071D03AB-0CC0-41CC-B11E-0B225816D94B}"/>
                    </a:ext>
                  </a:extLst>
                </p:cNvPr>
                <p:cNvSpPr/>
                <p:nvPr/>
              </p:nvSpPr>
              <p:spPr>
                <a:xfrm rot="1596076">
                  <a:off x="2661784" y="5402796"/>
                  <a:ext cx="73872" cy="5164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8" name="フリーフォーム: 図形 757">
                  <a:extLst>
                    <a:ext uri="{FF2B5EF4-FFF2-40B4-BE49-F238E27FC236}">
                      <a16:creationId xmlns:a16="http://schemas.microsoft.com/office/drawing/2014/main" id="{066AF87B-8057-44C4-AFB6-8999FC325E48}"/>
                    </a:ext>
                  </a:extLst>
                </p:cNvPr>
                <p:cNvSpPr/>
                <p:nvPr/>
              </p:nvSpPr>
              <p:spPr>
                <a:xfrm rot="7724526">
                  <a:off x="1435657" y="4665645"/>
                  <a:ext cx="90211" cy="63073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9" name="フリーフォーム: 図形 758">
                  <a:extLst>
                    <a:ext uri="{FF2B5EF4-FFF2-40B4-BE49-F238E27FC236}">
                      <a16:creationId xmlns:a16="http://schemas.microsoft.com/office/drawing/2014/main" id="{5C435BA1-0E95-4C75-BDEB-BF2B301D4025}"/>
                    </a:ext>
                  </a:extLst>
                </p:cNvPr>
                <p:cNvSpPr/>
                <p:nvPr/>
              </p:nvSpPr>
              <p:spPr>
                <a:xfrm rot="1596076">
                  <a:off x="1321055" y="5117587"/>
                  <a:ext cx="65390" cy="4571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0" name="フリーフォーム: 図形 759">
                  <a:extLst>
                    <a:ext uri="{FF2B5EF4-FFF2-40B4-BE49-F238E27FC236}">
                      <a16:creationId xmlns:a16="http://schemas.microsoft.com/office/drawing/2014/main" id="{78951D7C-9715-4E13-93BF-4343C3AA4469}"/>
                    </a:ext>
                  </a:extLst>
                </p:cNvPr>
                <p:cNvSpPr/>
                <p:nvPr/>
              </p:nvSpPr>
              <p:spPr>
                <a:xfrm rot="1596076">
                  <a:off x="2070355" y="5384286"/>
                  <a:ext cx="65390" cy="4571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1" name="フリーフォーム: 図形 760">
                  <a:extLst>
                    <a:ext uri="{FF2B5EF4-FFF2-40B4-BE49-F238E27FC236}">
                      <a16:creationId xmlns:a16="http://schemas.microsoft.com/office/drawing/2014/main" id="{C709E8CE-A0BE-402E-B79E-081248E44D6C}"/>
                    </a:ext>
                  </a:extLst>
                </p:cNvPr>
                <p:cNvSpPr/>
                <p:nvPr/>
              </p:nvSpPr>
              <p:spPr>
                <a:xfrm rot="1760143">
                  <a:off x="2331210" y="5285864"/>
                  <a:ext cx="82884" cy="57950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2" name="フリーフォーム: 図形 761">
                  <a:extLst>
                    <a:ext uri="{FF2B5EF4-FFF2-40B4-BE49-F238E27FC236}">
                      <a16:creationId xmlns:a16="http://schemas.microsoft.com/office/drawing/2014/main" id="{400340AA-E04B-46DD-9E12-A8662C77E350}"/>
                    </a:ext>
                  </a:extLst>
                </p:cNvPr>
                <p:cNvSpPr/>
                <p:nvPr/>
              </p:nvSpPr>
              <p:spPr>
                <a:xfrm>
                  <a:off x="1994934" y="463960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3" name="フリーフォーム: 図形 762">
                  <a:extLst>
                    <a:ext uri="{FF2B5EF4-FFF2-40B4-BE49-F238E27FC236}">
                      <a16:creationId xmlns:a16="http://schemas.microsoft.com/office/drawing/2014/main" id="{892EF15B-5A53-4B96-8980-9A5452B5311A}"/>
                    </a:ext>
                  </a:extLst>
                </p:cNvPr>
                <p:cNvSpPr/>
                <p:nvPr/>
              </p:nvSpPr>
              <p:spPr>
                <a:xfrm rot="1760143">
                  <a:off x="2716407" y="498843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4" name="フリーフォーム: 図形 763">
                  <a:extLst>
                    <a:ext uri="{FF2B5EF4-FFF2-40B4-BE49-F238E27FC236}">
                      <a16:creationId xmlns:a16="http://schemas.microsoft.com/office/drawing/2014/main" id="{59FF5E4F-3A31-46B9-B07D-A8A2112AD361}"/>
                    </a:ext>
                  </a:extLst>
                </p:cNvPr>
                <p:cNvSpPr/>
                <p:nvPr/>
              </p:nvSpPr>
              <p:spPr>
                <a:xfrm rot="7724526">
                  <a:off x="2045258" y="5087921"/>
                  <a:ext cx="90211" cy="63073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5" name="フリーフォーム: 図形 764">
                  <a:extLst>
                    <a:ext uri="{FF2B5EF4-FFF2-40B4-BE49-F238E27FC236}">
                      <a16:creationId xmlns:a16="http://schemas.microsoft.com/office/drawing/2014/main" id="{2E606630-F536-4A58-B703-A7B2E8114E0E}"/>
                    </a:ext>
                  </a:extLst>
                </p:cNvPr>
                <p:cNvSpPr/>
                <p:nvPr/>
              </p:nvSpPr>
              <p:spPr>
                <a:xfrm rot="7724526">
                  <a:off x="1821886" y="4430999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6" name="フリーフォーム: 図形 765">
                  <a:extLst>
                    <a:ext uri="{FF2B5EF4-FFF2-40B4-BE49-F238E27FC236}">
                      <a16:creationId xmlns:a16="http://schemas.microsoft.com/office/drawing/2014/main" id="{5D96F371-43BB-4F30-9692-00BF9FE4B1F9}"/>
                    </a:ext>
                  </a:extLst>
                </p:cNvPr>
                <p:cNvSpPr/>
                <p:nvPr/>
              </p:nvSpPr>
              <p:spPr>
                <a:xfrm rot="9484669">
                  <a:off x="2685779" y="4785344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7" name="フリーフォーム: 図形 766">
                  <a:extLst>
                    <a:ext uri="{FF2B5EF4-FFF2-40B4-BE49-F238E27FC236}">
                      <a16:creationId xmlns:a16="http://schemas.microsoft.com/office/drawing/2014/main" id="{C24CFF63-0CE5-441E-BCB4-3E53C9DFAB16}"/>
                    </a:ext>
                  </a:extLst>
                </p:cNvPr>
                <p:cNvSpPr/>
                <p:nvPr/>
              </p:nvSpPr>
              <p:spPr>
                <a:xfrm rot="1596076">
                  <a:off x="1905786" y="4879664"/>
                  <a:ext cx="101154" cy="70724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8" name="フリーフォーム: 図形 767">
                  <a:extLst>
                    <a:ext uri="{FF2B5EF4-FFF2-40B4-BE49-F238E27FC236}">
                      <a16:creationId xmlns:a16="http://schemas.microsoft.com/office/drawing/2014/main" id="{B69F772D-C78E-45DD-A1EC-8A9F9CDF17F9}"/>
                    </a:ext>
                  </a:extLst>
                </p:cNvPr>
                <p:cNvSpPr/>
                <p:nvPr/>
              </p:nvSpPr>
              <p:spPr>
                <a:xfrm rot="1596076">
                  <a:off x="1528510" y="5080538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9" name="フリーフォーム: 図形 768">
                  <a:extLst>
                    <a:ext uri="{FF2B5EF4-FFF2-40B4-BE49-F238E27FC236}">
                      <a16:creationId xmlns:a16="http://schemas.microsoft.com/office/drawing/2014/main" id="{FB82F321-F62A-410B-BD6C-20DEB48890B1}"/>
                    </a:ext>
                  </a:extLst>
                </p:cNvPr>
                <p:cNvSpPr/>
                <p:nvPr/>
              </p:nvSpPr>
              <p:spPr>
                <a:xfrm rot="1596076">
                  <a:off x="2976311" y="5071011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0" name="フリーフォーム: 図形 769">
                  <a:extLst>
                    <a:ext uri="{FF2B5EF4-FFF2-40B4-BE49-F238E27FC236}">
                      <a16:creationId xmlns:a16="http://schemas.microsoft.com/office/drawing/2014/main" id="{66AFCEA1-8F7C-481C-A0BB-ABD26C68D3FF}"/>
                    </a:ext>
                  </a:extLst>
                </p:cNvPr>
                <p:cNvSpPr/>
                <p:nvPr/>
              </p:nvSpPr>
              <p:spPr>
                <a:xfrm rot="1760143">
                  <a:off x="2426460" y="4787389"/>
                  <a:ext cx="82884" cy="57950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1" name="フリーフォーム: 図形 770">
                  <a:extLst>
                    <a:ext uri="{FF2B5EF4-FFF2-40B4-BE49-F238E27FC236}">
                      <a16:creationId xmlns:a16="http://schemas.microsoft.com/office/drawing/2014/main" id="{6320E4A0-F2CC-4416-B602-84738E37A8B0}"/>
                    </a:ext>
                  </a:extLst>
                </p:cNvPr>
                <p:cNvSpPr/>
                <p:nvPr/>
              </p:nvSpPr>
              <p:spPr>
                <a:xfrm rot="7724526">
                  <a:off x="2340533" y="4554521"/>
                  <a:ext cx="90211" cy="63073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2" name="フリーフォーム: 図形 771">
                  <a:extLst>
                    <a:ext uri="{FF2B5EF4-FFF2-40B4-BE49-F238E27FC236}">
                      <a16:creationId xmlns:a16="http://schemas.microsoft.com/office/drawing/2014/main" id="{AD309FE2-3A2F-4EB7-BA28-D6AE31E783C6}"/>
                    </a:ext>
                  </a:extLst>
                </p:cNvPr>
                <p:cNvSpPr/>
                <p:nvPr/>
              </p:nvSpPr>
              <p:spPr>
                <a:xfrm rot="1596076">
                  <a:off x="1663955" y="5273162"/>
                  <a:ext cx="65390" cy="4571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3" name="フリーフォーム: 図形 772">
                  <a:extLst>
                    <a:ext uri="{FF2B5EF4-FFF2-40B4-BE49-F238E27FC236}">
                      <a16:creationId xmlns:a16="http://schemas.microsoft.com/office/drawing/2014/main" id="{68E3146E-B163-4E1C-B80F-B1CE954A14DE}"/>
                    </a:ext>
                  </a:extLst>
                </p:cNvPr>
                <p:cNvSpPr/>
                <p:nvPr/>
              </p:nvSpPr>
              <p:spPr>
                <a:xfrm rot="1596076">
                  <a:off x="1858459" y="5943342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4" name="フリーフォーム: 図形 773">
                  <a:extLst>
                    <a:ext uri="{FF2B5EF4-FFF2-40B4-BE49-F238E27FC236}">
                      <a16:creationId xmlns:a16="http://schemas.microsoft.com/office/drawing/2014/main" id="{B2A12345-10F0-48B2-9687-F93406ACD00E}"/>
                    </a:ext>
                  </a:extLst>
                </p:cNvPr>
                <p:cNvSpPr/>
                <p:nvPr/>
              </p:nvSpPr>
              <p:spPr>
                <a:xfrm rot="1596076">
                  <a:off x="2320562" y="591196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5" name="フリーフォーム: 図形 774">
                  <a:extLst>
                    <a:ext uri="{FF2B5EF4-FFF2-40B4-BE49-F238E27FC236}">
                      <a16:creationId xmlns:a16="http://schemas.microsoft.com/office/drawing/2014/main" id="{CD459E42-DBB9-4988-8AF8-23AB5C6D8E87}"/>
                    </a:ext>
                  </a:extLst>
                </p:cNvPr>
                <p:cNvSpPr/>
                <p:nvPr/>
              </p:nvSpPr>
              <p:spPr>
                <a:xfrm rot="1596076">
                  <a:off x="2138003" y="4751000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6" name="フリーフォーム: 図形 775">
                  <a:extLst>
                    <a:ext uri="{FF2B5EF4-FFF2-40B4-BE49-F238E27FC236}">
                      <a16:creationId xmlns:a16="http://schemas.microsoft.com/office/drawing/2014/main" id="{E955082E-9198-4A43-BDA3-4C2FB29280B0}"/>
                    </a:ext>
                  </a:extLst>
                </p:cNvPr>
                <p:cNvSpPr/>
                <p:nvPr/>
              </p:nvSpPr>
              <p:spPr>
                <a:xfrm rot="1596076">
                  <a:off x="1267990" y="4705360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7" name="フリーフォーム: 図形 776">
                  <a:extLst>
                    <a:ext uri="{FF2B5EF4-FFF2-40B4-BE49-F238E27FC236}">
                      <a16:creationId xmlns:a16="http://schemas.microsoft.com/office/drawing/2014/main" id="{D48A67D1-3128-4AA8-8308-9C885815A613}"/>
                    </a:ext>
                  </a:extLst>
                </p:cNvPr>
                <p:cNvSpPr/>
                <p:nvPr/>
              </p:nvSpPr>
              <p:spPr>
                <a:xfrm rot="1760143">
                  <a:off x="2898965" y="4959911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8" name="フリーフォーム: 図形 777">
                  <a:extLst>
                    <a:ext uri="{FF2B5EF4-FFF2-40B4-BE49-F238E27FC236}">
                      <a16:creationId xmlns:a16="http://schemas.microsoft.com/office/drawing/2014/main" id="{184F8B6F-5688-40EC-B07B-72F1C0CB2733}"/>
                    </a:ext>
                  </a:extLst>
                </p:cNvPr>
                <p:cNvSpPr/>
                <p:nvPr/>
              </p:nvSpPr>
              <p:spPr>
                <a:xfrm rot="7724526">
                  <a:off x="1176715" y="5279054"/>
                  <a:ext cx="90211" cy="63073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9" name="フリーフォーム: 図形 778">
                  <a:extLst>
                    <a:ext uri="{FF2B5EF4-FFF2-40B4-BE49-F238E27FC236}">
                      <a16:creationId xmlns:a16="http://schemas.microsoft.com/office/drawing/2014/main" id="{2C39C922-B98B-44B0-AE1D-EFDB6D20F57F}"/>
                    </a:ext>
                  </a:extLst>
                </p:cNvPr>
                <p:cNvSpPr/>
                <p:nvPr/>
              </p:nvSpPr>
              <p:spPr>
                <a:xfrm rot="7724526">
                  <a:off x="2945261" y="5321841"/>
                  <a:ext cx="90211" cy="63073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0" name="フリーフォーム: 図形 779">
                  <a:extLst>
                    <a:ext uri="{FF2B5EF4-FFF2-40B4-BE49-F238E27FC236}">
                      <a16:creationId xmlns:a16="http://schemas.microsoft.com/office/drawing/2014/main" id="{ABE0F859-3D32-4F1C-9421-63C2CE0589CC}"/>
                    </a:ext>
                  </a:extLst>
                </p:cNvPr>
                <p:cNvSpPr/>
                <p:nvPr/>
              </p:nvSpPr>
              <p:spPr>
                <a:xfrm rot="7724526">
                  <a:off x="1556096" y="5398858"/>
                  <a:ext cx="90211" cy="63073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45" name="グループ化 644">
                <a:extLst>
                  <a:ext uri="{FF2B5EF4-FFF2-40B4-BE49-F238E27FC236}">
                    <a16:creationId xmlns:a16="http://schemas.microsoft.com/office/drawing/2014/main" id="{C203E1CF-BE93-4E61-AC1F-B6E548D31843}"/>
                  </a:ext>
                </a:extLst>
              </p:cNvPr>
              <p:cNvGrpSpPr/>
              <p:nvPr/>
            </p:nvGrpSpPr>
            <p:grpSpPr>
              <a:xfrm>
                <a:off x="1348894" y="4104058"/>
                <a:ext cx="204382" cy="197125"/>
                <a:chOff x="7384822" y="5108104"/>
                <a:chExt cx="593045" cy="571988"/>
              </a:xfrm>
            </p:grpSpPr>
            <p:sp>
              <p:nvSpPr>
                <p:cNvPr id="741" name="フリーフォーム: 図形 740">
                  <a:extLst>
                    <a:ext uri="{FF2B5EF4-FFF2-40B4-BE49-F238E27FC236}">
                      <a16:creationId xmlns:a16="http://schemas.microsoft.com/office/drawing/2014/main" id="{D0C9B3BF-E3E0-401E-9E84-559976843CD2}"/>
                    </a:ext>
                  </a:extLst>
                </p:cNvPr>
                <p:cNvSpPr/>
                <p:nvPr/>
              </p:nvSpPr>
              <p:spPr>
                <a:xfrm>
                  <a:off x="7384822" y="5108104"/>
                  <a:ext cx="593045" cy="571988"/>
                </a:xfrm>
                <a:custGeom>
                  <a:avLst/>
                  <a:gdLst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17820 w 593045"/>
                    <a:gd name="connsiteY4" fmla="*/ 451338 h 571988"/>
                    <a:gd name="connsiteX5" fmla="*/ 491445 w 593045"/>
                    <a:gd name="connsiteY5" fmla="*/ 451338 h 571988"/>
                    <a:gd name="connsiteX6" fmla="*/ 491445 w 593045"/>
                    <a:gd name="connsiteY6" fmla="*/ 496763 h 571988"/>
                    <a:gd name="connsiteX7" fmla="*/ 416220 w 593045"/>
                    <a:gd name="connsiteY7" fmla="*/ 571988 h 571988"/>
                    <a:gd name="connsiteX8" fmla="*/ 75225 w 593045"/>
                    <a:gd name="connsiteY8" fmla="*/ 571988 h 571988"/>
                    <a:gd name="connsiteX9" fmla="*/ 0 w 593045"/>
                    <a:gd name="connsiteY9" fmla="*/ 496763 h 571988"/>
                    <a:gd name="connsiteX10" fmla="*/ 0 w 593045"/>
                    <a:gd name="connsiteY10" fmla="*/ 195875 h 571988"/>
                    <a:gd name="connsiteX11" fmla="*/ 75225 w 593045"/>
                    <a:gd name="connsiteY11" fmla="*/ 120650 h 571988"/>
                    <a:gd name="connsiteX12" fmla="*/ 101600 w 593045"/>
                    <a:gd name="connsiteY12" fmla="*/ 120650 h 571988"/>
                    <a:gd name="connsiteX13" fmla="*/ 101600 w 593045"/>
                    <a:gd name="connsiteY13" fmla="*/ 75225 h 571988"/>
                    <a:gd name="connsiteX14" fmla="*/ 176825 w 593045"/>
                    <a:gd name="connsiteY14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17820 w 593045"/>
                    <a:gd name="connsiteY4" fmla="*/ 451338 h 571988"/>
                    <a:gd name="connsiteX5" fmla="*/ 491445 w 593045"/>
                    <a:gd name="connsiteY5" fmla="*/ 451338 h 571988"/>
                    <a:gd name="connsiteX6" fmla="*/ 491445 w 593045"/>
                    <a:gd name="connsiteY6" fmla="*/ 496763 h 571988"/>
                    <a:gd name="connsiteX7" fmla="*/ 416220 w 593045"/>
                    <a:gd name="connsiteY7" fmla="*/ 571988 h 571988"/>
                    <a:gd name="connsiteX8" fmla="*/ 75225 w 593045"/>
                    <a:gd name="connsiteY8" fmla="*/ 571988 h 571988"/>
                    <a:gd name="connsiteX9" fmla="*/ 0 w 593045"/>
                    <a:gd name="connsiteY9" fmla="*/ 496763 h 571988"/>
                    <a:gd name="connsiteX10" fmla="*/ 0 w 593045"/>
                    <a:gd name="connsiteY10" fmla="*/ 195875 h 571988"/>
                    <a:gd name="connsiteX11" fmla="*/ 75225 w 593045"/>
                    <a:gd name="connsiteY11" fmla="*/ 120650 h 571988"/>
                    <a:gd name="connsiteX12" fmla="*/ 101600 w 593045"/>
                    <a:gd name="connsiteY12" fmla="*/ 75225 h 571988"/>
                    <a:gd name="connsiteX13" fmla="*/ 176825 w 593045"/>
                    <a:gd name="connsiteY13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17820 w 593045"/>
                    <a:gd name="connsiteY4" fmla="*/ 451338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75225 w 593045"/>
                    <a:gd name="connsiteY10" fmla="*/ 120650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17820 w 593045"/>
                    <a:gd name="connsiteY4" fmla="*/ 451338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75225 w 593045"/>
                    <a:gd name="connsiteY10" fmla="*/ 120650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75225 w 593045"/>
                    <a:gd name="connsiteY10" fmla="*/ 120650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104775 w 593045"/>
                    <a:gd name="connsiteY11" fmla="*/ 6570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104775 w 593045"/>
                    <a:gd name="connsiteY11" fmla="*/ 6570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504145 w 593045"/>
                    <a:gd name="connsiteY5" fmla="*/ 51581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504145 w 593045"/>
                    <a:gd name="connsiteY5" fmla="*/ 51581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52745 w 593045"/>
                    <a:gd name="connsiteY4" fmla="*/ 467213 h 571988"/>
                    <a:gd name="connsiteX5" fmla="*/ 504145 w 593045"/>
                    <a:gd name="connsiteY5" fmla="*/ 51581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3045" h="571988">
                      <a:moveTo>
                        <a:pt x="176825" y="0"/>
                      </a:moveTo>
                      <a:lnTo>
                        <a:pt x="517820" y="0"/>
                      </a:lnTo>
                      <a:cubicBezTo>
                        <a:pt x="559366" y="0"/>
                        <a:pt x="593045" y="33679"/>
                        <a:pt x="593045" y="75225"/>
                      </a:cubicBezTo>
                      <a:lnTo>
                        <a:pt x="593045" y="376113"/>
                      </a:lnTo>
                      <a:cubicBezTo>
                        <a:pt x="593045" y="417659"/>
                        <a:pt x="581591" y="432288"/>
                        <a:pt x="552745" y="467213"/>
                      </a:cubicBezTo>
                      <a:cubicBezTo>
                        <a:pt x="523899" y="502138"/>
                        <a:pt x="515053" y="497496"/>
                        <a:pt x="504145" y="515813"/>
                      </a:cubicBezTo>
                      <a:cubicBezTo>
                        <a:pt x="481920" y="544659"/>
                        <a:pt x="457766" y="571988"/>
                        <a:pt x="416220" y="571988"/>
                      </a:cubicBezTo>
                      <a:lnTo>
                        <a:pt x="75225" y="571988"/>
                      </a:lnTo>
                      <a:cubicBezTo>
                        <a:pt x="33679" y="571988"/>
                        <a:pt x="0" y="538309"/>
                        <a:pt x="0" y="496763"/>
                      </a:cubicBezTo>
                      <a:lnTo>
                        <a:pt x="0" y="195875"/>
                      </a:lnTo>
                      <a:cubicBezTo>
                        <a:pt x="0" y="154329"/>
                        <a:pt x="43475" y="127529"/>
                        <a:pt x="59350" y="104775"/>
                      </a:cubicBezTo>
                      <a:cubicBezTo>
                        <a:pt x="75225" y="82021"/>
                        <a:pt x="81167" y="69200"/>
                        <a:pt x="95250" y="59350"/>
                      </a:cubicBezTo>
                      <a:cubicBezTo>
                        <a:pt x="114300" y="27329"/>
                        <a:pt x="135279" y="0"/>
                        <a:pt x="176825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2" name="フリーフォーム: 図形 741">
                  <a:extLst>
                    <a:ext uri="{FF2B5EF4-FFF2-40B4-BE49-F238E27FC236}">
                      <a16:creationId xmlns:a16="http://schemas.microsoft.com/office/drawing/2014/main" id="{E4613780-6794-4D89-8C5B-A8C9C1234667}"/>
                    </a:ext>
                  </a:extLst>
                </p:cNvPr>
                <p:cNvSpPr/>
                <p:nvPr/>
              </p:nvSpPr>
              <p:spPr>
                <a:xfrm>
                  <a:off x="7486422" y="5108104"/>
                  <a:ext cx="491445" cy="451338"/>
                </a:xfrm>
                <a:custGeom>
                  <a:avLst/>
                  <a:gdLst>
                    <a:gd name="connsiteX0" fmla="*/ 75225 w 491445"/>
                    <a:gd name="connsiteY0" fmla="*/ 0 h 451338"/>
                    <a:gd name="connsiteX1" fmla="*/ 416220 w 491445"/>
                    <a:gd name="connsiteY1" fmla="*/ 0 h 451338"/>
                    <a:gd name="connsiteX2" fmla="*/ 491445 w 491445"/>
                    <a:gd name="connsiteY2" fmla="*/ 75225 h 451338"/>
                    <a:gd name="connsiteX3" fmla="*/ 491445 w 491445"/>
                    <a:gd name="connsiteY3" fmla="*/ 376113 h 451338"/>
                    <a:gd name="connsiteX4" fmla="*/ 416220 w 491445"/>
                    <a:gd name="connsiteY4" fmla="*/ 451338 h 451338"/>
                    <a:gd name="connsiteX5" fmla="*/ 227920 w 491445"/>
                    <a:gd name="connsiteY5" fmla="*/ 451338 h 451338"/>
                    <a:gd name="connsiteX6" fmla="*/ 227920 w 491445"/>
                    <a:gd name="connsiteY6" fmla="*/ 354625 h 451338"/>
                    <a:gd name="connsiteX7" fmla="*/ 152695 w 491445"/>
                    <a:gd name="connsiteY7" fmla="*/ 279400 h 451338"/>
                    <a:gd name="connsiteX8" fmla="*/ 0 w 491445"/>
                    <a:gd name="connsiteY8" fmla="*/ 279400 h 451338"/>
                    <a:gd name="connsiteX9" fmla="*/ 0 w 491445"/>
                    <a:gd name="connsiteY9" fmla="*/ 75225 h 451338"/>
                    <a:gd name="connsiteX10" fmla="*/ 75225 w 491445"/>
                    <a:gd name="connsiteY10" fmla="*/ 0 h 451338"/>
                    <a:gd name="connsiteX0" fmla="*/ 227920 w 491445"/>
                    <a:gd name="connsiteY0" fmla="*/ 354625 h 451338"/>
                    <a:gd name="connsiteX1" fmla="*/ 152695 w 491445"/>
                    <a:gd name="connsiteY1" fmla="*/ 279400 h 451338"/>
                    <a:gd name="connsiteX2" fmla="*/ 0 w 491445"/>
                    <a:gd name="connsiteY2" fmla="*/ 279400 h 451338"/>
                    <a:gd name="connsiteX3" fmla="*/ 0 w 491445"/>
                    <a:gd name="connsiteY3" fmla="*/ 75225 h 451338"/>
                    <a:gd name="connsiteX4" fmla="*/ 75225 w 491445"/>
                    <a:gd name="connsiteY4" fmla="*/ 0 h 451338"/>
                    <a:gd name="connsiteX5" fmla="*/ 416220 w 491445"/>
                    <a:gd name="connsiteY5" fmla="*/ 0 h 451338"/>
                    <a:gd name="connsiteX6" fmla="*/ 491445 w 491445"/>
                    <a:gd name="connsiteY6" fmla="*/ 75225 h 451338"/>
                    <a:gd name="connsiteX7" fmla="*/ 491445 w 491445"/>
                    <a:gd name="connsiteY7" fmla="*/ 376113 h 451338"/>
                    <a:gd name="connsiteX8" fmla="*/ 416220 w 491445"/>
                    <a:gd name="connsiteY8" fmla="*/ 451338 h 451338"/>
                    <a:gd name="connsiteX9" fmla="*/ 227920 w 491445"/>
                    <a:gd name="connsiteY9" fmla="*/ 451338 h 451338"/>
                    <a:gd name="connsiteX10" fmla="*/ 319360 w 491445"/>
                    <a:gd name="connsiteY10" fmla="*/ 446065 h 451338"/>
                    <a:gd name="connsiteX0" fmla="*/ 152695 w 491445"/>
                    <a:gd name="connsiteY0" fmla="*/ 279400 h 451338"/>
                    <a:gd name="connsiteX1" fmla="*/ 0 w 491445"/>
                    <a:gd name="connsiteY1" fmla="*/ 279400 h 451338"/>
                    <a:gd name="connsiteX2" fmla="*/ 0 w 491445"/>
                    <a:gd name="connsiteY2" fmla="*/ 75225 h 451338"/>
                    <a:gd name="connsiteX3" fmla="*/ 75225 w 491445"/>
                    <a:gd name="connsiteY3" fmla="*/ 0 h 451338"/>
                    <a:gd name="connsiteX4" fmla="*/ 416220 w 491445"/>
                    <a:gd name="connsiteY4" fmla="*/ 0 h 451338"/>
                    <a:gd name="connsiteX5" fmla="*/ 491445 w 491445"/>
                    <a:gd name="connsiteY5" fmla="*/ 75225 h 451338"/>
                    <a:gd name="connsiteX6" fmla="*/ 491445 w 491445"/>
                    <a:gd name="connsiteY6" fmla="*/ 376113 h 451338"/>
                    <a:gd name="connsiteX7" fmla="*/ 416220 w 491445"/>
                    <a:gd name="connsiteY7" fmla="*/ 451338 h 451338"/>
                    <a:gd name="connsiteX8" fmla="*/ 227920 w 491445"/>
                    <a:gd name="connsiteY8" fmla="*/ 451338 h 451338"/>
                    <a:gd name="connsiteX9" fmla="*/ 319360 w 491445"/>
                    <a:gd name="connsiteY9" fmla="*/ 446065 h 451338"/>
                    <a:gd name="connsiteX0" fmla="*/ 152695 w 491445"/>
                    <a:gd name="connsiteY0" fmla="*/ 279400 h 451338"/>
                    <a:gd name="connsiteX1" fmla="*/ 0 w 491445"/>
                    <a:gd name="connsiteY1" fmla="*/ 279400 h 451338"/>
                    <a:gd name="connsiteX2" fmla="*/ 0 w 491445"/>
                    <a:gd name="connsiteY2" fmla="*/ 75225 h 451338"/>
                    <a:gd name="connsiteX3" fmla="*/ 75225 w 491445"/>
                    <a:gd name="connsiteY3" fmla="*/ 0 h 451338"/>
                    <a:gd name="connsiteX4" fmla="*/ 416220 w 491445"/>
                    <a:gd name="connsiteY4" fmla="*/ 0 h 451338"/>
                    <a:gd name="connsiteX5" fmla="*/ 491445 w 491445"/>
                    <a:gd name="connsiteY5" fmla="*/ 75225 h 451338"/>
                    <a:gd name="connsiteX6" fmla="*/ 491445 w 491445"/>
                    <a:gd name="connsiteY6" fmla="*/ 376113 h 451338"/>
                    <a:gd name="connsiteX7" fmla="*/ 416220 w 491445"/>
                    <a:gd name="connsiteY7" fmla="*/ 451338 h 451338"/>
                    <a:gd name="connsiteX8" fmla="*/ 227920 w 491445"/>
                    <a:gd name="connsiteY8" fmla="*/ 451338 h 451338"/>
                    <a:gd name="connsiteX0" fmla="*/ 0 w 491445"/>
                    <a:gd name="connsiteY0" fmla="*/ 279400 h 451338"/>
                    <a:gd name="connsiteX1" fmla="*/ 0 w 491445"/>
                    <a:gd name="connsiteY1" fmla="*/ 75225 h 451338"/>
                    <a:gd name="connsiteX2" fmla="*/ 75225 w 491445"/>
                    <a:gd name="connsiteY2" fmla="*/ 0 h 451338"/>
                    <a:gd name="connsiteX3" fmla="*/ 416220 w 491445"/>
                    <a:gd name="connsiteY3" fmla="*/ 0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27920 w 491445"/>
                    <a:gd name="connsiteY7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91445" h="451338">
                      <a:moveTo>
                        <a:pt x="0" y="279400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57766" y="0"/>
                        <a:pt x="491445" y="33679"/>
                        <a:pt x="491445" y="75225"/>
                      </a:cubicBezTo>
                      <a:lnTo>
                        <a:pt x="491445" y="376113"/>
                      </a:lnTo>
                      <a:cubicBezTo>
                        <a:pt x="491445" y="417659"/>
                        <a:pt x="457766" y="451338"/>
                        <a:pt x="416220" y="451338"/>
                      </a:cubicBezTo>
                      <a:lnTo>
                        <a:pt x="227920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46" name="グループ化 645">
                <a:extLst>
                  <a:ext uri="{FF2B5EF4-FFF2-40B4-BE49-F238E27FC236}">
                    <a16:creationId xmlns:a16="http://schemas.microsoft.com/office/drawing/2014/main" id="{542A1BC1-1B3B-4101-85B0-915AB595F3C8}"/>
                  </a:ext>
                </a:extLst>
              </p:cNvPr>
              <p:cNvGrpSpPr/>
              <p:nvPr/>
            </p:nvGrpSpPr>
            <p:grpSpPr>
              <a:xfrm flipH="1">
                <a:off x="1757449" y="3608928"/>
                <a:ext cx="204382" cy="197125"/>
                <a:chOff x="7384822" y="5108104"/>
                <a:chExt cx="593045" cy="571988"/>
              </a:xfrm>
            </p:grpSpPr>
            <p:sp>
              <p:nvSpPr>
                <p:cNvPr id="739" name="フリーフォーム: 図形 738">
                  <a:extLst>
                    <a:ext uri="{FF2B5EF4-FFF2-40B4-BE49-F238E27FC236}">
                      <a16:creationId xmlns:a16="http://schemas.microsoft.com/office/drawing/2014/main" id="{63ECD062-E95E-4A7A-B948-08612F6F8841}"/>
                    </a:ext>
                  </a:extLst>
                </p:cNvPr>
                <p:cNvSpPr/>
                <p:nvPr/>
              </p:nvSpPr>
              <p:spPr>
                <a:xfrm>
                  <a:off x="7384822" y="5108104"/>
                  <a:ext cx="593045" cy="571988"/>
                </a:xfrm>
                <a:custGeom>
                  <a:avLst/>
                  <a:gdLst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17820 w 593045"/>
                    <a:gd name="connsiteY4" fmla="*/ 451338 h 571988"/>
                    <a:gd name="connsiteX5" fmla="*/ 491445 w 593045"/>
                    <a:gd name="connsiteY5" fmla="*/ 451338 h 571988"/>
                    <a:gd name="connsiteX6" fmla="*/ 491445 w 593045"/>
                    <a:gd name="connsiteY6" fmla="*/ 496763 h 571988"/>
                    <a:gd name="connsiteX7" fmla="*/ 416220 w 593045"/>
                    <a:gd name="connsiteY7" fmla="*/ 571988 h 571988"/>
                    <a:gd name="connsiteX8" fmla="*/ 75225 w 593045"/>
                    <a:gd name="connsiteY8" fmla="*/ 571988 h 571988"/>
                    <a:gd name="connsiteX9" fmla="*/ 0 w 593045"/>
                    <a:gd name="connsiteY9" fmla="*/ 496763 h 571988"/>
                    <a:gd name="connsiteX10" fmla="*/ 0 w 593045"/>
                    <a:gd name="connsiteY10" fmla="*/ 195875 h 571988"/>
                    <a:gd name="connsiteX11" fmla="*/ 75225 w 593045"/>
                    <a:gd name="connsiteY11" fmla="*/ 120650 h 571988"/>
                    <a:gd name="connsiteX12" fmla="*/ 101600 w 593045"/>
                    <a:gd name="connsiteY12" fmla="*/ 120650 h 571988"/>
                    <a:gd name="connsiteX13" fmla="*/ 101600 w 593045"/>
                    <a:gd name="connsiteY13" fmla="*/ 75225 h 571988"/>
                    <a:gd name="connsiteX14" fmla="*/ 176825 w 593045"/>
                    <a:gd name="connsiteY14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17820 w 593045"/>
                    <a:gd name="connsiteY4" fmla="*/ 451338 h 571988"/>
                    <a:gd name="connsiteX5" fmla="*/ 491445 w 593045"/>
                    <a:gd name="connsiteY5" fmla="*/ 451338 h 571988"/>
                    <a:gd name="connsiteX6" fmla="*/ 491445 w 593045"/>
                    <a:gd name="connsiteY6" fmla="*/ 496763 h 571988"/>
                    <a:gd name="connsiteX7" fmla="*/ 416220 w 593045"/>
                    <a:gd name="connsiteY7" fmla="*/ 571988 h 571988"/>
                    <a:gd name="connsiteX8" fmla="*/ 75225 w 593045"/>
                    <a:gd name="connsiteY8" fmla="*/ 571988 h 571988"/>
                    <a:gd name="connsiteX9" fmla="*/ 0 w 593045"/>
                    <a:gd name="connsiteY9" fmla="*/ 496763 h 571988"/>
                    <a:gd name="connsiteX10" fmla="*/ 0 w 593045"/>
                    <a:gd name="connsiteY10" fmla="*/ 195875 h 571988"/>
                    <a:gd name="connsiteX11" fmla="*/ 75225 w 593045"/>
                    <a:gd name="connsiteY11" fmla="*/ 120650 h 571988"/>
                    <a:gd name="connsiteX12" fmla="*/ 101600 w 593045"/>
                    <a:gd name="connsiteY12" fmla="*/ 75225 h 571988"/>
                    <a:gd name="connsiteX13" fmla="*/ 176825 w 593045"/>
                    <a:gd name="connsiteY13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17820 w 593045"/>
                    <a:gd name="connsiteY4" fmla="*/ 451338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75225 w 593045"/>
                    <a:gd name="connsiteY10" fmla="*/ 120650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17820 w 593045"/>
                    <a:gd name="connsiteY4" fmla="*/ 451338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75225 w 593045"/>
                    <a:gd name="connsiteY10" fmla="*/ 120650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75225 w 593045"/>
                    <a:gd name="connsiteY10" fmla="*/ 120650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104775 w 593045"/>
                    <a:gd name="connsiteY11" fmla="*/ 6570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104775 w 593045"/>
                    <a:gd name="connsiteY11" fmla="*/ 6570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504145 w 593045"/>
                    <a:gd name="connsiteY5" fmla="*/ 51581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504145 w 593045"/>
                    <a:gd name="connsiteY5" fmla="*/ 51581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52745 w 593045"/>
                    <a:gd name="connsiteY4" fmla="*/ 467213 h 571988"/>
                    <a:gd name="connsiteX5" fmla="*/ 504145 w 593045"/>
                    <a:gd name="connsiteY5" fmla="*/ 51581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3045" h="571988">
                      <a:moveTo>
                        <a:pt x="176825" y="0"/>
                      </a:moveTo>
                      <a:lnTo>
                        <a:pt x="517820" y="0"/>
                      </a:lnTo>
                      <a:cubicBezTo>
                        <a:pt x="559366" y="0"/>
                        <a:pt x="593045" y="33679"/>
                        <a:pt x="593045" y="75225"/>
                      </a:cubicBezTo>
                      <a:lnTo>
                        <a:pt x="593045" y="376113"/>
                      </a:lnTo>
                      <a:cubicBezTo>
                        <a:pt x="593045" y="417659"/>
                        <a:pt x="581591" y="432288"/>
                        <a:pt x="552745" y="467213"/>
                      </a:cubicBezTo>
                      <a:cubicBezTo>
                        <a:pt x="523899" y="502138"/>
                        <a:pt x="515053" y="497496"/>
                        <a:pt x="504145" y="515813"/>
                      </a:cubicBezTo>
                      <a:cubicBezTo>
                        <a:pt x="481920" y="544659"/>
                        <a:pt x="457766" y="571988"/>
                        <a:pt x="416220" y="571988"/>
                      </a:cubicBezTo>
                      <a:lnTo>
                        <a:pt x="75225" y="571988"/>
                      </a:lnTo>
                      <a:cubicBezTo>
                        <a:pt x="33679" y="571988"/>
                        <a:pt x="0" y="538309"/>
                        <a:pt x="0" y="496763"/>
                      </a:cubicBezTo>
                      <a:lnTo>
                        <a:pt x="0" y="195875"/>
                      </a:lnTo>
                      <a:cubicBezTo>
                        <a:pt x="0" y="154329"/>
                        <a:pt x="43475" y="127529"/>
                        <a:pt x="59350" y="104775"/>
                      </a:cubicBezTo>
                      <a:cubicBezTo>
                        <a:pt x="75225" y="82021"/>
                        <a:pt x="81167" y="69200"/>
                        <a:pt x="95250" y="59350"/>
                      </a:cubicBezTo>
                      <a:cubicBezTo>
                        <a:pt x="114300" y="27329"/>
                        <a:pt x="135279" y="0"/>
                        <a:pt x="176825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0" name="フリーフォーム: 図形 739">
                  <a:extLst>
                    <a:ext uri="{FF2B5EF4-FFF2-40B4-BE49-F238E27FC236}">
                      <a16:creationId xmlns:a16="http://schemas.microsoft.com/office/drawing/2014/main" id="{F057E93F-CA48-4A7B-A92D-410EFFA77DFA}"/>
                    </a:ext>
                  </a:extLst>
                </p:cNvPr>
                <p:cNvSpPr/>
                <p:nvPr/>
              </p:nvSpPr>
              <p:spPr>
                <a:xfrm>
                  <a:off x="7486422" y="5108104"/>
                  <a:ext cx="491445" cy="451338"/>
                </a:xfrm>
                <a:custGeom>
                  <a:avLst/>
                  <a:gdLst>
                    <a:gd name="connsiteX0" fmla="*/ 75225 w 491445"/>
                    <a:gd name="connsiteY0" fmla="*/ 0 h 451338"/>
                    <a:gd name="connsiteX1" fmla="*/ 416220 w 491445"/>
                    <a:gd name="connsiteY1" fmla="*/ 0 h 451338"/>
                    <a:gd name="connsiteX2" fmla="*/ 491445 w 491445"/>
                    <a:gd name="connsiteY2" fmla="*/ 75225 h 451338"/>
                    <a:gd name="connsiteX3" fmla="*/ 491445 w 491445"/>
                    <a:gd name="connsiteY3" fmla="*/ 376113 h 451338"/>
                    <a:gd name="connsiteX4" fmla="*/ 416220 w 491445"/>
                    <a:gd name="connsiteY4" fmla="*/ 451338 h 451338"/>
                    <a:gd name="connsiteX5" fmla="*/ 227920 w 491445"/>
                    <a:gd name="connsiteY5" fmla="*/ 451338 h 451338"/>
                    <a:gd name="connsiteX6" fmla="*/ 227920 w 491445"/>
                    <a:gd name="connsiteY6" fmla="*/ 354625 h 451338"/>
                    <a:gd name="connsiteX7" fmla="*/ 152695 w 491445"/>
                    <a:gd name="connsiteY7" fmla="*/ 279400 h 451338"/>
                    <a:gd name="connsiteX8" fmla="*/ 0 w 491445"/>
                    <a:gd name="connsiteY8" fmla="*/ 279400 h 451338"/>
                    <a:gd name="connsiteX9" fmla="*/ 0 w 491445"/>
                    <a:gd name="connsiteY9" fmla="*/ 75225 h 451338"/>
                    <a:gd name="connsiteX10" fmla="*/ 75225 w 491445"/>
                    <a:gd name="connsiteY10" fmla="*/ 0 h 451338"/>
                    <a:gd name="connsiteX0" fmla="*/ 227920 w 491445"/>
                    <a:gd name="connsiteY0" fmla="*/ 354625 h 451338"/>
                    <a:gd name="connsiteX1" fmla="*/ 152695 w 491445"/>
                    <a:gd name="connsiteY1" fmla="*/ 279400 h 451338"/>
                    <a:gd name="connsiteX2" fmla="*/ 0 w 491445"/>
                    <a:gd name="connsiteY2" fmla="*/ 279400 h 451338"/>
                    <a:gd name="connsiteX3" fmla="*/ 0 w 491445"/>
                    <a:gd name="connsiteY3" fmla="*/ 75225 h 451338"/>
                    <a:gd name="connsiteX4" fmla="*/ 75225 w 491445"/>
                    <a:gd name="connsiteY4" fmla="*/ 0 h 451338"/>
                    <a:gd name="connsiteX5" fmla="*/ 416220 w 491445"/>
                    <a:gd name="connsiteY5" fmla="*/ 0 h 451338"/>
                    <a:gd name="connsiteX6" fmla="*/ 491445 w 491445"/>
                    <a:gd name="connsiteY6" fmla="*/ 75225 h 451338"/>
                    <a:gd name="connsiteX7" fmla="*/ 491445 w 491445"/>
                    <a:gd name="connsiteY7" fmla="*/ 376113 h 451338"/>
                    <a:gd name="connsiteX8" fmla="*/ 416220 w 491445"/>
                    <a:gd name="connsiteY8" fmla="*/ 451338 h 451338"/>
                    <a:gd name="connsiteX9" fmla="*/ 227920 w 491445"/>
                    <a:gd name="connsiteY9" fmla="*/ 451338 h 451338"/>
                    <a:gd name="connsiteX10" fmla="*/ 319360 w 491445"/>
                    <a:gd name="connsiteY10" fmla="*/ 446065 h 451338"/>
                    <a:gd name="connsiteX0" fmla="*/ 152695 w 491445"/>
                    <a:gd name="connsiteY0" fmla="*/ 279400 h 451338"/>
                    <a:gd name="connsiteX1" fmla="*/ 0 w 491445"/>
                    <a:gd name="connsiteY1" fmla="*/ 279400 h 451338"/>
                    <a:gd name="connsiteX2" fmla="*/ 0 w 491445"/>
                    <a:gd name="connsiteY2" fmla="*/ 75225 h 451338"/>
                    <a:gd name="connsiteX3" fmla="*/ 75225 w 491445"/>
                    <a:gd name="connsiteY3" fmla="*/ 0 h 451338"/>
                    <a:gd name="connsiteX4" fmla="*/ 416220 w 491445"/>
                    <a:gd name="connsiteY4" fmla="*/ 0 h 451338"/>
                    <a:gd name="connsiteX5" fmla="*/ 491445 w 491445"/>
                    <a:gd name="connsiteY5" fmla="*/ 75225 h 451338"/>
                    <a:gd name="connsiteX6" fmla="*/ 491445 w 491445"/>
                    <a:gd name="connsiteY6" fmla="*/ 376113 h 451338"/>
                    <a:gd name="connsiteX7" fmla="*/ 416220 w 491445"/>
                    <a:gd name="connsiteY7" fmla="*/ 451338 h 451338"/>
                    <a:gd name="connsiteX8" fmla="*/ 227920 w 491445"/>
                    <a:gd name="connsiteY8" fmla="*/ 451338 h 451338"/>
                    <a:gd name="connsiteX9" fmla="*/ 319360 w 491445"/>
                    <a:gd name="connsiteY9" fmla="*/ 446065 h 451338"/>
                    <a:gd name="connsiteX0" fmla="*/ 152695 w 491445"/>
                    <a:gd name="connsiteY0" fmla="*/ 279400 h 451338"/>
                    <a:gd name="connsiteX1" fmla="*/ 0 w 491445"/>
                    <a:gd name="connsiteY1" fmla="*/ 279400 h 451338"/>
                    <a:gd name="connsiteX2" fmla="*/ 0 w 491445"/>
                    <a:gd name="connsiteY2" fmla="*/ 75225 h 451338"/>
                    <a:gd name="connsiteX3" fmla="*/ 75225 w 491445"/>
                    <a:gd name="connsiteY3" fmla="*/ 0 h 451338"/>
                    <a:gd name="connsiteX4" fmla="*/ 416220 w 491445"/>
                    <a:gd name="connsiteY4" fmla="*/ 0 h 451338"/>
                    <a:gd name="connsiteX5" fmla="*/ 491445 w 491445"/>
                    <a:gd name="connsiteY5" fmla="*/ 75225 h 451338"/>
                    <a:gd name="connsiteX6" fmla="*/ 491445 w 491445"/>
                    <a:gd name="connsiteY6" fmla="*/ 376113 h 451338"/>
                    <a:gd name="connsiteX7" fmla="*/ 416220 w 491445"/>
                    <a:gd name="connsiteY7" fmla="*/ 451338 h 451338"/>
                    <a:gd name="connsiteX8" fmla="*/ 227920 w 491445"/>
                    <a:gd name="connsiteY8" fmla="*/ 451338 h 451338"/>
                    <a:gd name="connsiteX0" fmla="*/ 0 w 491445"/>
                    <a:gd name="connsiteY0" fmla="*/ 279400 h 451338"/>
                    <a:gd name="connsiteX1" fmla="*/ 0 w 491445"/>
                    <a:gd name="connsiteY1" fmla="*/ 75225 h 451338"/>
                    <a:gd name="connsiteX2" fmla="*/ 75225 w 491445"/>
                    <a:gd name="connsiteY2" fmla="*/ 0 h 451338"/>
                    <a:gd name="connsiteX3" fmla="*/ 416220 w 491445"/>
                    <a:gd name="connsiteY3" fmla="*/ 0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27920 w 491445"/>
                    <a:gd name="connsiteY7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91445" h="451338">
                      <a:moveTo>
                        <a:pt x="0" y="279400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57766" y="0"/>
                        <a:pt x="491445" y="33679"/>
                        <a:pt x="491445" y="75225"/>
                      </a:cubicBezTo>
                      <a:lnTo>
                        <a:pt x="491445" y="376113"/>
                      </a:lnTo>
                      <a:cubicBezTo>
                        <a:pt x="491445" y="417659"/>
                        <a:pt x="457766" y="451338"/>
                        <a:pt x="416220" y="451338"/>
                      </a:cubicBezTo>
                      <a:lnTo>
                        <a:pt x="227920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47" name="グループ化 646">
                <a:extLst>
                  <a:ext uri="{FF2B5EF4-FFF2-40B4-BE49-F238E27FC236}">
                    <a16:creationId xmlns:a16="http://schemas.microsoft.com/office/drawing/2014/main" id="{2D3AC07F-B969-4777-9E2C-13E1A5E1662E}"/>
                  </a:ext>
                </a:extLst>
              </p:cNvPr>
              <p:cNvGrpSpPr/>
              <p:nvPr/>
            </p:nvGrpSpPr>
            <p:grpSpPr>
              <a:xfrm>
                <a:off x="2111493" y="3429749"/>
                <a:ext cx="209601" cy="204357"/>
                <a:chOff x="8160423" y="4301909"/>
                <a:chExt cx="608189" cy="592973"/>
              </a:xfrm>
            </p:grpSpPr>
            <p:sp>
              <p:nvSpPr>
                <p:cNvPr id="737" name="フリーフォーム: 図形 736">
                  <a:extLst>
                    <a:ext uri="{FF2B5EF4-FFF2-40B4-BE49-F238E27FC236}">
                      <a16:creationId xmlns:a16="http://schemas.microsoft.com/office/drawing/2014/main" id="{8827C451-8794-48BE-9A3B-0E9F2859A8E3}"/>
                    </a:ext>
                  </a:extLst>
                </p:cNvPr>
                <p:cNvSpPr/>
                <p:nvPr/>
              </p:nvSpPr>
              <p:spPr>
                <a:xfrm rot="18900000">
                  <a:off x="8160423" y="4326800"/>
                  <a:ext cx="608189" cy="568082"/>
                </a:xfrm>
                <a:custGeom>
                  <a:avLst/>
                  <a:gdLst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491445 w 608189"/>
                    <a:gd name="connsiteY2" fmla="*/ 116744 h 568082"/>
                    <a:gd name="connsiteX3" fmla="*/ 532964 w 608189"/>
                    <a:gd name="connsiteY3" fmla="*/ 116744 h 568082"/>
                    <a:gd name="connsiteX4" fmla="*/ 586157 w 608189"/>
                    <a:gd name="connsiteY4" fmla="*/ 138777 h 568082"/>
                    <a:gd name="connsiteX5" fmla="*/ 608189 w 608189"/>
                    <a:gd name="connsiteY5" fmla="*/ 191969 h 568082"/>
                    <a:gd name="connsiteX6" fmla="*/ 608189 w 608189"/>
                    <a:gd name="connsiteY6" fmla="*/ 492857 h 568082"/>
                    <a:gd name="connsiteX7" fmla="*/ 532964 w 608189"/>
                    <a:gd name="connsiteY7" fmla="*/ 568082 h 568082"/>
                    <a:gd name="connsiteX8" fmla="*/ 372955 w 608189"/>
                    <a:gd name="connsiteY8" fmla="*/ 568082 h 568082"/>
                    <a:gd name="connsiteX9" fmla="*/ 116744 w 608189"/>
                    <a:gd name="connsiteY9" fmla="*/ 311872 h 568082"/>
                    <a:gd name="connsiteX10" fmla="*/ 116744 w 608189"/>
                    <a:gd name="connsiteY10" fmla="*/ 311871 h 568082"/>
                    <a:gd name="connsiteX11" fmla="*/ 0 w 608189"/>
                    <a:gd name="connsiteY11" fmla="*/ 195128 h 568082"/>
                    <a:gd name="connsiteX12" fmla="*/ 0 w 608189"/>
                    <a:gd name="connsiteY12" fmla="*/ 75225 h 568082"/>
                    <a:gd name="connsiteX13" fmla="*/ 75225 w 608189"/>
                    <a:gd name="connsiteY13" fmla="*/ 0 h 568082"/>
                    <a:gd name="connsiteX14" fmla="*/ 416220 w 608189"/>
                    <a:gd name="connsiteY14" fmla="*/ 0 h 568082"/>
                    <a:gd name="connsiteX15" fmla="*/ 469413 w 608189"/>
                    <a:gd name="connsiteY15" fmla="*/ 22033 h 568082"/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532964 w 608189"/>
                    <a:gd name="connsiteY2" fmla="*/ 116744 h 568082"/>
                    <a:gd name="connsiteX3" fmla="*/ 586157 w 608189"/>
                    <a:gd name="connsiteY3" fmla="*/ 138777 h 568082"/>
                    <a:gd name="connsiteX4" fmla="*/ 608189 w 608189"/>
                    <a:gd name="connsiteY4" fmla="*/ 191969 h 568082"/>
                    <a:gd name="connsiteX5" fmla="*/ 608189 w 608189"/>
                    <a:gd name="connsiteY5" fmla="*/ 492857 h 568082"/>
                    <a:gd name="connsiteX6" fmla="*/ 532964 w 608189"/>
                    <a:gd name="connsiteY6" fmla="*/ 568082 h 568082"/>
                    <a:gd name="connsiteX7" fmla="*/ 372955 w 608189"/>
                    <a:gd name="connsiteY7" fmla="*/ 568082 h 568082"/>
                    <a:gd name="connsiteX8" fmla="*/ 116744 w 608189"/>
                    <a:gd name="connsiteY8" fmla="*/ 311872 h 568082"/>
                    <a:gd name="connsiteX9" fmla="*/ 116744 w 608189"/>
                    <a:gd name="connsiteY9" fmla="*/ 311871 h 568082"/>
                    <a:gd name="connsiteX10" fmla="*/ 0 w 608189"/>
                    <a:gd name="connsiteY10" fmla="*/ 195128 h 568082"/>
                    <a:gd name="connsiteX11" fmla="*/ 0 w 608189"/>
                    <a:gd name="connsiteY11" fmla="*/ 75225 h 568082"/>
                    <a:gd name="connsiteX12" fmla="*/ 75225 w 608189"/>
                    <a:gd name="connsiteY12" fmla="*/ 0 h 568082"/>
                    <a:gd name="connsiteX13" fmla="*/ 416220 w 608189"/>
                    <a:gd name="connsiteY13" fmla="*/ 0 h 568082"/>
                    <a:gd name="connsiteX14" fmla="*/ 469413 w 608189"/>
                    <a:gd name="connsiteY14" fmla="*/ 22033 h 568082"/>
                    <a:gd name="connsiteX0" fmla="*/ 469413 w 608189"/>
                    <a:gd name="connsiteY0" fmla="*/ 22033 h 568082"/>
                    <a:gd name="connsiteX1" fmla="*/ 532964 w 608189"/>
                    <a:gd name="connsiteY1" fmla="*/ 116744 h 568082"/>
                    <a:gd name="connsiteX2" fmla="*/ 586157 w 608189"/>
                    <a:gd name="connsiteY2" fmla="*/ 138777 h 568082"/>
                    <a:gd name="connsiteX3" fmla="*/ 608189 w 608189"/>
                    <a:gd name="connsiteY3" fmla="*/ 191969 h 568082"/>
                    <a:gd name="connsiteX4" fmla="*/ 608189 w 608189"/>
                    <a:gd name="connsiteY4" fmla="*/ 492857 h 568082"/>
                    <a:gd name="connsiteX5" fmla="*/ 532964 w 608189"/>
                    <a:gd name="connsiteY5" fmla="*/ 568082 h 568082"/>
                    <a:gd name="connsiteX6" fmla="*/ 372955 w 608189"/>
                    <a:gd name="connsiteY6" fmla="*/ 568082 h 568082"/>
                    <a:gd name="connsiteX7" fmla="*/ 116744 w 608189"/>
                    <a:gd name="connsiteY7" fmla="*/ 311872 h 568082"/>
                    <a:gd name="connsiteX8" fmla="*/ 116744 w 608189"/>
                    <a:gd name="connsiteY8" fmla="*/ 311871 h 568082"/>
                    <a:gd name="connsiteX9" fmla="*/ 0 w 608189"/>
                    <a:gd name="connsiteY9" fmla="*/ 195128 h 568082"/>
                    <a:gd name="connsiteX10" fmla="*/ 0 w 608189"/>
                    <a:gd name="connsiteY10" fmla="*/ 75225 h 568082"/>
                    <a:gd name="connsiteX11" fmla="*/ 75225 w 608189"/>
                    <a:gd name="connsiteY11" fmla="*/ 0 h 568082"/>
                    <a:gd name="connsiteX12" fmla="*/ 416220 w 608189"/>
                    <a:gd name="connsiteY12" fmla="*/ 0 h 568082"/>
                    <a:gd name="connsiteX13" fmla="*/ 469413 w 608189"/>
                    <a:gd name="connsiteY13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16744 w 608189"/>
                    <a:gd name="connsiteY7" fmla="*/ 311871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34704 w 608189"/>
                    <a:gd name="connsiteY7" fmla="*/ 482496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03274 w 608189"/>
                    <a:gd name="connsiteY6" fmla="*/ 478007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103274 w 608189"/>
                    <a:gd name="connsiteY0" fmla="*/ 478007 h 569447"/>
                    <a:gd name="connsiteX1" fmla="*/ 0 w 608189"/>
                    <a:gd name="connsiteY1" fmla="*/ 195128 h 569447"/>
                    <a:gd name="connsiteX2" fmla="*/ 0 w 608189"/>
                    <a:gd name="connsiteY2" fmla="*/ 75225 h 569447"/>
                    <a:gd name="connsiteX3" fmla="*/ 75225 w 608189"/>
                    <a:gd name="connsiteY3" fmla="*/ 0 h 569447"/>
                    <a:gd name="connsiteX4" fmla="*/ 416220 w 608189"/>
                    <a:gd name="connsiteY4" fmla="*/ 0 h 569447"/>
                    <a:gd name="connsiteX5" fmla="*/ 469413 w 608189"/>
                    <a:gd name="connsiteY5" fmla="*/ 22033 h 569447"/>
                    <a:gd name="connsiteX6" fmla="*/ 586157 w 608189"/>
                    <a:gd name="connsiteY6" fmla="*/ 138777 h 569447"/>
                    <a:gd name="connsiteX7" fmla="*/ 608189 w 608189"/>
                    <a:gd name="connsiteY7" fmla="*/ 191969 h 569447"/>
                    <a:gd name="connsiteX8" fmla="*/ 608189 w 608189"/>
                    <a:gd name="connsiteY8" fmla="*/ 492857 h 569447"/>
                    <a:gd name="connsiteX9" fmla="*/ 532964 w 608189"/>
                    <a:gd name="connsiteY9" fmla="*/ 568082 h 569447"/>
                    <a:gd name="connsiteX10" fmla="*/ 372955 w 608189"/>
                    <a:gd name="connsiteY10" fmla="*/ 568082 h 569447"/>
                    <a:gd name="connsiteX11" fmla="*/ 194714 w 608189"/>
                    <a:gd name="connsiteY11" fmla="*/ 569447 h 569447"/>
                    <a:gd name="connsiteX0" fmla="*/ 103274 w 608189"/>
                    <a:gd name="connsiteY0" fmla="*/ 478007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0" fmla="*/ 0 w 608189"/>
                    <a:gd name="connsiteY0" fmla="*/ 195128 h 568082"/>
                    <a:gd name="connsiteX1" fmla="*/ 0 w 608189"/>
                    <a:gd name="connsiteY1" fmla="*/ 75225 h 568082"/>
                    <a:gd name="connsiteX2" fmla="*/ 75225 w 608189"/>
                    <a:gd name="connsiteY2" fmla="*/ 0 h 568082"/>
                    <a:gd name="connsiteX3" fmla="*/ 416220 w 608189"/>
                    <a:gd name="connsiteY3" fmla="*/ 0 h 568082"/>
                    <a:gd name="connsiteX4" fmla="*/ 469413 w 608189"/>
                    <a:gd name="connsiteY4" fmla="*/ 22033 h 568082"/>
                    <a:gd name="connsiteX5" fmla="*/ 586157 w 608189"/>
                    <a:gd name="connsiteY5" fmla="*/ 138777 h 568082"/>
                    <a:gd name="connsiteX6" fmla="*/ 608189 w 608189"/>
                    <a:gd name="connsiteY6" fmla="*/ 191969 h 568082"/>
                    <a:gd name="connsiteX7" fmla="*/ 608189 w 608189"/>
                    <a:gd name="connsiteY7" fmla="*/ 492857 h 568082"/>
                    <a:gd name="connsiteX8" fmla="*/ 532964 w 608189"/>
                    <a:gd name="connsiteY8" fmla="*/ 568082 h 568082"/>
                    <a:gd name="connsiteX9" fmla="*/ 372955 w 608189"/>
                    <a:gd name="connsiteY9" fmla="*/ 568082 h 568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8189" h="568082">
                      <a:moveTo>
                        <a:pt x="0" y="195128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36993" y="0"/>
                        <a:pt x="455799" y="8420"/>
                        <a:pt x="469413" y="22033"/>
                      </a:cubicBezTo>
                      <a:cubicBezTo>
                        <a:pt x="497736" y="45162"/>
                        <a:pt x="563028" y="110454"/>
                        <a:pt x="586157" y="138777"/>
                      </a:cubicBezTo>
                      <a:cubicBezTo>
                        <a:pt x="599769" y="152390"/>
                        <a:pt x="608189" y="171196"/>
                        <a:pt x="608189" y="191969"/>
                      </a:cubicBezTo>
                      <a:lnTo>
                        <a:pt x="608189" y="492857"/>
                      </a:lnTo>
                      <a:cubicBezTo>
                        <a:pt x="608189" y="534403"/>
                        <a:pt x="574510" y="568082"/>
                        <a:pt x="532964" y="568082"/>
                      </a:cubicBezTo>
                      <a:lnTo>
                        <a:pt x="372955" y="568082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8" name="フリーフォーム: 図形 737">
                  <a:extLst>
                    <a:ext uri="{FF2B5EF4-FFF2-40B4-BE49-F238E27FC236}">
                      <a16:creationId xmlns:a16="http://schemas.microsoft.com/office/drawing/2014/main" id="{DB0CE14B-5952-4ED1-A574-67A632967401}"/>
                    </a:ext>
                  </a:extLst>
                </p:cNvPr>
                <p:cNvSpPr/>
                <p:nvPr/>
              </p:nvSpPr>
              <p:spPr>
                <a:xfrm rot="18900000">
                  <a:off x="8502365" y="4301909"/>
                  <a:ext cx="255938" cy="451338"/>
                </a:xfrm>
                <a:custGeom>
                  <a:avLst/>
                  <a:gdLst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120175 h 451338"/>
                    <a:gd name="connsiteX10" fmla="*/ 235507 w 491445"/>
                    <a:gd name="connsiteY10" fmla="*/ 0 h 451338"/>
                    <a:gd name="connsiteX11" fmla="*/ 416220 w 491445"/>
                    <a:gd name="connsiteY11" fmla="*/ 0 h 451338"/>
                    <a:gd name="connsiteX12" fmla="*/ 469413 w 491445"/>
                    <a:gd name="connsiteY12" fmla="*/ 22033 h 451338"/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0 h 451338"/>
                    <a:gd name="connsiteX10" fmla="*/ 416220 w 491445"/>
                    <a:gd name="connsiteY10" fmla="*/ 0 h 451338"/>
                    <a:gd name="connsiteX11" fmla="*/ 469413 w 491445"/>
                    <a:gd name="connsiteY11" fmla="*/ 22033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11" fmla="*/ 251722 w 491445"/>
                    <a:gd name="connsiteY11" fmla="*/ 286840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9" fmla="*/ 273 w 491445"/>
                    <a:gd name="connsiteY9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0" fmla="*/ 0 w 255938"/>
                    <a:gd name="connsiteY0" fmla="*/ 0 h 451338"/>
                    <a:gd name="connsiteX1" fmla="*/ 180713 w 255938"/>
                    <a:gd name="connsiteY1" fmla="*/ 0 h 451338"/>
                    <a:gd name="connsiteX2" fmla="*/ 233906 w 255938"/>
                    <a:gd name="connsiteY2" fmla="*/ 22033 h 451338"/>
                    <a:gd name="connsiteX3" fmla="*/ 255938 w 255938"/>
                    <a:gd name="connsiteY3" fmla="*/ 75225 h 451338"/>
                    <a:gd name="connsiteX4" fmla="*/ 255938 w 255938"/>
                    <a:gd name="connsiteY4" fmla="*/ 376113 h 451338"/>
                    <a:gd name="connsiteX5" fmla="*/ 180713 w 255938"/>
                    <a:gd name="connsiteY5" fmla="*/ 451338 h 451338"/>
                    <a:gd name="connsiteX6" fmla="*/ 20704 w 255938"/>
                    <a:gd name="connsiteY6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5938" h="451338">
                      <a:moveTo>
                        <a:pt x="0" y="0"/>
                      </a:moveTo>
                      <a:lnTo>
                        <a:pt x="180713" y="0"/>
                      </a:lnTo>
                      <a:cubicBezTo>
                        <a:pt x="201486" y="0"/>
                        <a:pt x="220292" y="8420"/>
                        <a:pt x="233906" y="22033"/>
                      </a:cubicBezTo>
                      <a:cubicBezTo>
                        <a:pt x="247518" y="35646"/>
                        <a:pt x="255938" y="54452"/>
                        <a:pt x="255938" y="75225"/>
                      </a:cubicBezTo>
                      <a:lnTo>
                        <a:pt x="255938" y="376113"/>
                      </a:lnTo>
                      <a:cubicBezTo>
                        <a:pt x="255938" y="417659"/>
                        <a:pt x="222259" y="451338"/>
                        <a:pt x="180713" y="451338"/>
                      </a:cubicBezTo>
                      <a:lnTo>
                        <a:pt x="20704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48" name="グループ化 647">
                <a:extLst>
                  <a:ext uri="{FF2B5EF4-FFF2-40B4-BE49-F238E27FC236}">
                    <a16:creationId xmlns:a16="http://schemas.microsoft.com/office/drawing/2014/main" id="{F07E7770-A1AD-4AF4-B4C8-12443EF03A2C}"/>
                  </a:ext>
                </a:extLst>
              </p:cNvPr>
              <p:cNvGrpSpPr/>
              <p:nvPr/>
            </p:nvGrpSpPr>
            <p:grpSpPr>
              <a:xfrm flipH="1">
                <a:off x="1423364" y="3335760"/>
                <a:ext cx="209601" cy="204357"/>
                <a:chOff x="8160423" y="4301909"/>
                <a:chExt cx="608189" cy="592973"/>
              </a:xfrm>
            </p:grpSpPr>
            <p:sp>
              <p:nvSpPr>
                <p:cNvPr id="735" name="フリーフォーム: 図形 734">
                  <a:extLst>
                    <a:ext uri="{FF2B5EF4-FFF2-40B4-BE49-F238E27FC236}">
                      <a16:creationId xmlns:a16="http://schemas.microsoft.com/office/drawing/2014/main" id="{F27FAEBC-21DD-46F8-B92C-0E56074FC200}"/>
                    </a:ext>
                  </a:extLst>
                </p:cNvPr>
                <p:cNvSpPr/>
                <p:nvPr/>
              </p:nvSpPr>
              <p:spPr>
                <a:xfrm rot="18900000">
                  <a:off x="8160423" y="4326800"/>
                  <a:ext cx="608189" cy="568082"/>
                </a:xfrm>
                <a:custGeom>
                  <a:avLst/>
                  <a:gdLst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491445 w 608189"/>
                    <a:gd name="connsiteY2" fmla="*/ 116744 h 568082"/>
                    <a:gd name="connsiteX3" fmla="*/ 532964 w 608189"/>
                    <a:gd name="connsiteY3" fmla="*/ 116744 h 568082"/>
                    <a:gd name="connsiteX4" fmla="*/ 586157 w 608189"/>
                    <a:gd name="connsiteY4" fmla="*/ 138777 h 568082"/>
                    <a:gd name="connsiteX5" fmla="*/ 608189 w 608189"/>
                    <a:gd name="connsiteY5" fmla="*/ 191969 h 568082"/>
                    <a:gd name="connsiteX6" fmla="*/ 608189 w 608189"/>
                    <a:gd name="connsiteY6" fmla="*/ 492857 h 568082"/>
                    <a:gd name="connsiteX7" fmla="*/ 532964 w 608189"/>
                    <a:gd name="connsiteY7" fmla="*/ 568082 h 568082"/>
                    <a:gd name="connsiteX8" fmla="*/ 372955 w 608189"/>
                    <a:gd name="connsiteY8" fmla="*/ 568082 h 568082"/>
                    <a:gd name="connsiteX9" fmla="*/ 116744 w 608189"/>
                    <a:gd name="connsiteY9" fmla="*/ 311872 h 568082"/>
                    <a:gd name="connsiteX10" fmla="*/ 116744 w 608189"/>
                    <a:gd name="connsiteY10" fmla="*/ 311871 h 568082"/>
                    <a:gd name="connsiteX11" fmla="*/ 0 w 608189"/>
                    <a:gd name="connsiteY11" fmla="*/ 195128 h 568082"/>
                    <a:gd name="connsiteX12" fmla="*/ 0 w 608189"/>
                    <a:gd name="connsiteY12" fmla="*/ 75225 h 568082"/>
                    <a:gd name="connsiteX13" fmla="*/ 75225 w 608189"/>
                    <a:gd name="connsiteY13" fmla="*/ 0 h 568082"/>
                    <a:gd name="connsiteX14" fmla="*/ 416220 w 608189"/>
                    <a:gd name="connsiteY14" fmla="*/ 0 h 568082"/>
                    <a:gd name="connsiteX15" fmla="*/ 469413 w 608189"/>
                    <a:gd name="connsiteY15" fmla="*/ 22033 h 568082"/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532964 w 608189"/>
                    <a:gd name="connsiteY2" fmla="*/ 116744 h 568082"/>
                    <a:gd name="connsiteX3" fmla="*/ 586157 w 608189"/>
                    <a:gd name="connsiteY3" fmla="*/ 138777 h 568082"/>
                    <a:gd name="connsiteX4" fmla="*/ 608189 w 608189"/>
                    <a:gd name="connsiteY4" fmla="*/ 191969 h 568082"/>
                    <a:gd name="connsiteX5" fmla="*/ 608189 w 608189"/>
                    <a:gd name="connsiteY5" fmla="*/ 492857 h 568082"/>
                    <a:gd name="connsiteX6" fmla="*/ 532964 w 608189"/>
                    <a:gd name="connsiteY6" fmla="*/ 568082 h 568082"/>
                    <a:gd name="connsiteX7" fmla="*/ 372955 w 608189"/>
                    <a:gd name="connsiteY7" fmla="*/ 568082 h 568082"/>
                    <a:gd name="connsiteX8" fmla="*/ 116744 w 608189"/>
                    <a:gd name="connsiteY8" fmla="*/ 311872 h 568082"/>
                    <a:gd name="connsiteX9" fmla="*/ 116744 w 608189"/>
                    <a:gd name="connsiteY9" fmla="*/ 311871 h 568082"/>
                    <a:gd name="connsiteX10" fmla="*/ 0 w 608189"/>
                    <a:gd name="connsiteY10" fmla="*/ 195128 h 568082"/>
                    <a:gd name="connsiteX11" fmla="*/ 0 w 608189"/>
                    <a:gd name="connsiteY11" fmla="*/ 75225 h 568082"/>
                    <a:gd name="connsiteX12" fmla="*/ 75225 w 608189"/>
                    <a:gd name="connsiteY12" fmla="*/ 0 h 568082"/>
                    <a:gd name="connsiteX13" fmla="*/ 416220 w 608189"/>
                    <a:gd name="connsiteY13" fmla="*/ 0 h 568082"/>
                    <a:gd name="connsiteX14" fmla="*/ 469413 w 608189"/>
                    <a:gd name="connsiteY14" fmla="*/ 22033 h 568082"/>
                    <a:gd name="connsiteX0" fmla="*/ 469413 w 608189"/>
                    <a:gd name="connsiteY0" fmla="*/ 22033 h 568082"/>
                    <a:gd name="connsiteX1" fmla="*/ 532964 w 608189"/>
                    <a:gd name="connsiteY1" fmla="*/ 116744 h 568082"/>
                    <a:gd name="connsiteX2" fmla="*/ 586157 w 608189"/>
                    <a:gd name="connsiteY2" fmla="*/ 138777 h 568082"/>
                    <a:gd name="connsiteX3" fmla="*/ 608189 w 608189"/>
                    <a:gd name="connsiteY3" fmla="*/ 191969 h 568082"/>
                    <a:gd name="connsiteX4" fmla="*/ 608189 w 608189"/>
                    <a:gd name="connsiteY4" fmla="*/ 492857 h 568082"/>
                    <a:gd name="connsiteX5" fmla="*/ 532964 w 608189"/>
                    <a:gd name="connsiteY5" fmla="*/ 568082 h 568082"/>
                    <a:gd name="connsiteX6" fmla="*/ 372955 w 608189"/>
                    <a:gd name="connsiteY6" fmla="*/ 568082 h 568082"/>
                    <a:gd name="connsiteX7" fmla="*/ 116744 w 608189"/>
                    <a:gd name="connsiteY7" fmla="*/ 311872 h 568082"/>
                    <a:gd name="connsiteX8" fmla="*/ 116744 w 608189"/>
                    <a:gd name="connsiteY8" fmla="*/ 311871 h 568082"/>
                    <a:gd name="connsiteX9" fmla="*/ 0 w 608189"/>
                    <a:gd name="connsiteY9" fmla="*/ 195128 h 568082"/>
                    <a:gd name="connsiteX10" fmla="*/ 0 w 608189"/>
                    <a:gd name="connsiteY10" fmla="*/ 75225 h 568082"/>
                    <a:gd name="connsiteX11" fmla="*/ 75225 w 608189"/>
                    <a:gd name="connsiteY11" fmla="*/ 0 h 568082"/>
                    <a:gd name="connsiteX12" fmla="*/ 416220 w 608189"/>
                    <a:gd name="connsiteY12" fmla="*/ 0 h 568082"/>
                    <a:gd name="connsiteX13" fmla="*/ 469413 w 608189"/>
                    <a:gd name="connsiteY13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16744 w 608189"/>
                    <a:gd name="connsiteY7" fmla="*/ 311871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11" fmla="*/ 116744 w 608189"/>
                    <a:gd name="connsiteY11" fmla="*/ 311872 h 568082"/>
                    <a:gd name="connsiteX12" fmla="*/ 208184 w 608189"/>
                    <a:gd name="connsiteY12" fmla="*/ 403311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11" fmla="*/ 116744 w 608189"/>
                    <a:gd name="connsiteY11" fmla="*/ 311872 h 568082"/>
                    <a:gd name="connsiteX12" fmla="*/ 100421 w 608189"/>
                    <a:gd name="connsiteY12" fmla="*/ 529034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11" fmla="*/ 116744 w 608189"/>
                    <a:gd name="connsiteY11" fmla="*/ 311872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11" fmla="*/ 103274 w 608189"/>
                    <a:gd name="connsiteY11" fmla="*/ 325343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0" fmla="*/ 0 w 608189"/>
                    <a:gd name="connsiteY0" fmla="*/ 195128 h 568082"/>
                    <a:gd name="connsiteX1" fmla="*/ 0 w 608189"/>
                    <a:gd name="connsiteY1" fmla="*/ 75225 h 568082"/>
                    <a:gd name="connsiteX2" fmla="*/ 75225 w 608189"/>
                    <a:gd name="connsiteY2" fmla="*/ 0 h 568082"/>
                    <a:gd name="connsiteX3" fmla="*/ 416220 w 608189"/>
                    <a:gd name="connsiteY3" fmla="*/ 0 h 568082"/>
                    <a:gd name="connsiteX4" fmla="*/ 469413 w 608189"/>
                    <a:gd name="connsiteY4" fmla="*/ 22033 h 568082"/>
                    <a:gd name="connsiteX5" fmla="*/ 586157 w 608189"/>
                    <a:gd name="connsiteY5" fmla="*/ 138777 h 568082"/>
                    <a:gd name="connsiteX6" fmla="*/ 608189 w 608189"/>
                    <a:gd name="connsiteY6" fmla="*/ 191969 h 568082"/>
                    <a:gd name="connsiteX7" fmla="*/ 608189 w 608189"/>
                    <a:gd name="connsiteY7" fmla="*/ 492857 h 568082"/>
                    <a:gd name="connsiteX8" fmla="*/ 532964 w 608189"/>
                    <a:gd name="connsiteY8" fmla="*/ 568082 h 568082"/>
                    <a:gd name="connsiteX9" fmla="*/ 372955 w 608189"/>
                    <a:gd name="connsiteY9" fmla="*/ 568082 h 568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8189" h="568082">
                      <a:moveTo>
                        <a:pt x="0" y="195128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36993" y="0"/>
                        <a:pt x="455799" y="8420"/>
                        <a:pt x="469413" y="22033"/>
                      </a:cubicBezTo>
                      <a:cubicBezTo>
                        <a:pt x="497736" y="45162"/>
                        <a:pt x="563028" y="110454"/>
                        <a:pt x="586157" y="138777"/>
                      </a:cubicBezTo>
                      <a:cubicBezTo>
                        <a:pt x="599769" y="152390"/>
                        <a:pt x="608189" y="171196"/>
                        <a:pt x="608189" y="191969"/>
                      </a:cubicBezTo>
                      <a:lnTo>
                        <a:pt x="608189" y="492857"/>
                      </a:lnTo>
                      <a:cubicBezTo>
                        <a:pt x="608189" y="534403"/>
                        <a:pt x="574510" y="568082"/>
                        <a:pt x="532964" y="568082"/>
                      </a:cubicBezTo>
                      <a:lnTo>
                        <a:pt x="372955" y="568082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6" name="フリーフォーム: 図形 735">
                  <a:extLst>
                    <a:ext uri="{FF2B5EF4-FFF2-40B4-BE49-F238E27FC236}">
                      <a16:creationId xmlns:a16="http://schemas.microsoft.com/office/drawing/2014/main" id="{1075ADA9-4A3F-4F73-A1B1-3D314756ACE8}"/>
                    </a:ext>
                  </a:extLst>
                </p:cNvPr>
                <p:cNvSpPr/>
                <p:nvPr/>
              </p:nvSpPr>
              <p:spPr>
                <a:xfrm rot="18900000">
                  <a:off x="8502365" y="4301909"/>
                  <a:ext cx="255938" cy="451338"/>
                </a:xfrm>
                <a:custGeom>
                  <a:avLst/>
                  <a:gdLst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120175 h 451338"/>
                    <a:gd name="connsiteX10" fmla="*/ 235507 w 491445"/>
                    <a:gd name="connsiteY10" fmla="*/ 0 h 451338"/>
                    <a:gd name="connsiteX11" fmla="*/ 416220 w 491445"/>
                    <a:gd name="connsiteY11" fmla="*/ 0 h 451338"/>
                    <a:gd name="connsiteX12" fmla="*/ 469413 w 491445"/>
                    <a:gd name="connsiteY12" fmla="*/ 22033 h 451338"/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0 h 451338"/>
                    <a:gd name="connsiteX10" fmla="*/ 416220 w 491445"/>
                    <a:gd name="connsiteY10" fmla="*/ 0 h 451338"/>
                    <a:gd name="connsiteX11" fmla="*/ 469413 w 491445"/>
                    <a:gd name="connsiteY11" fmla="*/ 22033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11" fmla="*/ 251722 w 491445"/>
                    <a:gd name="connsiteY11" fmla="*/ 286840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9" fmla="*/ 273 w 491445"/>
                    <a:gd name="connsiteY9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0" fmla="*/ 0 w 255938"/>
                    <a:gd name="connsiteY0" fmla="*/ 0 h 451338"/>
                    <a:gd name="connsiteX1" fmla="*/ 180713 w 255938"/>
                    <a:gd name="connsiteY1" fmla="*/ 0 h 451338"/>
                    <a:gd name="connsiteX2" fmla="*/ 233906 w 255938"/>
                    <a:gd name="connsiteY2" fmla="*/ 22033 h 451338"/>
                    <a:gd name="connsiteX3" fmla="*/ 255938 w 255938"/>
                    <a:gd name="connsiteY3" fmla="*/ 75225 h 451338"/>
                    <a:gd name="connsiteX4" fmla="*/ 255938 w 255938"/>
                    <a:gd name="connsiteY4" fmla="*/ 376113 h 451338"/>
                    <a:gd name="connsiteX5" fmla="*/ 180713 w 255938"/>
                    <a:gd name="connsiteY5" fmla="*/ 451338 h 451338"/>
                    <a:gd name="connsiteX6" fmla="*/ 20704 w 255938"/>
                    <a:gd name="connsiteY6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5938" h="451338">
                      <a:moveTo>
                        <a:pt x="0" y="0"/>
                      </a:moveTo>
                      <a:lnTo>
                        <a:pt x="180713" y="0"/>
                      </a:lnTo>
                      <a:cubicBezTo>
                        <a:pt x="201486" y="0"/>
                        <a:pt x="220292" y="8420"/>
                        <a:pt x="233906" y="22033"/>
                      </a:cubicBezTo>
                      <a:cubicBezTo>
                        <a:pt x="247518" y="35646"/>
                        <a:pt x="255938" y="54452"/>
                        <a:pt x="255938" y="75225"/>
                      </a:cubicBezTo>
                      <a:lnTo>
                        <a:pt x="255938" y="376113"/>
                      </a:lnTo>
                      <a:cubicBezTo>
                        <a:pt x="255938" y="417659"/>
                        <a:pt x="222259" y="451338"/>
                        <a:pt x="180713" y="451338"/>
                      </a:cubicBezTo>
                      <a:lnTo>
                        <a:pt x="20704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49" name="フリーフォーム: 図形 648">
                <a:extLst>
                  <a:ext uri="{FF2B5EF4-FFF2-40B4-BE49-F238E27FC236}">
                    <a16:creationId xmlns:a16="http://schemas.microsoft.com/office/drawing/2014/main" id="{5077B8D0-AE59-4444-BEB0-99B502BA2F81}"/>
                  </a:ext>
                </a:extLst>
              </p:cNvPr>
              <p:cNvSpPr/>
              <p:nvPr/>
            </p:nvSpPr>
            <p:spPr>
              <a:xfrm rot="2700000">
                <a:off x="2031695" y="4162864"/>
                <a:ext cx="109543" cy="109543"/>
              </a:xfrm>
              <a:custGeom>
                <a:avLst/>
                <a:gdLst>
                  <a:gd name="connsiteX0" fmla="*/ 22033 w 317855"/>
                  <a:gd name="connsiteY0" fmla="*/ 22033 h 317855"/>
                  <a:gd name="connsiteX1" fmla="*/ 75225 w 317855"/>
                  <a:gd name="connsiteY1" fmla="*/ 0 h 317855"/>
                  <a:gd name="connsiteX2" fmla="*/ 317855 w 317855"/>
                  <a:gd name="connsiteY2" fmla="*/ 0 h 317855"/>
                  <a:gd name="connsiteX3" fmla="*/ 0 w 317855"/>
                  <a:gd name="connsiteY3" fmla="*/ 317855 h 317855"/>
                  <a:gd name="connsiteX4" fmla="*/ 0 w 317855"/>
                  <a:gd name="connsiteY4" fmla="*/ 75225 h 317855"/>
                  <a:gd name="connsiteX5" fmla="*/ 22033 w 317855"/>
                  <a:gd name="connsiteY5" fmla="*/ 22033 h 317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7855" h="317855">
                    <a:moveTo>
                      <a:pt x="22033" y="22033"/>
                    </a:moveTo>
                    <a:cubicBezTo>
                      <a:pt x="35646" y="8420"/>
                      <a:pt x="54452" y="0"/>
                      <a:pt x="75225" y="0"/>
                    </a:cubicBezTo>
                    <a:lnTo>
                      <a:pt x="317855" y="0"/>
                    </a:lnTo>
                    <a:lnTo>
                      <a:pt x="0" y="317855"/>
                    </a:lnTo>
                    <a:lnTo>
                      <a:pt x="0" y="75225"/>
                    </a:lnTo>
                    <a:cubicBezTo>
                      <a:pt x="0" y="54452"/>
                      <a:pt x="8420" y="35646"/>
                      <a:pt x="22033" y="2203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50" name="グループ化 649">
                <a:extLst>
                  <a:ext uri="{FF2B5EF4-FFF2-40B4-BE49-F238E27FC236}">
                    <a16:creationId xmlns:a16="http://schemas.microsoft.com/office/drawing/2014/main" id="{7E8943D7-5FE0-4D11-B4C3-317CB1B5913A}"/>
                  </a:ext>
                </a:extLst>
              </p:cNvPr>
              <p:cNvGrpSpPr/>
              <p:nvPr/>
            </p:nvGrpSpPr>
            <p:grpSpPr>
              <a:xfrm flipH="1">
                <a:off x="926730" y="4087067"/>
                <a:ext cx="209601" cy="204357"/>
                <a:chOff x="8160423" y="4301909"/>
                <a:chExt cx="608189" cy="592973"/>
              </a:xfrm>
            </p:grpSpPr>
            <p:sp>
              <p:nvSpPr>
                <p:cNvPr id="733" name="フリーフォーム: 図形 732">
                  <a:extLst>
                    <a:ext uri="{FF2B5EF4-FFF2-40B4-BE49-F238E27FC236}">
                      <a16:creationId xmlns:a16="http://schemas.microsoft.com/office/drawing/2014/main" id="{051AC961-4114-493D-85B5-53CFE61928D7}"/>
                    </a:ext>
                  </a:extLst>
                </p:cNvPr>
                <p:cNvSpPr/>
                <p:nvPr/>
              </p:nvSpPr>
              <p:spPr>
                <a:xfrm rot="18900000">
                  <a:off x="8160423" y="4326800"/>
                  <a:ext cx="608189" cy="568082"/>
                </a:xfrm>
                <a:custGeom>
                  <a:avLst/>
                  <a:gdLst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491445 w 608189"/>
                    <a:gd name="connsiteY2" fmla="*/ 116744 h 568082"/>
                    <a:gd name="connsiteX3" fmla="*/ 532964 w 608189"/>
                    <a:gd name="connsiteY3" fmla="*/ 116744 h 568082"/>
                    <a:gd name="connsiteX4" fmla="*/ 586157 w 608189"/>
                    <a:gd name="connsiteY4" fmla="*/ 138777 h 568082"/>
                    <a:gd name="connsiteX5" fmla="*/ 608189 w 608189"/>
                    <a:gd name="connsiteY5" fmla="*/ 191969 h 568082"/>
                    <a:gd name="connsiteX6" fmla="*/ 608189 w 608189"/>
                    <a:gd name="connsiteY6" fmla="*/ 492857 h 568082"/>
                    <a:gd name="connsiteX7" fmla="*/ 532964 w 608189"/>
                    <a:gd name="connsiteY7" fmla="*/ 568082 h 568082"/>
                    <a:gd name="connsiteX8" fmla="*/ 372955 w 608189"/>
                    <a:gd name="connsiteY8" fmla="*/ 568082 h 568082"/>
                    <a:gd name="connsiteX9" fmla="*/ 116744 w 608189"/>
                    <a:gd name="connsiteY9" fmla="*/ 311872 h 568082"/>
                    <a:gd name="connsiteX10" fmla="*/ 116744 w 608189"/>
                    <a:gd name="connsiteY10" fmla="*/ 311871 h 568082"/>
                    <a:gd name="connsiteX11" fmla="*/ 0 w 608189"/>
                    <a:gd name="connsiteY11" fmla="*/ 195128 h 568082"/>
                    <a:gd name="connsiteX12" fmla="*/ 0 w 608189"/>
                    <a:gd name="connsiteY12" fmla="*/ 75225 h 568082"/>
                    <a:gd name="connsiteX13" fmla="*/ 75225 w 608189"/>
                    <a:gd name="connsiteY13" fmla="*/ 0 h 568082"/>
                    <a:gd name="connsiteX14" fmla="*/ 416220 w 608189"/>
                    <a:gd name="connsiteY14" fmla="*/ 0 h 568082"/>
                    <a:gd name="connsiteX15" fmla="*/ 469413 w 608189"/>
                    <a:gd name="connsiteY15" fmla="*/ 22033 h 568082"/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532964 w 608189"/>
                    <a:gd name="connsiteY2" fmla="*/ 116744 h 568082"/>
                    <a:gd name="connsiteX3" fmla="*/ 586157 w 608189"/>
                    <a:gd name="connsiteY3" fmla="*/ 138777 h 568082"/>
                    <a:gd name="connsiteX4" fmla="*/ 608189 w 608189"/>
                    <a:gd name="connsiteY4" fmla="*/ 191969 h 568082"/>
                    <a:gd name="connsiteX5" fmla="*/ 608189 w 608189"/>
                    <a:gd name="connsiteY5" fmla="*/ 492857 h 568082"/>
                    <a:gd name="connsiteX6" fmla="*/ 532964 w 608189"/>
                    <a:gd name="connsiteY6" fmla="*/ 568082 h 568082"/>
                    <a:gd name="connsiteX7" fmla="*/ 372955 w 608189"/>
                    <a:gd name="connsiteY7" fmla="*/ 568082 h 568082"/>
                    <a:gd name="connsiteX8" fmla="*/ 116744 w 608189"/>
                    <a:gd name="connsiteY8" fmla="*/ 311872 h 568082"/>
                    <a:gd name="connsiteX9" fmla="*/ 116744 w 608189"/>
                    <a:gd name="connsiteY9" fmla="*/ 311871 h 568082"/>
                    <a:gd name="connsiteX10" fmla="*/ 0 w 608189"/>
                    <a:gd name="connsiteY10" fmla="*/ 195128 h 568082"/>
                    <a:gd name="connsiteX11" fmla="*/ 0 w 608189"/>
                    <a:gd name="connsiteY11" fmla="*/ 75225 h 568082"/>
                    <a:gd name="connsiteX12" fmla="*/ 75225 w 608189"/>
                    <a:gd name="connsiteY12" fmla="*/ 0 h 568082"/>
                    <a:gd name="connsiteX13" fmla="*/ 416220 w 608189"/>
                    <a:gd name="connsiteY13" fmla="*/ 0 h 568082"/>
                    <a:gd name="connsiteX14" fmla="*/ 469413 w 608189"/>
                    <a:gd name="connsiteY14" fmla="*/ 22033 h 568082"/>
                    <a:gd name="connsiteX0" fmla="*/ 469413 w 608189"/>
                    <a:gd name="connsiteY0" fmla="*/ 22033 h 568082"/>
                    <a:gd name="connsiteX1" fmla="*/ 532964 w 608189"/>
                    <a:gd name="connsiteY1" fmla="*/ 116744 h 568082"/>
                    <a:gd name="connsiteX2" fmla="*/ 586157 w 608189"/>
                    <a:gd name="connsiteY2" fmla="*/ 138777 h 568082"/>
                    <a:gd name="connsiteX3" fmla="*/ 608189 w 608189"/>
                    <a:gd name="connsiteY3" fmla="*/ 191969 h 568082"/>
                    <a:gd name="connsiteX4" fmla="*/ 608189 w 608189"/>
                    <a:gd name="connsiteY4" fmla="*/ 492857 h 568082"/>
                    <a:gd name="connsiteX5" fmla="*/ 532964 w 608189"/>
                    <a:gd name="connsiteY5" fmla="*/ 568082 h 568082"/>
                    <a:gd name="connsiteX6" fmla="*/ 372955 w 608189"/>
                    <a:gd name="connsiteY6" fmla="*/ 568082 h 568082"/>
                    <a:gd name="connsiteX7" fmla="*/ 116744 w 608189"/>
                    <a:gd name="connsiteY7" fmla="*/ 311872 h 568082"/>
                    <a:gd name="connsiteX8" fmla="*/ 116744 w 608189"/>
                    <a:gd name="connsiteY8" fmla="*/ 311871 h 568082"/>
                    <a:gd name="connsiteX9" fmla="*/ 0 w 608189"/>
                    <a:gd name="connsiteY9" fmla="*/ 195128 h 568082"/>
                    <a:gd name="connsiteX10" fmla="*/ 0 w 608189"/>
                    <a:gd name="connsiteY10" fmla="*/ 75225 h 568082"/>
                    <a:gd name="connsiteX11" fmla="*/ 75225 w 608189"/>
                    <a:gd name="connsiteY11" fmla="*/ 0 h 568082"/>
                    <a:gd name="connsiteX12" fmla="*/ 416220 w 608189"/>
                    <a:gd name="connsiteY12" fmla="*/ 0 h 568082"/>
                    <a:gd name="connsiteX13" fmla="*/ 469413 w 608189"/>
                    <a:gd name="connsiteY13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16744 w 608189"/>
                    <a:gd name="connsiteY7" fmla="*/ 311871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11" fmla="*/ 116744 w 608189"/>
                    <a:gd name="connsiteY11" fmla="*/ 311872 h 568082"/>
                    <a:gd name="connsiteX12" fmla="*/ 208184 w 608189"/>
                    <a:gd name="connsiteY12" fmla="*/ 403311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11" fmla="*/ 116744 w 608189"/>
                    <a:gd name="connsiteY11" fmla="*/ 311872 h 568082"/>
                    <a:gd name="connsiteX12" fmla="*/ 100421 w 608189"/>
                    <a:gd name="connsiteY12" fmla="*/ 529034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11" fmla="*/ 116744 w 608189"/>
                    <a:gd name="connsiteY11" fmla="*/ 311872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11" fmla="*/ 103274 w 608189"/>
                    <a:gd name="connsiteY11" fmla="*/ 325343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0" fmla="*/ 0 w 608189"/>
                    <a:gd name="connsiteY0" fmla="*/ 195128 h 568082"/>
                    <a:gd name="connsiteX1" fmla="*/ 0 w 608189"/>
                    <a:gd name="connsiteY1" fmla="*/ 75225 h 568082"/>
                    <a:gd name="connsiteX2" fmla="*/ 75225 w 608189"/>
                    <a:gd name="connsiteY2" fmla="*/ 0 h 568082"/>
                    <a:gd name="connsiteX3" fmla="*/ 416220 w 608189"/>
                    <a:gd name="connsiteY3" fmla="*/ 0 h 568082"/>
                    <a:gd name="connsiteX4" fmla="*/ 469413 w 608189"/>
                    <a:gd name="connsiteY4" fmla="*/ 22033 h 568082"/>
                    <a:gd name="connsiteX5" fmla="*/ 586157 w 608189"/>
                    <a:gd name="connsiteY5" fmla="*/ 138777 h 568082"/>
                    <a:gd name="connsiteX6" fmla="*/ 608189 w 608189"/>
                    <a:gd name="connsiteY6" fmla="*/ 191969 h 568082"/>
                    <a:gd name="connsiteX7" fmla="*/ 608189 w 608189"/>
                    <a:gd name="connsiteY7" fmla="*/ 492857 h 568082"/>
                    <a:gd name="connsiteX8" fmla="*/ 532964 w 608189"/>
                    <a:gd name="connsiteY8" fmla="*/ 568082 h 568082"/>
                    <a:gd name="connsiteX9" fmla="*/ 372955 w 608189"/>
                    <a:gd name="connsiteY9" fmla="*/ 568082 h 568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8189" h="568082">
                      <a:moveTo>
                        <a:pt x="0" y="195128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36993" y="0"/>
                        <a:pt x="455799" y="8420"/>
                        <a:pt x="469413" y="22033"/>
                      </a:cubicBezTo>
                      <a:cubicBezTo>
                        <a:pt x="497736" y="45162"/>
                        <a:pt x="563028" y="110454"/>
                        <a:pt x="586157" y="138777"/>
                      </a:cubicBezTo>
                      <a:cubicBezTo>
                        <a:pt x="599769" y="152390"/>
                        <a:pt x="608189" y="171196"/>
                        <a:pt x="608189" y="191969"/>
                      </a:cubicBezTo>
                      <a:lnTo>
                        <a:pt x="608189" y="492857"/>
                      </a:lnTo>
                      <a:cubicBezTo>
                        <a:pt x="608189" y="534403"/>
                        <a:pt x="574510" y="568082"/>
                        <a:pt x="532964" y="568082"/>
                      </a:cubicBezTo>
                      <a:lnTo>
                        <a:pt x="372955" y="568082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4" name="フリーフォーム: 図形 733">
                  <a:extLst>
                    <a:ext uri="{FF2B5EF4-FFF2-40B4-BE49-F238E27FC236}">
                      <a16:creationId xmlns:a16="http://schemas.microsoft.com/office/drawing/2014/main" id="{5E07E76F-AB7B-40AC-8D5C-1BFB8CB6C066}"/>
                    </a:ext>
                  </a:extLst>
                </p:cNvPr>
                <p:cNvSpPr/>
                <p:nvPr/>
              </p:nvSpPr>
              <p:spPr>
                <a:xfrm rot="18900000">
                  <a:off x="8502365" y="4301909"/>
                  <a:ext cx="255938" cy="451338"/>
                </a:xfrm>
                <a:custGeom>
                  <a:avLst/>
                  <a:gdLst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120175 h 451338"/>
                    <a:gd name="connsiteX10" fmla="*/ 235507 w 491445"/>
                    <a:gd name="connsiteY10" fmla="*/ 0 h 451338"/>
                    <a:gd name="connsiteX11" fmla="*/ 416220 w 491445"/>
                    <a:gd name="connsiteY11" fmla="*/ 0 h 451338"/>
                    <a:gd name="connsiteX12" fmla="*/ 469413 w 491445"/>
                    <a:gd name="connsiteY12" fmla="*/ 22033 h 451338"/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0 h 451338"/>
                    <a:gd name="connsiteX10" fmla="*/ 416220 w 491445"/>
                    <a:gd name="connsiteY10" fmla="*/ 0 h 451338"/>
                    <a:gd name="connsiteX11" fmla="*/ 469413 w 491445"/>
                    <a:gd name="connsiteY11" fmla="*/ 22033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11" fmla="*/ 251722 w 491445"/>
                    <a:gd name="connsiteY11" fmla="*/ 286840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9" fmla="*/ 273 w 491445"/>
                    <a:gd name="connsiteY9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0" fmla="*/ 0 w 255938"/>
                    <a:gd name="connsiteY0" fmla="*/ 0 h 451338"/>
                    <a:gd name="connsiteX1" fmla="*/ 180713 w 255938"/>
                    <a:gd name="connsiteY1" fmla="*/ 0 h 451338"/>
                    <a:gd name="connsiteX2" fmla="*/ 233906 w 255938"/>
                    <a:gd name="connsiteY2" fmla="*/ 22033 h 451338"/>
                    <a:gd name="connsiteX3" fmla="*/ 255938 w 255938"/>
                    <a:gd name="connsiteY3" fmla="*/ 75225 h 451338"/>
                    <a:gd name="connsiteX4" fmla="*/ 255938 w 255938"/>
                    <a:gd name="connsiteY4" fmla="*/ 376113 h 451338"/>
                    <a:gd name="connsiteX5" fmla="*/ 180713 w 255938"/>
                    <a:gd name="connsiteY5" fmla="*/ 451338 h 451338"/>
                    <a:gd name="connsiteX6" fmla="*/ 20704 w 255938"/>
                    <a:gd name="connsiteY6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5938" h="451338">
                      <a:moveTo>
                        <a:pt x="0" y="0"/>
                      </a:moveTo>
                      <a:lnTo>
                        <a:pt x="180713" y="0"/>
                      </a:lnTo>
                      <a:cubicBezTo>
                        <a:pt x="201486" y="0"/>
                        <a:pt x="220292" y="8420"/>
                        <a:pt x="233906" y="22033"/>
                      </a:cubicBezTo>
                      <a:cubicBezTo>
                        <a:pt x="247518" y="35646"/>
                        <a:pt x="255938" y="54452"/>
                        <a:pt x="255938" y="75225"/>
                      </a:cubicBezTo>
                      <a:lnTo>
                        <a:pt x="255938" y="376113"/>
                      </a:lnTo>
                      <a:cubicBezTo>
                        <a:pt x="255938" y="417659"/>
                        <a:pt x="222259" y="451338"/>
                        <a:pt x="180713" y="451338"/>
                      </a:cubicBezTo>
                      <a:lnTo>
                        <a:pt x="20704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51" name="フリーフォーム: 図形 650">
                <a:extLst>
                  <a:ext uri="{FF2B5EF4-FFF2-40B4-BE49-F238E27FC236}">
                    <a16:creationId xmlns:a16="http://schemas.microsoft.com/office/drawing/2014/main" id="{A146DFA4-5A5B-40F9-9E54-86B45A7B7C1C}"/>
                  </a:ext>
                </a:extLst>
              </p:cNvPr>
              <p:cNvSpPr/>
              <p:nvPr/>
            </p:nvSpPr>
            <p:spPr>
              <a:xfrm rot="2700000">
                <a:off x="1019876" y="3584398"/>
                <a:ext cx="109543" cy="109543"/>
              </a:xfrm>
              <a:custGeom>
                <a:avLst/>
                <a:gdLst>
                  <a:gd name="connsiteX0" fmla="*/ 22033 w 317855"/>
                  <a:gd name="connsiteY0" fmla="*/ 22033 h 317855"/>
                  <a:gd name="connsiteX1" fmla="*/ 75225 w 317855"/>
                  <a:gd name="connsiteY1" fmla="*/ 0 h 317855"/>
                  <a:gd name="connsiteX2" fmla="*/ 317855 w 317855"/>
                  <a:gd name="connsiteY2" fmla="*/ 0 h 317855"/>
                  <a:gd name="connsiteX3" fmla="*/ 0 w 317855"/>
                  <a:gd name="connsiteY3" fmla="*/ 317855 h 317855"/>
                  <a:gd name="connsiteX4" fmla="*/ 0 w 317855"/>
                  <a:gd name="connsiteY4" fmla="*/ 75225 h 317855"/>
                  <a:gd name="connsiteX5" fmla="*/ 22033 w 317855"/>
                  <a:gd name="connsiteY5" fmla="*/ 22033 h 317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7855" h="317855">
                    <a:moveTo>
                      <a:pt x="22033" y="22033"/>
                    </a:moveTo>
                    <a:cubicBezTo>
                      <a:pt x="35646" y="8420"/>
                      <a:pt x="54452" y="0"/>
                      <a:pt x="75225" y="0"/>
                    </a:cubicBezTo>
                    <a:lnTo>
                      <a:pt x="317855" y="0"/>
                    </a:lnTo>
                    <a:lnTo>
                      <a:pt x="0" y="317855"/>
                    </a:lnTo>
                    <a:lnTo>
                      <a:pt x="0" y="75225"/>
                    </a:lnTo>
                    <a:cubicBezTo>
                      <a:pt x="0" y="54452"/>
                      <a:pt x="8420" y="35646"/>
                      <a:pt x="22033" y="2203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2" name="フリーフォーム: 図形 651">
                <a:extLst>
                  <a:ext uri="{FF2B5EF4-FFF2-40B4-BE49-F238E27FC236}">
                    <a16:creationId xmlns:a16="http://schemas.microsoft.com/office/drawing/2014/main" id="{073233D0-5DE2-4FE5-B639-F22074DCDB9E}"/>
                  </a:ext>
                </a:extLst>
              </p:cNvPr>
              <p:cNvSpPr/>
              <p:nvPr/>
            </p:nvSpPr>
            <p:spPr>
              <a:xfrm rot="2700000">
                <a:off x="2240420" y="3924322"/>
                <a:ext cx="109543" cy="109543"/>
              </a:xfrm>
              <a:custGeom>
                <a:avLst/>
                <a:gdLst>
                  <a:gd name="connsiteX0" fmla="*/ 22033 w 317855"/>
                  <a:gd name="connsiteY0" fmla="*/ 22033 h 317855"/>
                  <a:gd name="connsiteX1" fmla="*/ 75225 w 317855"/>
                  <a:gd name="connsiteY1" fmla="*/ 0 h 317855"/>
                  <a:gd name="connsiteX2" fmla="*/ 317855 w 317855"/>
                  <a:gd name="connsiteY2" fmla="*/ 0 h 317855"/>
                  <a:gd name="connsiteX3" fmla="*/ 0 w 317855"/>
                  <a:gd name="connsiteY3" fmla="*/ 317855 h 317855"/>
                  <a:gd name="connsiteX4" fmla="*/ 0 w 317855"/>
                  <a:gd name="connsiteY4" fmla="*/ 75225 h 317855"/>
                  <a:gd name="connsiteX5" fmla="*/ 22033 w 317855"/>
                  <a:gd name="connsiteY5" fmla="*/ 22033 h 317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7855" h="317855">
                    <a:moveTo>
                      <a:pt x="22033" y="22033"/>
                    </a:moveTo>
                    <a:cubicBezTo>
                      <a:pt x="35646" y="8420"/>
                      <a:pt x="54452" y="0"/>
                      <a:pt x="75225" y="0"/>
                    </a:cubicBezTo>
                    <a:lnTo>
                      <a:pt x="317855" y="0"/>
                    </a:lnTo>
                    <a:lnTo>
                      <a:pt x="0" y="317855"/>
                    </a:lnTo>
                    <a:lnTo>
                      <a:pt x="0" y="75225"/>
                    </a:lnTo>
                    <a:cubicBezTo>
                      <a:pt x="0" y="54452"/>
                      <a:pt x="8420" y="35646"/>
                      <a:pt x="22033" y="2203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3" name="フリーフォーム: 図形 652">
                <a:extLst>
                  <a:ext uri="{FF2B5EF4-FFF2-40B4-BE49-F238E27FC236}">
                    <a16:creationId xmlns:a16="http://schemas.microsoft.com/office/drawing/2014/main" id="{F53A1DCB-7889-4126-98CD-88A93778EBCA}"/>
                  </a:ext>
                </a:extLst>
              </p:cNvPr>
              <p:cNvSpPr/>
              <p:nvPr/>
            </p:nvSpPr>
            <p:spPr>
              <a:xfrm rot="2700000">
                <a:off x="1159026" y="3944200"/>
                <a:ext cx="109543" cy="109543"/>
              </a:xfrm>
              <a:custGeom>
                <a:avLst/>
                <a:gdLst>
                  <a:gd name="connsiteX0" fmla="*/ 22033 w 317855"/>
                  <a:gd name="connsiteY0" fmla="*/ 22033 h 317855"/>
                  <a:gd name="connsiteX1" fmla="*/ 75225 w 317855"/>
                  <a:gd name="connsiteY1" fmla="*/ 0 h 317855"/>
                  <a:gd name="connsiteX2" fmla="*/ 317855 w 317855"/>
                  <a:gd name="connsiteY2" fmla="*/ 0 h 317855"/>
                  <a:gd name="connsiteX3" fmla="*/ 0 w 317855"/>
                  <a:gd name="connsiteY3" fmla="*/ 317855 h 317855"/>
                  <a:gd name="connsiteX4" fmla="*/ 0 w 317855"/>
                  <a:gd name="connsiteY4" fmla="*/ 75225 h 317855"/>
                  <a:gd name="connsiteX5" fmla="*/ 22033 w 317855"/>
                  <a:gd name="connsiteY5" fmla="*/ 22033 h 317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7855" h="317855">
                    <a:moveTo>
                      <a:pt x="22033" y="22033"/>
                    </a:moveTo>
                    <a:cubicBezTo>
                      <a:pt x="35646" y="8420"/>
                      <a:pt x="54452" y="0"/>
                      <a:pt x="75225" y="0"/>
                    </a:cubicBezTo>
                    <a:lnTo>
                      <a:pt x="317855" y="0"/>
                    </a:lnTo>
                    <a:lnTo>
                      <a:pt x="0" y="317855"/>
                    </a:lnTo>
                    <a:lnTo>
                      <a:pt x="0" y="75225"/>
                    </a:lnTo>
                    <a:cubicBezTo>
                      <a:pt x="0" y="54452"/>
                      <a:pt x="8420" y="35646"/>
                      <a:pt x="22033" y="2203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54" name="グループ化 653">
                <a:extLst>
                  <a:ext uri="{FF2B5EF4-FFF2-40B4-BE49-F238E27FC236}">
                    <a16:creationId xmlns:a16="http://schemas.microsoft.com/office/drawing/2014/main" id="{D69573CF-832F-428C-9C68-E019CDDE33A7}"/>
                  </a:ext>
                </a:extLst>
              </p:cNvPr>
              <p:cNvGrpSpPr/>
              <p:nvPr/>
            </p:nvGrpSpPr>
            <p:grpSpPr>
              <a:xfrm flipH="1">
                <a:off x="2227451" y="4123653"/>
                <a:ext cx="194752" cy="187837"/>
                <a:chOff x="7384822" y="5108104"/>
                <a:chExt cx="593045" cy="571988"/>
              </a:xfrm>
            </p:grpSpPr>
            <p:sp>
              <p:nvSpPr>
                <p:cNvPr id="731" name="フリーフォーム: 図形 730">
                  <a:extLst>
                    <a:ext uri="{FF2B5EF4-FFF2-40B4-BE49-F238E27FC236}">
                      <a16:creationId xmlns:a16="http://schemas.microsoft.com/office/drawing/2014/main" id="{00B765E4-CAA0-490C-992B-B6D766CA8ABD}"/>
                    </a:ext>
                  </a:extLst>
                </p:cNvPr>
                <p:cNvSpPr/>
                <p:nvPr/>
              </p:nvSpPr>
              <p:spPr>
                <a:xfrm>
                  <a:off x="7384822" y="5108104"/>
                  <a:ext cx="593045" cy="571988"/>
                </a:xfrm>
                <a:custGeom>
                  <a:avLst/>
                  <a:gdLst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17820 w 593045"/>
                    <a:gd name="connsiteY4" fmla="*/ 451338 h 571988"/>
                    <a:gd name="connsiteX5" fmla="*/ 491445 w 593045"/>
                    <a:gd name="connsiteY5" fmla="*/ 451338 h 571988"/>
                    <a:gd name="connsiteX6" fmla="*/ 491445 w 593045"/>
                    <a:gd name="connsiteY6" fmla="*/ 496763 h 571988"/>
                    <a:gd name="connsiteX7" fmla="*/ 416220 w 593045"/>
                    <a:gd name="connsiteY7" fmla="*/ 571988 h 571988"/>
                    <a:gd name="connsiteX8" fmla="*/ 75225 w 593045"/>
                    <a:gd name="connsiteY8" fmla="*/ 571988 h 571988"/>
                    <a:gd name="connsiteX9" fmla="*/ 0 w 593045"/>
                    <a:gd name="connsiteY9" fmla="*/ 496763 h 571988"/>
                    <a:gd name="connsiteX10" fmla="*/ 0 w 593045"/>
                    <a:gd name="connsiteY10" fmla="*/ 195875 h 571988"/>
                    <a:gd name="connsiteX11" fmla="*/ 75225 w 593045"/>
                    <a:gd name="connsiteY11" fmla="*/ 120650 h 571988"/>
                    <a:gd name="connsiteX12" fmla="*/ 101600 w 593045"/>
                    <a:gd name="connsiteY12" fmla="*/ 120650 h 571988"/>
                    <a:gd name="connsiteX13" fmla="*/ 101600 w 593045"/>
                    <a:gd name="connsiteY13" fmla="*/ 75225 h 571988"/>
                    <a:gd name="connsiteX14" fmla="*/ 176825 w 593045"/>
                    <a:gd name="connsiteY14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17820 w 593045"/>
                    <a:gd name="connsiteY4" fmla="*/ 451338 h 571988"/>
                    <a:gd name="connsiteX5" fmla="*/ 491445 w 593045"/>
                    <a:gd name="connsiteY5" fmla="*/ 451338 h 571988"/>
                    <a:gd name="connsiteX6" fmla="*/ 491445 w 593045"/>
                    <a:gd name="connsiteY6" fmla="*/ 496763 h 571988"/>
                    <a:gd name="connsiteX7" fmla="*/ 416220 w 593045"/>
                    <a:gd name="connsiteY7" fmla="*/ 571988 h 571988"/>
                    <a:gd name="connsiteX8" fmla="*/ 75225 w 593045"/>
                    <a:gd name="connsiteY8" fmla="*/ 571988 h 571988"/>
                    <a:gd name="connsiteX9" fmla="*/ 0 w 593045"/>
                    <a:gd name="connsiteY9" fmla="*/ 496763 h 571988"/>
                    <a:gd name="connsiteX10" fmla="*/ 0 w 593045"/>
                    <a:gd name="connsiteY10" fmla="*/ 195875 h 571988"/>
                    <a:gd name="connsiteX11" fmla="*/ 75225 w 593045"/>
                    <a:gd name="connsiteY11" fmla="*/ 120650 h 571988"/>
                    <a:gd name="connsiteX12" fmla="*/ 101600 w 593045"/>
                    <a:gd name="connsiteY12" fmla="*/ 75225 h 571988"/>
                    <a:gd name="connsiteX13" fmla="*/ 176825 w 593045"/>
                    <a:gd name="connsiteY13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17820 w 593045"/>
                    <a:gd name="connsiteY4" fmla="*/ 451338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75225 w 593045"/>
                    <a:gd name="connsiteY10" fmla="*/ 120650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17820 w 593045"/>
                    <a:gd name="connsiteY4" fmla="*/ 451338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75225 w 593045"/>
                    <a:gd name="connsiteY10" fmla="*/ 120650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75225 w 593045"/>
                    <a:gd name="connsiteY10" fmla="*/ 120650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104775 w 593045"/>
                    <a:gd name="connsiteY11" fmla="*/ 6570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104775 w 593045"/>
                    <a:gd name="connsiteY11" fmla="*/ 6570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504145 w 593045"/>
                    <a:gd name="connsiteY5" fmla="*/ 51581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504145 w 593045"/>
                    <a:gd name="connsiteY5" fmla="*/ 51581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52745 w 593045"/>
                    <a:gd name="connsiteY4" fmla="*/ 467213 h 571988"/>
                    <a:gd name="connsiteX5" fmla="*/ 504145 w 593045"/>
                    <a:gd name="connsiteY5" fmla="*/ 51581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3045" h="571988">
                      <a:moveTo>
                        <a:pt x="176825" y="0"/>
                      </a:moveTo>
                      <a:lnTo>
                        <a:pt x="517820" y="0"/>
                      </a:lnTo>
                      <a:cubicBezTo>
                        <a:pt x="559366" y="0"/>
                        <a:pt x="593045" y="33679"/>
                        <a:pt x="593045" y="75225"/>
                      </a:cubicBezTo>
                      <a:lnTo>
                        <a:pt x="593045" y="376113"/>
                      </a:lnTo>
                      <a:cubicBezTo>
                        <a:pt x="593045" y="417659"/>
                        <a:pt x="581591" y="432288"/>
                        <a:pt x="552745" y="467213"/>
                      </a:cubicBezTo>
                      <a:cubicBezTo>
                        <a:pt x="523899" y="502138"/>
                        <a:pt x="515053" y="497496"/>
                        <a:pt x="504145" y="515813"/>
                      </a:cubicBezTo>
                      <a:cubicBezTo>
                        <a:pt x="481920" y="544659"/>
                        <a:pt x="457766" y="571988"/>
                        <a:pt x="416220" y="571988"/>
                      </a:cubicBezTo>
                      <a:lnTo>
                        <a:pt x="75225" y="571988"/>
                      </a:lnTo>
                      <a:cubicBezTo>
                        <a:pt x="33679" y="571988"/>
                        <a:pt x="0" y="538309"/>
                        <a:pt x="0" y="496763"/>
                      </a:cubicBezTo>
                      <a:lnTo>
                        <a:pt x="0" y="195875"/>
                      </a:lnTo>
                      <a:cubicBezTo>
                        <a:pt x="0" y="154329"/>
                        <a:pt x="43475" y="127529"/>
                        <a:pt x="59350" y="104775"/>
                      </a:cubicBezTo>
                      <a:cubicBezTo>
                        <a:pt x="75225" y="82021"/>
                        <a:pt x="81167" y="69200"/>
                        <a:pt x="95250" y="59350"/>
                      </a:cubicBezTo>
                      <a:cubicBezTo>
                        <a:pt x="114300" y="27329"/>
                        <a:pt x="135279" y="0"/>
                        <a:pt x="176825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2" name="フリーフォーム: 図形 731">
                  <a:extLst>
                    <a:ext uri="{FF2B5EF4-FFF2-40B4-BE49-F238E27FC236}">
                      <a16:creationId xmlns:a16="http://schemas.microsoft.com/office/drawing/2014/main" id="{4847A547-C5B0-481C-9584-E7ECB8983540}"/>
                    </a:ext>
                  </a:extLst>
                </p:cNvPr>
                <p:cNvSpPr/>
                <p:nvPr/>
              </p:nvSpPr>
              <p:spPr>
                <a:xfrm>
                  <a:off x="7486422" y="5108104"/>
                  <a:ext cx="491445" cy="451338"/>
                </a:xfrm>
                <a:custGeom>
                  <a:avLst/>
                  <a:gdLst>
                    <a:gd name="connsiteX0" fmla="*/ 75225 w 491445"/>
                    <a:gd name="connsiteY0" fmla="*/ 0 h 451338"/>
                    <a:gd name="connsiteX1" fmla="*/ 416220 w 491445"/>
                    <a:gd name="connsiteY1" fmla="*/ 0 h 451338"/>
                    <a:gd name="connsiteX2" fmla="*/ 491445 w 491445"/>
                    <a:gd name="connsiteY2" fmla="*/ 75225 h 451338"/>
                    <a:gd name="connsiteX3" fmla="*/ 491445 w 491445"/>
                    <a:gd name="connsiteY3" fmla="*/ 376113 h 451338"/>
                    <a:gd name="connsiteX4" fmla="*/ 416220 w 491445"/>
                    <a:gd name="connsiteY4" fmla="*/ 451338 h 451338"/>
                    <a:gd name="connsiteX5" fmla="*/ 227920 w 491445"/>
                    <a:gd name="connsiteY5" fmla="*/ 451338 h 451338"/>
                    <a:gd name="connsiteX6" fmla="*/ 227920 w 491445"/>
                    <a:gd name="connsiteY6" fmla="*/ 354625 h 451338"/>
                    <a:gd name="connsiteX7" fmla="*/ 152695 w 491445"/>
                    <a:gd name="connsiteY7" fmla="*/ 279400 h 451338"/>
                    <a:gd name="connsiteX8" fmla="*/ 0 w 491445"/>
                    <a:gd name="connsiteY8" fmla="*/ 279400 h 451338"/>
                    <a:gd name="connsiteX9" fmla="*/ 0 w 491445"/>
                    <a:gd name="connsiteY9" fmla="*/ 75225 h 451338"/>
                    <a:gd name="connsiteX10" fmla="*/ 75225 w 491445"/>
                    <a:gd name="connsiteY10" fmla="*/ 0 h 451338"/>
                    <a:gd name="connsiteX0" fmla="*/ 227920 w 491445"/>
                    <a:gd name="connsiteY0" fmla="*/ 354625 h 451338"/>
                    <a:gd name="connsiteX1" fmla="*/ 152695 w 491445"/>
                    <a:gd name="connsiteY1" fmla="*/ 279400 h 451338"/>
                    <a:gd name="connsiteX2" fmla="*/ 0 w 491445"/>
                    <a:gd name="connsiteY2" fmla="*/ 279400 h 451338"/>
                    <a:gd name="connsiteX3" fmla="*/ 0 w 491445"/>
                    <a:gd name="connsiteY3" fmla="*/ 75225 h 451338"/>
                    <a:gd name="connsiteX4" fmla="*/ 75225 w 491445"/>
                    <a:gd name="connsiteY4" fmla="*/ 0 h 451338"/>
                    <a:gd name="connsiteX5" fmla="*/ 416220 w 491445"/>
                    <a:gd name="connsiteY5" fmla="*/ 0 h 451338"/>
                    <a:gd name="connsiteX6" fmla="*/ 491445 w 491445"/>
                    <a:gd name="connsiteY6" fmla="*/ 75225 h 451338"/>
                    <a:gd name="connsiteX7" fmla="*/ 491445 w 491445"/>
                    <a:gd name="connsiteY7" fmla="*/ 376113 h 451338"/>
                    <a:gd name="connsiteX8" fmla="*/ 416220 w 491445"/>
                    <a:gd name="connsiteY8" fmla="*/ 451338 h 451338"/>
                    <a:gd name="connsiteX9" fmla="*/ 227920 w 491445"/>
                    <a:gd name="connsiteY9" fmla="*/ 451338 h 451338"/>
                    <a:gd name="connsiteX10" fmla="*/ 319360 w 491445"/>
                    <a:gd name="connsiteY10" fmla="*/ 446065 h 451338"/>
                    <a:gd name="connsiteX0" fmla="*/ 152695 w 491445"/>
                    <a:gd name="connsiteY0" fmla="*/ 279400 h 451338"/>
                    <a:gd name="connsiteX1" fmla="*/ 0 w 491445"/>
                    <a:gd name="connsiteY1" fmla="*/ 279400 h 451338"/>
                    <a:gd name="connsiteX2" fmla="*/ 0 w 491445"/>
                    <a:gd name="connsiteY2" fmla="*/ 75225 h 451338"/>
                    <a:gd name="connsiteX3" fmla="*/ 75225 w 491445"/>
                    <a:gd name="connsiteY3" fmla="*/ 0 h 451338"/>
                    <a:gd name="connsiteX4" fmla="*/ 416220 w 491445"/>
                    <a:gd name="connsiteY4" fmla="*/ 0 h 451338"/>
                    <a:gd name="connsiteX5" fmla="*/ 491445 w 491445"/>
                    <a:gd name="connsiteY5" fmla="*/ 75225 h 451338"/>
                    <a:gd name="connsiteX6" fmla="*/ 491445 w 491445"/>
                    <a:gd name="connsiteY6" fmla="*/ 376113 h 451338"/>
                    <a:gd name="connsiteX7" fmla="*/ 416220 w 491445"/>
                    <a:gd name="connsiteY7" fmla="*/ 451338 h 451338"/>
                    <a:gd name="connsiteX8" fmla="*/ 227920 w 491445"/>
                    <a:gd name="connsiteY8" fmla="*/ 451338 h 451338"/>
                    <a:gd name="connsiteX9" fmla="*/ 319360 w 491445"/>
                    <a:gd name="connsiteY9" fmla="*/ 446065 h 451338"/>
                    <a:gd name="connsiteX0" fmla="*/ 152695 w 491445"/>
                    <a:gd name="connsiteY0" fmla="*/ 279400 h 451338"/>
                    <a:gd name="connsiteX1" fmla="*/ 0 w 491445"/>
                    <a:gd name="connsiteY1" fmla="*/ 279400 h 451338"/>
                    <a:gd name="connsiteX2" fmla="*/ 0 w 491445"/>
                    <a:gd name="connsiteY2" fmla="*/ 75225 h 451338"/>
                    <a:gd name="connsiteX3" fmla="*/ 75225 w 491445"/>
                    <a:gd name="connsiteY3" fmla="*/ 0 h 451338"/>
                    <a:gd name="connsiteX4" fmla="*/ 416220 w 491445"/>
                    <a:gd name="connsiteY4" fmla="*/ 0 h 451338"/>
                    <a:gd name="connsiteX5" fmla="*/ 491445 w 491445"/>
                    <a:gd name="connsiteY5" fmla="*/ 75225 h 451338"/>
                    <a:gd name="connsiteX6" fmla="*/ 491445 w 491445"/>
                    <a:gd name="connsiteY6" fmla="*/ 376113 h 451338"/>
                    <a:gd name="connsiteX7" fmla="*/ 416220 w 491445"/>
                    <a:gd name="connsiteY7" fmla="*/ 451338 h 451338"/>
                    <a:gd name="connsiteX8" fmla="*/ 227920 w 491445"/>
                    <a:gd name="connsiteY8" fmla="*/ 451338 h 451338"/>
                    <a:gd name="connsiteX0" fmla="*/ 0 w 491445"/>
                    <a:gd name="connsiteY0" fmla="*/ 279400 h 451338"/>
                    <a:gd name="connsiteX1" fmla="*/ 0 w 491445"/>
                    <a:gd name="connsiteY1" fmla="*/ 75225 h 451338"/>
                    <a:gd name="connsiteX2" fmla="*/ 75225 w 491445"/>
                    <a:gd name="connsiteY2" fmla="*/ 0 h 451338"/>
                    <a:gd name="connsiteX3" fmla="*/ 416220 w 491445"/>
                    <a:gd name="connsiteY3" fmla="*/ 0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27920 w 491445"/>
                    <a:gd name="connsiteY7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91445" h="451338">
                      <a:moveTo>
                        <a:pt x="0" y="279400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57766" y="0"/>
                        <a:pt x="491445" y="33679"/>
                        <a:pt x="491445" y="75225"/>
                      </a:cubicBezTo>
                      <a:lnTo>
                        <a:pt x="491445" y="376113"/>
                      </a:lnTo>
                      <a:cubicBezTo>
                        <a:pt x="491445" y="417659"/>
                        <a:pt x="457766" y="451338"/>
                        <a:pt x="416220" y="451338"/>
                      </a:cubicBezTo>
                      <a:lnTo>
                        <a:pt x="227920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55" name="グループ化 654">
                <a:extLst>
                  <a:ext uri="{FF2B5EF4-FFF2-40B4-BE49-F238E27FC236}">
                    <a16:creationId xmlns:a16="http://schemas.microsoft.com/office/drawing/2014/main" id="{F0D3C6B2-93B8-4D06-A449-959D4D22B947}"/>
                  </a:ext>
                </a:extLst>
              </p:cNvPr>
              <p:cNvGrpSpPr/>
              <p:nvPr/>
            </p:nvGrpSpPr>
            <p:grpSpPr>
              <a:xfrm>
                <a:off x="1825242" y="3942617"/>
                <a:ext cx="209601" cy="204357"/>
                <a:chOff x="8160423" y="4301909"/>
                <a:chExt cx="608189" cy="592973"/>
              </a:xfrm>
            </p:grpSpPr>
            <p:sp>
              <p:nvSpPr>
                <p:cNvPr id="729" name="フリーフォーム: 図形 728">
                  <a:extLst>
                    <a:ext uri="{FF2B5EF4-FFF2-40B4-BE49-F238E27FC236}">
                      <a16:creationId xmlns:a16="http://schemas.microsoft.com/office/drawing/2014/main" id="{5BF66991-5665-4D82-9CE3-6EFDE496CF22}"/>
                    </a:ext>
                  </a:extLst>
                </p:cNvPr>
                <p:cNvSpPr/>
                <p:nvPr/>
              </p:nvSpPr>
              <p:spPr>
                <a:xfrm rot="18900000">
                  <a:off x="8160423" y="4326800"/>
                  <a:ext cx="608189" cy="568082"/>
                </a:xfrm>
                <a:custGeom>
                  <a:avLst/>
                  <a:gdLst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491445 w 608189"/>
                    <a:gd name="connsiteY2" fmla="*/ 116744 h 568082"/>
                    <a:gd name="connsiteX3" fmla="*/ 532964 w 608189"/>
                    <a:gd name="connsiteY3" fmla="*/ 116744 h 568082"/>
                    <a:gd name="connsiteX4" fmla="*/ 586157 w 608189"/>
                    <a:gd name="connsiteY4" fmla="*/ 138777 h 568082"/>
                    <a:gd name="connsiteX5" fmla="*/ 608189 w 608189"/>
                    <a:gd name="connsiteY5" fmla="*/ 191969 h 568082"/>
                    <a:gd name="connsiteX6" fmla="*/ 608189 w 608189"/>
                    <a:gd name="connsiteY6" fmla="*/ 492857 h 568082"/>
                    <a:gd name="connsiteX7" fmla="*/ 532964 w 608189"/>
                    <a:gd name="connsiteY7" fmla="*/ 568082 h 568082"/>
                    <a:gd name="connsiteX8" fmla="*/ 372955 w 608189"/>
                    <a:gd name="connsiteY8" fmla="*/ 568082 h 568082"/>
                    <a:gd name="connsiteX9" fmla="*/ 116744 w 608189"/>
                    <a:gd name="connsiteY9" fmla="*/ 311872 h 568082"/>
                    <a:gd name="connsiteX10" fmla="*/ 116744 w 608189"/>
                    <a:gd name="connsiteY10" fmla="*/ 311871 h 568082"/>
                    <a:gd name="connsiteX11" fmla="*/ 0 w 608189"/>
                    <a:gd name="connsiteY11" fmla="*/ 195128 h 568082"/>
                    <a:gd name="connsiteX12" fmla="*/ 0 w 608189"/>
                    <a:gd name="connsiteY12" fmla="*/ 75225 h 568082"/>
                    <a:gd name="connsiteX13" fmla="*/ 75225 w 608189"/>
                    <a:gd name="connsiteY13" fmla="*/ 0 h 568082"/>
                    <a:gd name="connsiteX14" fmla="*/ 416220 w 608189"/>
                    <a:gd name="connsiteY14" fmla="*/ 0 h 568082"/>
                    <a:gd name="connsiteX15" fmla="*/ 469413 w 608189"/>
                    <a:gd name="connsiteY15" fmla="*/ 22033 h 568082"/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532964 w 608189"/>
                    <a:gd name="connsiteY2" fmla="*/ 116744 h 568082"/>
                    <a:gd name="connsiteX3" fmla="*/ 586157 w 608189"/>
                    <a:gd name="connsiteY3" fmla="*/ 138777 h 568082"/>
                    <a:gd name="connsiteX4" fmla="*/ 608189 w 608189"/>
                    <a:gd name="connsiteY4" fmla="*/ 191969 h 568082"/>
                    <a:gd name="connsiteX5" fmla="*/ 608189 w 608189"/>
                    <a:gd name="connsiteY5" fmla="*/ 492857 h 568082"/>
                    <a:gd name="connsiteX6" fmla="*/ 532964 w 608189"/>
                    <a:gd name="connsiteY6" fmla="*/ 568082 h 568082"/>
                    <a:gd name="connsiteX7" fmla="*/ 372955 w 608189"/>
                    <a:gd name="connsiteY7" fmla="*/ 568082 h 568082"/>
                    <a:gd name="connsiteX8" fmla="*/ 116744 w 608189"/>
                    <a:gd name="connsiteY8" fmla="*/ 311872 h 568082"/>
                    <a:gd name="connsiteX9" fmla="*/ 116744 w 608189"/>
                    <a:gd name="connsiteY9" fmla="*/ 311871 h 568082"/>
                    <a:gd name="connsiteX10" fmla="*/ 0 w 608189"/>
                    <a:gd name="connsiteY10" fmla="*/ 195128 h 568082"/>
                    <a:gd name="connsiteX11" fmla="*/ 0 w 608189"/>
                    <a:gd name="connsiteY11" fmla="*/ 75225 h 568082"/>
                    <a:gd name="connsiteX12" fmla="*/ 75225 w 608189"/>
                    <a:gd name="connsiteY12" fmla="*/ 0 h 568082"/>
                    <a:gd name="connsiteX13" fmla="*/ 416220 w 608189"/>
                    <a:gd name="connsiteY13" fmla="*/ 0 h 568082"/>
                    <a:gd name="connsiteX14" fmla="*/ 469413 w 608189"/>
                    <a:gd name="connsiteY14" fmla="*/ 22033 h 568082"/>
                    <a:gd name="connsiteX0" fmla="*/ 469413 w 608189"/>
                    <a:gd name="connsiteY0" fmla="*/ 22033 h 568082"/>
                    <a:gd name="connsiteX1" fmla="*/ 532964 w 608189"/>
                    <a:gd name="connsiteY1" fmla="*/ 116744 h 568082"/>
                    <a:gd name="connsiteX2" fmla="*/ 586157 w 608189"/>
                    <a:gd name="connsiteY2" fmla="*/ 138777 h 568082"/>
                    <a:gd name="connsiteX3" fmla="*/ 608189 w 608189"/>
                    <a:gd name="connsiteY3" fmla="*/ 191969 h 568082"/>
                    <a:gd name="connsiteX4" fmla="*/ 608189 w 608189"/>
                    <a:gd name="connsiteY4" fmla="*/ 492857 h 568082"/>
                    <a:gd name="connsiteX5" fmla="*/ 532964 w 608189"/>
                    <a:gd name="connsiteY5" fmla="*/ 568082 h 568082"/>
                    <a:gd name="connsiteX6" fmla="*/ 372955 w 608189"/>
                    <a:gd name="connsiteY6" fmla="*/ 568082 h 568082"/>
                    <a:gd name="connsiteX7" fmla="*/ 116744 w 608189"/>
                    <a:gd name="connsiteY7" fmla="*/ 311872 h 568082"/>
                    <a:gd name="connsiteX8" fmla="*/ 116744 w 608189"/>
                    <a:gd name="connsiteY8" fmla="*/ 311871 h 568082"/>
                    <a:gd name="connsiteX9" fmla="*/ 0 w 608189"/>
                    <a:gd name="connsiteY9" fmla="*/ 195128 h 568082"/>
                    <a:gd name="connsiteX10" fmla="*/ 0 w 608189"/>
                    <a:gd name="connsiteY10" fmla="*/ 75225 h 568082"/>
                    <a:gd name="connsiteX11" fmla="*/ 75225 w 608189"/>
                    <a:gd name="connsiteY11" fmla="*/ 0 h 568082"/>
                    <a:gd name="connsiteX12" fmla="*/ 416220 w 608189"/>
                    <a:gd name="connsiteY12" fmla="*/ 0 h 568082"/>
                    <a:gd name="connsiteX13" fmla="*/ 469413 w 608189"/>
                    <a:gd name="connsiteY13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16744 w 608189"/>
                    <a:gd name="connsiteY7" fmla="*/ 311871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34704 w 608189"/>
                    <a:gd name="connsiteY7" fmla="*/ 482496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03274 w 608189"/>
                    <a:gd name="connsiteY6" fmla="*/ 478007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103274 w 608189"/>
                    <a:gd name="connsiteY0" fmla="*/ 478007 h 569447"/>
                    <a:gd name="connsiteX1" fmla="*/ 0 w 608189"/>
                    <a:gd name="connsiteY1" fmla="*/ 195128 h 569447"/>
                    <a:gd name="connsiteX2" fmla="*/ 0 w 608189"/>
                    <a:gd name="connsiteY2" fmla="*/ 75225 h 569447"/>
                    <a:gd name="connsiteX3" fmla="*/ 75225 w 608189"/>
                    <a:gd name="connsiteY3" fmla="*/ 0 h 569447"/>
                    <a:gd name="connsiteX4" fmla="*/ 416220 w 608189"/>
                    <a:gd name="connsiteY4" fmla="*/ 0 h 569447"/>
                    <a:gd name="connsiteX5" fmla="*/ 469413 w 608189"/>
                    <a:gd name="connsiteY5" fmla="*/ 22033 h 569447"/>
                    <a:gd name="connsiteX6" fmla="*/ 586157 w 608189"/>
                    <a:gd name="connsiteY6" fmla="*/ 138777 h 569447"/>
                    <a:gd name="connsiteX7" fmla="*/ 608189 w 608189"/>
                    <a:gd name="connsiteY7" fmla="*/ 191969 h 569447"/>
                    <a:gd name="connsiteX8" fmla="*/ 608189 w 608189"/>
                    <a:gd name="connsiteY8" fmla="*/ 492857 h 569447"/>
                    <a:gd name="connsiteX9" fmla="*/ 532964 w 608189"/>
                    <a:gd name="connsiteY9" fmla="*/ 568082 h 569447"/>
                    <a:gd name="connsiteX10" fmla="*/ 372955 w 608189"/>
                    <a:gd name="connsiteY10" fmla="*/ 568082 h 569447"/>
                    <a:gd name="connsiteX11" fmla="*/ 194714 w 608189"/>
                    <a:gd name="connsiteY11" fmla="*/ 569447 h 569447"/>
                    <a:gd name="connsiteX0" fmla="*/ 103274 w 608189"/>
                    <a:gd name="connsiteY0" fmla="*/ 478007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0" fmla="*/ 0 w 608189"/>
                    <a:gd name="connsiteY0" fmla="*/ 195128 h 568082"/>
                    <a:gd name="connsiteX1" fmla="*/ 0 w 608189"/>
                    <a:gd name="connsiteY1" fmla="*/ 75225 h 568082"/>
                    <a:gd name="connsiteX2" fmla="*/ 75225 w 608189"/>
                    <a:gd name="connsiteY2" fmla="*/ 0 h 568082"/>
                    <a:gd name="connsiteX3" fmla="*/ 416220 w 608189"/>
                    <a:gd name="connsiteY3" fmla="*/ 0 h 568082"/>
                    <a:gd name="connsiteX4" fmla="*/ 469413 w 608189"/>
                    <a:gd name="connsiteY4" fmla="*/ 22033 h 568082"/>
                    <a:gd name="connsiteX5" fmla="*/ 586157 w 608189"/>
                    <a:gd name="connsiteY5" fmla="*/ 138777 h 568082"/>
                    <a:gd name="connsiteX6" fmla="*/ 608189 w 608189"/>
                    <a:gd name="connsiteY6" fmla="*/ 191969 h 568082"/>
                    <a:gd name="connsiteX7" fmla="*/ 608189 w 608189"/>
                    <a:gd name="connsiteY7" fmla="*/ 492857 h 568082"/>
                    <a:gd name="connsiteX8" fmla="*/ 532964 w 608189"/>
                    <a:gd name="connsiteY8" fmla="*/ 568082 h 568082"/>
                    <a:gd name="connsiteX9" fmla="*/ 372955 w 608189"/>
                    <a:gd name="connsiteY9" fmla="*/ 568082 h 568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8189" h="568082">
                      <a:moveTo>
                        <a:pt x="0" y="195128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36993" y="0"/>
                        <a:pt x="455799" y="8420"/>
                        <a:pt x="469413" y="22033"/>
                      </a:cubicBezTo>
                      <a:cubicBezTo>
                        <a:pt x="497736" y="45162"/>
                        <a:pt x="563028" y="110454"/>
                        <a:pt x="586157" y="138777"/>
                      </a:cubicBezTo>
                      <a:cubicBezTo>
                        <a:pt x="599769" y="152390"/>
                        <a:pt x="608189" y="171196"/>
                        <a:pt x="608189" y="191969"/>
                      </a:cubicBezTo>
                      <a:lnTo>
                        <a:pt x="608189" y="492857"/>
                      </a:lnTo>
                      <a:cubicBezTo>
                        <a:pt x="608189" y="534403"/>
                        <a:pt x="574510" y="568082"/>
                        <a:pt x="532964" y="568082"/>
                      </a:cubicBezTo>
                      <a:lnTo>
                        <a:pt x="372955" y="568082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0" name="フリーフォーム: 図形 729">
                  <a:extLst>
                    <a:ext uri="{FF2B5EF4-FFF2-40B4-BE49-F238E27FC236}">
                      <a16:creationId xmlns:a16="http://schemas.microsoft.com/office/drawing/2014/main" id="{782DC8BC-E357-4482-84E5-458B3EBB4A98}"/>
                    </a:ext>
                  </a:extLst>
                </p:cNvPr>
                <p:cNvSpPr/>
                <p:nvPr/>
              </p:nvSpPr>
              <p:spPr>
                <a:xfrm rot="18900000">
                  <a:off x="8502365" y="4301909"/>
                  <a:ext cx="255938" cy="451338"/>
                </a:xfrm>
                <a:custGeom>
                  <a:avLst/>
                  <a:gdLst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120175 h 451338"/>
                    <a:gd name="connsiteX10" fmla="*/ 235507 w 491445"/>
                    <a:gd name="connsiteY10" fmla="*/ 0 h 451338"/>
                    <a:gd name="connsiteX11" fmla="*/ 416220 w 491445"/>
                    <a:gd name="connsiteY11" fmla="*/ 0 h 451338"/>
                    <a:gd name="connsiteX12" fmla="*/ 469413 w 491445"/>
                    <a:gd name="connsiteY12" fmla="*/ 22033 h 451338"/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0 h 451338"/>
                    <a:gd name="connsiteX10" fmla="*/ 416220 w 491445"/>
                    <a:gd name="connsiteY10" fmla="*/ 0 h 451338"/>
                    <a:gd name="connsiteX11" fmla="*/ 469413 w 491445"/>
                    <a:gd name="connsiteY11" fmla="*/ 22033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11" fmla="*/ 251722 w 491445"/>
                    <a:gd name="connsiteY11" fmla="*/ 286840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9" fmla="*/ 273 w 491445"/>
                    <a:gd name="connsiteY9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0" fmla="*/ 0 w 255938"/>
                    <a:gd name="connsiteY0" fmla="*/ 0 h 451338"/>
                    <a:gd name="connsiteX1" fmla="*/ 180713 w 255938"/>
                    <a:gd name="connsiteY1" fmla="*/ 0 h 451338"/>
                    <a:gd name="connsiteX2" fmla="*/ 233906 w 255938"/>
                    <a:gd name="connsiteY2" fmla="*/ 22033 h 451338"/>
                    <a:gd name="connsiteX3" fmla="*/ 255938 w 255938"/>
                    <a:gd name="connsiteY3" fmla="*/ 75225 h 451338"/>
                    <a:gd name="connsiteX4" fmla="*/ 255938 w 255938"/>
                    <a:gd name="connsiteY4" fmla="*/ 376113 h 451338"/>
                    <a:gd name="connsiteX5" fmla="*/ 180713 w 255938"/>
                    <a:gd name="connsiteY5" fmla="*/ 451338 h 451338"/>
                    <a:gd name="connsiteX6" fmla="*/ 20704 w 255938"/>
                    <a:gd name="connsiteY6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5938" h="451338">
                      <a:moveTo>
                        <a:pt x="0" y="0"/>
                      </a:moveTo>
                      <a:lnTo>
                        <a:pt x="180713" y="0"/>
                      </a:lnTo>
                      <a:cubicBezTo>
                        <a:pt x="201486" y="0"/>
                        <a:pt x="220292" y="8420"/>
                        <a:pt x="233906" y="22033"/>
                      </a:cubicBezTo>
                      <a:cubicBezTo>
                        <a:pt x="247518" y="35646"/>
                        <a:pt x="255938" y="54452"/>
                        <a:pt x="255938" y="75225"/>
                      </a:cubicBezTo>
                      <a:lnTo>
                        <a:pt x="255938" y="376113"/>
                      </a:lnTo>
                      <a:cubicBezTo>
                        <a:pt x="255938" y="417659"/>
                        <a:pt x="222259" y="451338"/>
                        <a:pt x="180713" y="451338"/>
                      </a:cubicBezTo>
                      <a:lnTo>
                        <a:pt x="20704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56" name="グループ化 655">
                <a:extLst>
                  <a:ext uri="{FF2B5EF4-FFF2-40B4-BE49-F238E27FC236}">
                    <a16:creationId xmlns:a16="http://schemas.microsoft.com/office/drawing/2014/main" id="{4E9CB218-EEF8-48B4-8984-00B4B250D504}"/>
                  </a:ext>
                </a:extLst>
              </p:cNvPr>
              <p:cNvGrpSpPr/>
              <p:nvPr/>
            </p:nvGrpSpPr>
            <p:grpSpPr>
              <a:xfrm>
                <a:off x="890949" y="3739855"/>
                <a:ext cx="209601" cy="204357"/>
                <a:chOff x="8160423" y="4301909"/>
                <a:chExt cx="608189" cy="592973"/>
              </a:xfrm>
            </p:grpSpPr>
            <p:sp>
              <p:nvSpPr>
                <p:cNvPr id="727" name="フリーフォーム: 図形 726">
                  <a:extLst>
                    <a:ext uri="{FF2B5EF4-FFF2-40B4-BE49-F238E27FC236}">
                      <a16:creationId xmlns:a16="http://schemas.microsoft.com/office/drawing/2014/main" id="{A6C841DE-7AB5-42A3-93F9-AC4B4B445A71}"/>
                    </a:ext>
                  </a:extLst>
                </p:cNvPr>
                <p:cNvSpPr/>
                <p:nvPr/>
              </p:nvSpPr>
              <p:spPr>
                <a:xfrm rot="18900000">
                  <a:off x="8160423" y="4326800"/>
                  <a:ext cx="608189" cy="568082"/>
                </a:xfrm>
                <a:custGeom>
                  <a:avLst/>
                  <a:gdLst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491445 w 608189"/>
                    <a:gd name="connsiteY2" fmla="*/ 116744 h 568082"/>
                    <a:gd name="connsiteX3" fmla="*/ 532964 w 608189"/>
                    <a:gd name="connsiteY3" fmla="*/ 116744 h 568082"/>
                    <a:gd name="connsiteX4" fmla="*/ 586157 w 608189"/>
                    <a:gd name="connsiteY4" fmla="*/ 138777 h 568082"/>
                    <a:gd name="connsiteX5" fmla="*/ 608189 w 608189"/>
                    <a:gd name="connsiteY5" fmla="*/ 191969 h 568082"/>
                    <a:gd name="connsiteX6" fmla="*/ 608189 w 608189"/>
                    <a:gd name="connsiteY6" fmla="*/ 492857 h 568082"/>
                    <a:gd name="connsiteX7" fmla="*/ 532964 w 608189"/>
                    <a:gd name="connsiteY7" fmla="*/ 568082 h 568082"/>
                    <a:gd name="connsiteX8" fmla="*/ 372955 w 608189"/>
                    <a:gd name="connsiteY8" fmla="*/ 568082 h 568082"/>
                    <a:gd name="connsiteX9" fmla="*/ 116744 w 608189"/>
                    <a:gd name="connsiteY9" fmla="*/ 311872 h 568082"/>
                    <a:gd name="connsiteX10" fmla="*/ 116744 w 608189"/>
                    <a:gd name="connsiteY10" fmla="*/ 311871 h 568082"/>
                    <a:gd name="connsiteX11" fmla="*/ 0 w 608189"/>
                    <a:gd name="connsiteY11" fmla="*/ 195128 h 568082"/>
                    <a:gd name="connsiteX12" fmla="*/ 0 w 608189"/>
                    <a:gd name="connsiteY12" fmla="*/ 75225 h 568082"/>
                    <a:gd name="connsiteX13" fmla="*/ 75225 w 608189"/>
                    <a:gd name="connsiteY13" fmla="*/ 0 h 568082"/>
                    <a:gd name="connsiteX14" fmla="*/ 416220 w 608189"/>
                    <a:gd name="connsiteY14" fmla="*/ 0 h 568082"/>
                    <a:gd name="connsiteX15" fmla="*/ 469413 w 608189"/>
                    <a:gd name="connsiteY15" fmla="*/ 22033 h 568082"/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532964 w 608189"/>
                    <a:gd name="connsiteY2" fmla="*/ 116744 h 568082"/>
                    <a:gd name="connsiteX3" fmla="*/ 586157 w 608189"/>
                    <a:gd name="connsiteY3" fmla="*/ 138777 h 568082"/>
                    <a:gd name="connsiteX4" fmla="*/ 608189 w 608189"/>
                    <a:gd name="connsiteY4" fmla="*/ 191969 h 568082"/>
                    <a:gd name="connsiteX5" fmla="*/ 608189 w 608189"/>
                    <a:gd name="connsiteY5" fmla="*/ 492857 h 568082"/>
                    <a:gd name="connsiteX6" fmla="*/ 532964 w 608189"/>
                    <a:gd name="connsiteY6" fmla="*/ 568082 h 568082"/>
                    <a:gd name="connsiteX7" fmla="*/ 372955 w 608189"/>
                    <a:gd name="connsiteY7" fmla="*/ 568082 h 568082"/>
                    <a:gd name="connsiteX8" fmla="*/ 116744 w 608189"/>
                    <a:gd name="connsiteY8" fmla="*/ 311872 h 568082"/>
                    <a:gd name="connsiteX9" fmla="*/ 116744 w 608189"/>
                    <a:gd name="connsiteY9" fmla="*/ 311871 h 568082"/>
                    <a:gd name="connsiteX10" fmla="*/ 0 w 608189"/>
                    <a:gd name="connsiteY10" fmla="*/ 195128 h 568082"/>
                    <a:gd name="connsiteX11" fmla="*/ 0 w 608189"/>
                    <a:gd name="connsiteY11" fmla="*/ 75225 h 568082"/>
                    <a:gd name="connsiteX12" fmla="*/ 75225 w 608189"/>
                    <a:gd name="connsiteY12" fmla="*/ 0 h 568082"/>
                    <a:gd name="connsiteX13" fmla="*/ 416220 w 608189"/>
                    <a:gd name="connsiteY13" fmla="*/ 0 h 568082"/>
                    <a:gd name="connsiteX14" fmla="*/ 469413 w 608189"/>
                    <a:gd name="connsiteY14" fmla="*/ 22033 h 568082"/>
                    <a:gd name="connsiteX0" fmla="*/ 469413 w 608189"/>
                    <a:gd name="connsiteY0" fmla="*/ 22033 h 568082"/>
                    <a:gd name="connsiteX1" fmla="*/ 532964 w 608189"/>
                    <a:gd name="connsiteY1" fmla="*/ 116744 h 568082"/>
                    <a:gd name="connsiteX2" fmla="*/ 586157 w 608189"/>
                    <a:gd name="connsiteY2" fmla="*/ 138777 h 568082"/>
                    <a:gd name="connsiteX3" fmla="*/ 608189 w 608189"/>
                    <a:gd name="connsiteY3" fmla="*/ 191969 h 568082"/>
                    <a:gd name="connsiteX4" fmla="*/ 608189 w 608189"/>
                    <a:gd name="connsiteY4" fmla="*/ 492857 h 568082"/>
                    <a:gd name="connsiteX5" fmla="*/ 532964 w 608189"/>
                    <a:gd name="connsiteY5" fmla="*/ 568082 h 568082"/>
                    <a:gd name="connsiteX6" fmla="*/ 372955 w 608189"/>
                    <a:gd name="connsiteY6" fmla="*/ 568082 h 568082"/>
                    <a:gd name="connsiteX7" fmla="*/ 116744 w 608189"/>
                    <a:gd name="connsiteY7" fmla="*/ 311872 h 568082"/>
                    <a:gd name="connsiteX8" fmla="*/ 116744 w 608189"/>
                    <a:gd name="connsiteY8" fmla="*/ 311871 h 568082"/>
                    <a:gd name="connsiteX9" fmla="*/ 0 w 608189"/>
                    <a:gd name="connsiteY9" fmla="*/ 195128 h 568082"/>
                    <a:gd name="connsiteX10" fmla="*/ 0 w 608189"/>
                    <a:gd name="connsiteY10" fmla="*/ 75225 h 568082"/>
                    <a:gd name="connsiteX11" fmla="*/ 75225 w 608189"/>
                    <a:gd name="connsiteY11" fmla="*/ 0 h 568082"/>
                    <a:gd name="connsiteX12" fmla="*/ 416220 w 608189"/>
                    <a:gd name="connsiteY12" fmla="*/ 0 h 568082"/>
                    <a:gd name="connsiteX13" fmla="*/ 469413 w 608189"/>
                    <a:gd name="connsiteY13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16744 w 608189"/>
                    <a:gd name="connsiteY7" fmla="*/ 311871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34704 w 608189"/>
                    <a:gd name="connsiteY7" fmla="*/ 482496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03274 w 608189"/>
                    <a:gd name="connsiteY6" fmla="*/ 478007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103274 w 608189"/>
                    <a:gd name="connsiteY0" fmla="*/ 478007 h 569447"/>
                    <a:gd name="connsiteX1" fmla="*/ 0 w 608189"/>
                    <a:gd name="connsiteY1" fmla="*/ 195128 h 569447"/>
                    <a:gd name="connsiteX2" fmla="*/ 0 w 608189"/>
                    <a:gd name="connsiteY2" fmla="*/ 75225 h 569447"/>
                    <a:gd name="connsiteX3" fmla="*/ 75225 w 608189"/>
                    <a:gd name="connsiteY3" fmla="*/ 0 h 569447"/>
                    <a:gd name="connsiteX4" fmla="*/ 416220 w 608189"/>
                    <a:gd name="connsiteY4" fmla="*/ 0 h 569447"/>
                    <a:gd name="connsiteX5" fmla="*/ 469413 w 608189"/>
                    <a:gd name="connsiteY5" fmla="*/ 22033 h 569447"/>
                    <a:gd name="connsiteX6" fmla="*/ 586157 w 608189"/>
                    <a:gd name="connsiteY6" fmla="*/ 138777 h 569447"/>
                    <a:gd name="connsiteX7" fmla="*/ 608189 w 608189"/>
                    <a:gd name="connsiteY7" fmla="*/ 191969 h 569447"/>
                    <a:gd name="connsiteX8" fmla="*/ 608189 w 608189"/>
                    <a:gd name="connsiteY8" fmla="*/ 492857 h 569447"/>
                    <a:gd name="connsiteX9" fmla="*/ 532964 w 608189"/>
                    <a:gd name="connsiteY9" fmla="*/ 568082 h 569447"/>
                    <a:gd name="connsiteX10" fmla="*/ 372955 w 608189"/>
                    <a:gd name="connsiteY10" fmla="*/ 568082 h 569447"/>
                    <a:gd name="connsiteX11" fmla="*/ 194714 w 608189"/>
                    <a:gd name="connsiteY11" fmla="*/ 569447 h 569447"/>
                    <a:gd name="connsiteX0" fmla="*/ 103274 w 608189"/>
                    <a:gd name="connsiteY0" fmla="*/ 478007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0" fmla="*/ 0 w 608189"/>
                    <a:gd name="connsiteY0" fmla="*/ 195128 h 568082"/>
                    <a:gd name="connsiteX1" fmla="*/ 0 w 608189"/>
                    <a:gd name="connsiteY1" fmla="*/ 75225 h 568082"/>
                    <a:gd name="connsiteX2" fmla="*/ 75225 w 608189"/>
                    <a:gd name="connsiteY2" fmla="*/ 0 h 568082"/>
                    <a:gd name="connsiteX3" fmla="*/ 416220 w 608189"/>
                    <a:gd name="connsiteY3" fmla="*/ 0 h 568082"/>
                    <a:gd name="connsiteX4" fmla="*/ 469413 w 608189"/>
                    <a:gd name="connsiteY4" fmla="*/ 22033 h 568082"/>
                    <a:gd name="connsiteX5" fmla="*/ 586157 w 608189"/>
                    <a:gd name="connsiteY5" fmla="*/ 138777 h 568082"/>
                    <a:gd name="connsiteX6" fmla="*/ 608189 w 608189"/>
                    <a:gd name="connsiteY6" fmla="*/ 191969 h 568082"/>
                    <a:gd name="connsiteX7" fmla="*/ 608189 w 608189"/>
                    <a:gd name="connsiteY7" fmla="*/ 492857 h 568082"/>
                    <a:gd name="connsiteX8" fmla="*/ 532964 w 608189"/>
                    <a:gd name="connsiteY8" fmla="*/ 568082 h 568082"/>
                    <a:gd name="connsiteX9" fmla="*/ 372955 w 608189"/>
                    <a:gd name="connsiteY9" fmla="*/ 568082 h 568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8189" h="568082">
                      <a:moveTo>
                        <a:pt x="0" y="195128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36993" y="0"/>
                        <a:pt x="455799" y="8420"/>
                        <a:pt x="469413" y="22033"/>
                      </a:cubicBezTo>
                      <a:cubicBezTo>
                        <a:pt x="497736" y="45162"/>
                        <a:pt x="563028" y="110454"/>
                        <a:pt x="586157" y="138777"/>
                      </a:cubicBezTo>
                      <a:cubicBezTo>
                        <a:pt x="599769" y="152390"/>
                        <a:pt x="608189" y="171196"/>
                        <a:pt x="608189" y="191969"/>
                      </a:cubicBezTo>
                      <a:lnTo>
                        <a:pt x="608189" y="492857"/>
                      </a:lnTo>
                      <a:cubicBezTo>
                        <a:pt x="608189" y="534403"/>
                        <a:pt x="574510" y="568082"/>
                        <a:pt x="532964" y="568082"/>
                      </a:cubicBezTo>
                      <a:lnTo>
                        <a:pt x="372955" y="568082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8" name="フリーフォーム: 図形 727">
                  <a:extLst>
                    <a:ext uri="{FF2B5EF4-FFF2-40B4-BE49-F238E27FC236}">
                      <a16:creationId xmlns:a16="http://schemas.microsoft.com/office/drawing/2014/main" id="{D992DDA1-3B6D-4FEB-9626-DD3D9238CA7A}"/>
                    </a:ext>
                  </a:extLst>
                </p:cNvPr>
                <p:cNvSpPr/>
                <p:nvPr/>
              </p:nvSpPr>
              <p:spPr>
                <a:xfrm rot="18900000">
                  <a:off x="8502365" y="4301909"/>
                  <a:ext cx="255938" cy="451338"/>
                </a:xfrm>
                <a:custGeom>
                  <a:avLst/>
                  <a:gdLst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120175 h 451338"/>
                    <a:gd name="connsiteX10" fmla="*/ 235507 w 491445"/>
                    <a:gd name="connsiteY10" fmla="*/ 0 h 451338"/>
                    <a:gd name="connsiteX11" fmla="*/ 416220 w 491445"/>
                    <a:gd name="connsiteY11" fmla="*/ 0 h 451338"/>
                    <a:gd name="connsiteX12" fmla="*/ 469413 w 491445"/>
                    <a:gd name="connsiteY12" fmla="*/ 22033 h 451338"/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0 h 451338"/>
                    <a:gd name="connsiteX10" fmla="*/ 416220 w 491445"/>
                    <a:gd name="connsiteY10" fmla="*/ 0 h 451338"/>
                    <a:gd name="connsiteX11" fmla="*/ 469413 w 491445"/>
                    <a:gd name="connsiteY11" fmla="*/ 22033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11" fmla="*/ 251722 w 491445"/>
                    <a:gd name="connsiteY11" fmla="*/ 286840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9" fmla="*/ 273 w 491445"/>
                    <a:gd name="connsiteY9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0" fmla="*/ 0 w 255938"/>
                    <a:gd name="connsiteY0" fmla="*/ 0 h 451338"/>
                    <a:gd name="connsiteX1" fmla="*/ 180713 w 255938"/>
                    <a:gd name="connsiteY1" fmla="*/ 0 h 451338"/>
                    <a:gd name="connsiteX2" fmla="*/ 233906 w 255938"/>
                    <a:gd name="connsiteY2" fmla="*/ 22033 h 451338"/>
                    <a:gd name="connsiteX3" fmla="*/ 255938 w 255938"/>
                    <a:gd name="connsiteY3" fmla="*/ 75225 h 451338"/>
                    <a:gd name="connsiteX4" fmla="*/ 255938 w 255938"/>
                    <a:gd name="connsiteY4" fmla="*/ 376113 h 451338"/>
                    <a:gd name="connsiteX5" fmla="*/ 180713 w 255938"/>
                    <a:gd name="connsiteY5" fmla="*/ 451338 h 451338"/>
                    <a:gd name="connsiteX6" fmla="*/ 20704 w 255938"/>
                    <a:gd name="connsiteY6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5938" h="451338">
                      <a:moveTo>
                        <a:pt x="0" y="0"/>
                      </a:moveTo>
                      <a:lnTo>
                        <a:pt x="180713" y="0"/>
                      </a:lnTo>
                      <a:cubicBezTo>
                        <a:pt x="201486" y="0"/>
                        <a:pt x="220292" y="8420"/>
                        <a:pt x="233906" y="22033"/>
                      </a:cubicBezTo>
                      <a:cubicBezTo>
                        <a:pt x="247518" y="35646"/>
                        <a:pt x="255938" y="54452"/>
                        <a:pt x="255938" y="75225"/>
                      </a:cubicBezTo>
                      <a:lnTo>
                        <a:pt x="255938" y="376113"/>
                      </a:lnTo>
                      <a:cubicBezTo>
                        <a:pt x="255938" y="417659"/>
                        <a:pt x="222259" y="451338"/>
                        <a:pt x="180713" y="451338"/>
                      </a:cubicBezTo>
                      <a:lnTo>
                        <a:pt x="20704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57" name="グループ化 656">
                <a:extLst>
                  <a:ext uri="{FF2B5EF4-FFF2-40B4-BE49-F238E27FC236}">
                    <a16:creationId xmlns:a16="http://schemas.microsoft.com/office/drawing/2014/main" id="{232C3C0B-A6E6-41AA-BA6D-26C6F94A5537}"/>
                  </a:ext>
                </a:extLst>
              </p:cNvPr>
              <p:cNvGrpSpPr/>
              <p:nvPr/>
            </p:nvGrpSpPr>
            <p:grpSpPr>
              <a:xfrm flipH="1">
                <a:off x="1371680" y="3625988"/>
                <a:ext cx="209601" cy="204357"/>
                <a:chOff x="8160423" y="4301909"/>
                <a:chExt cx="608189" cy="592973"/>
              </a:xfrm>
            </p:grpSpPr>
            <p:sp>
              <p:nvSpPr>
                <p:cNvPr id="725" name="フリーフォーム: 図形 724">
                  <a:extLst>
                    <a:ext uri="{FF2B5EF4-FFF2-40B4-BE49-F238E27FC236}">
                      <a16:creationId xmlns:a16="http://schemas.microsoft.com/office/drawing/2014/main" id="{5B2D012F-82DF-4B04-B9B7-F344E4A6917C}"/>
                    </a:ext>
                  </a:extLst>
                </p:cNvPr>
                <p:cNvSpPr/>
                <p:nvPr/>
              </p:nvSpPr>
              <p:spPr>
                <a:xfrm rot="18900000">
                  <a:off x="8160423" y="4326800"/>
                  <a:ext cx="608189" cy="568082"/>
                </a:xfrm>
                <a:custGeom>
                  <a:avLst/>
                  <a:gdLst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491445 w 608189"/>
                    <a:gd name="connsiteY2" fmla="*/ 116744 h 568082"/>
                    <a:gd name="connsiteX3" fmla="*/ 532964 w 608189"/>
                    <a:gd name="connsiteY3" fmla="*/ 116744 h 568082"/>
                    <a:gd name="connsiteX4" fmla="*/ 586157 w 608189"/>
                    <a:gd name="connsiteY4" fmla="*/ 138777 h 568082"/>
                    <a:gd name="connsiteX5" fmla="*/ 608189 w 608189"/>
                    <a:gd name="connsiteY5" fmla="*/ 191969 h 568082"/>
                    <a:gd name="connsiteX6" fmla="*/ 608189 w 608189"/>
                    <a:gd name="connsiteY6" fmla="*/ 492857 h 568082"/>
                    <a:gd name="connsiteX7" fmla="*/ 532964 w 608189"/>
                    <a:gd name="connsiteY7" fmla="*/ 568082 h 568082"/>
                    <a:gd name="connsiteX8" fmla="*/ 372955 w 608189"/>
                    <a:gd name="connsiteY8" fmla="*/ 568082 h 568082"/>
                    <a:gd name="connsiteX9" fmla="*/ 116744 w 608189"/>
                    <a:gd name="connsiteY9" fmla="*/ 311872 h 568082"/>
                    <a:gd name="connsiteX10" fmla="*/ 116744 w 608189"/>
                    <a:gd name="connsiteY10" fmla="*/ 311871 h 568082"/>
                    <a:gd name="connsiteX11" fmla="*/ 0 w 608189"/>
                    <a:gd name="connsiteY11" fmla="*/ 195128 h 568082"/>
                    <a:gd name="connsiteX12" fmla="*/ 0 w 608189"/>
                    <a:gd name="connsiteY12" fmla="*/ 75225 h 568082"/>
                    <a:gd name="connsiteX13" fmla="*/ 75225 w 608189"/>
                    <a:gd name="connsiteY13" fmla="*/ 0 h 568082"/>
                    <a:gd name="connsiteX14" fmla="*/ 416220 w 608189"/>
                    <a:gd name="connsiteY14" fmla="*/ 0 h 568082"/>
                    <a:gd name="connsiteX15" fmla="*/ 469413 w 608189"/>
                    <a:gd name="connsiteY15" fmla="*/ 22033 h 568082"/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532964 w 608189"/>
                    <a:gd name="connsiteY2" fmla="*/ 116744 h 568082"/>
                    <a:gd name="connsiteX3" fmla="*/ 586157 w 608189"/>
                    <a:gd name="connsiteY3" fmla="*/ 138777 h 568082"/>
                    <a:gd name="connsiteX4" fmla="*/ 608189 w 608189"/>
                    <a:gd name="connsiteY4" fmla="*/ 191969 h 568082"/>
                    <a:gd name="connsiteX5" fmla="*/ 608189 w 608189"/>
                    <a:gd name="connsiteY5" fmla="*/ 492857 h 568082"/>
                    <a:gd name="connsiteX6" fmla="*/ 532964 w 608189"/>
                    <a:gd name="connsiteY6" fmla="*/ 568082 h 568082"/>
                    <a:gd name="connsiteX7" fmla="*/ 372955 w 608189"/>
                    <a:gd name="connsiteY7" fmla="*/ 568082 h 568082"/>
                    <a:gd name="connsiteX8" fmla="*/ 116744 w 608189"/>
                    <a:gd name="connsiteY8" fmla="*/ 311872 h 568082"/>
                    <a:gd name="connsiteX9" fmla="*/ 116744 w 608189"/>
                    <a:gd name="connsiteY9" fmla="*/ 311871 h 568082"/>
                    <a:gd name="connsiteX10" fmla="*/ 0 w 608189"/>
                    <a:gd name="connsiteY10" fmla="*/ 195128 h 568082"/>
                    <a:gd name="connsiteX11" fmla="*/ 0 w 608189"/>
                    <a:gd name="connsiteY11" fmla="*/ 75225 h 568082"/>
                    <a:gd name="connsiteX12" fmla="*/ 75225 w 608189"/>
                    <a:gd name="connsiteY12" fmla="*/ 0 h 568082"/>
                    <a:gd name="connsiteX13" fmla="*/ 416220 w 608189"/>
                    <a:gd name="connsiteY13" fmla="*/ 0 h 568082"/>
                    <a:gd name="connsiteX14" fmla="*/ 469413 w 608189"/>
                    <a:gd name="connsiteY14" fmla="*/ 22033 h 568082"/>
                    <a:gd name="connsiteX0" fmla="*/ 469413 w 608189"/>
                    <a:gd name="connsiteY0" fmla="*/ 22033 h 568082"/>
                    <a:gd name="connsiteX1" fmla="*/ 532964 w 608189"/>
                    <a:gd name="connsiteY1" fmla="*/ 116744 h 568082"/>
                    <a:gd name="connsiteX2" fmla="*/ 586157 w 608189"/>
                    <a:gd name="connsiteY2" fmla="*/ 138777 h 568082"/>
                    <a:gd name="connsiteX3" fmla="*/ 608189 w 608189"/>
                    <a:gd name="connsiteY3" fmla="*/ 191969 h 568082"/>
                    <a:gd name="connsiteX4" fmla="*/ 608189 w 608189"/>
                    <a:gd name="connsiteY4" fmla="*/ 492857 h 568082"/>
                    <a:gd name="connsiteX5" fmla="*/ 532964 w 608189"/>
                    <a:gd name="connsiteY5" fmla="*/ 568082 h 568082"/>
                    <a:gd name="connsiteX6" fmla="*/ 372955 w 608189"/>
                    <a:gd name="connsiteY6" fmla="*/ 568082 h 568082"/>
                    <a:gd name="connsiteX7" fmla="*/ 116744 w 608189"/>
                    <a:gd name="connsiteY7" fmla="*/ 311872 h 568082"/>
                    <a:gd name="connsiteX8" fmla="*/ 116744 w 608189"/>
                    <a:gd name="connsiteY8" fmla="*/ 311871 h 568082"/>
                    <a:gd name="connsiteX9" fmla="*/ 0 w 608189"/>
                    <a:gd name="connsiteY9" fmla="*/ 195128 h 568082"/>
                    <a:gd name="connsiteX10" fmla="*/ 0 w 608189"/>
                    <a:gd name="connsiteY10" fmla="*/ 75225 h 568082"/>
                    <a:gd name="connsiteX11" fmla="*/ 75225 w 608189"/>
                    <a:gd name="connsiteY11" fmla="*/ 0 h 568082"/>
                    <a:gd name="connsiteX12" fmla="*/ 416220 w 608189"/>
                    <a:gd name="connsiteY12" fmla="*/ 0 h 568082"/>
                    <a:gd name="connsiteX13" fmla="*/ 469413 w 608189"/>
                    <a:gd name="connsiteY13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16744 w 608189"/>
                    <a:gd name="connsiteY7" fmla="*/ 311871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11" fmla="*/ 116744 w 608189"/>
                    <a:gd name="connsiteY11" fmla="*/ 311872 h 568082"/>
                    <a:gd name="connsiteX12" fmla="*/ 208184 w 608189"/>
                    <a:gd name="connsiteY12" fmla="*/ 403311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11" fmla="*/ 116744 w 608189"/>
                    <a:gd name="connsiteY11" fmla="*/ 311872 h 568082"/>
                    <a:gd name="connsiteX12" fmla="*/ 100421 w 608189"/>
                    <a:gd name="connsiteY12" fmla="*/ 529034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11" fmla="*/ 116744 w 608189"/>
                    <a:gd name="connsiteY11" fmla="*/ 311872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11" fmla="*/ 103274 w 608189"/>
                    <a:gd name="connsiteY11" fmla="*/ 325343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0" fmla="*/ 0 w 608189"/>
                    <a:gd name="connsiteY0" fmla="*/ 195128 h 568082"/>
                    <a:gd name="connsiteX1" fmla="*/ 0 w 608189"/>
                    <a:gd name="connsiteY1" fmla="*/ 75225 h 568082"/>
                    <a:gd name="connsiteX2" fmla="*/ 75225 w 608189"/>
                    <a:gd name="connsiteY2" fmla="*/ 0 h 568082"/>
                    <a:gd name="connsiteX3" fmla="*/ 416220 w 608189"/>
                    <a:gd name="connsiteY3" fmla="*/ 0 h 568082"/>
                    <a:gd name="connsiteX4" fmla="*/ 469413 w 608189"/>
                    <a:gd name="connsiteY4" fmla="*/ 22033 h 568082"/>
                    <a:gd name="connsiteX5" fmla="*/ 586157 w 608189"/>
                    <a:gd name="connsiteY5" fmla="*/ 138777 h 568082"/>
                    <a:gd name="connsiteX6" fmla="*/ 608189 w 608189"/>
                    <a:gd name="connsiteY6" fmla="*/ 191969 h 568082"/>
                    <a:gd name="connsiteX7" fmla="*/ 608189 w 608189"/>
                    <a:gd name="connsiteY7" fmla="*/ 492857 h 568082"/>
                    <a:gd name="connsiteX8" fmla="*/ 532964 w 608189"/>
                    <a:gd name="connsiteY8" fmla="*/ 568082 h 568082"/>
                    <a:gd name="connsiteX9" fmla="*/ 372955 w 608189"/>
                    <a:gd name="connsiteY9" fmla="*/ 568082 h 568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8189" h="568082">
                      <a:moveTo>
                        <a:pt x="0" y="195128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36993" y="0"/>
                        <a:pt x="455799" y="8420"/>
                        <a:pt x="469413" y="22033"/>
                      </a:cubicBezTo>
                      <a:cubicBezTo>
                        <a:pt x="497736" y="45162"/>
                        <a:pt x="563028" y="110454"/>
                        <a:pt x="586157" y="138777"/>
                      </a:cubicBezTo>
                      <a:cubicBezTo>
                        <a:pt x="599769" y="152390"/>
                        <a:pt x="608189" y="171196"/>
                        <a:pt x="608189" y="191969"/>
                      </a:cubicBezTo>
                      <a:lnTo>
                        <a:pt x="608189" y="492857"/>
                      </a:lnTo>
                      <a:cubicBezTo>
                        <a:pt x="608189" y="534403"/>
                        <a:pt x="574510" y="568082"/>
                        <a:pt x="532964" y="568082"/>
                      </a:cubicBezTo>
                      <a:lnTo>
                        <a:pt x="372955" y="568082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6" name="フリーフォーム: 図形 725">
                  <a:extLst>
                    <a:ext uri="{FF2B5EF4-FFF2-40B4-BE49-F238E27FC236}">
                      <a16:creationId xmlns:a16="http://schemas.microsoft.com/office/drawing/2014/main" id="{4F7836E6-42A5-4858-8699-2C9C56C94C5D}"/>
                    </a:ext>
                  </a:extLst>
                </p:cNvPr>
                <p:cNvSpPr/>
                <p:nvPr/>
              </p:nvSpPr>
              <p:spPr>
                <a:xfrm rot="18900000">
                  <a:off x="8502365" y="4301909"/>
                  <a:ext cx="255938" cy="451338"/>
                </a:xfrm>
                <a:custGeom>
                  <a:avLst/>
                  <a:gdLst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120175 h 451338"/>
                    <a:gd name="connsiteX10" fmla="*/ 235507 w 491445"/>
                    <a:gd name="connsiteY10" fmla="*/ 0 h 451338"/>
                    <a:gd name="connsiteX11" fmla="*/ 416220 w 491445"/>
                    <a:gd name="connsiteY11" fmla="*/ 0 h 451338"/>
                    <a:gd name="connsiteX12" fmla="*/ 469413 w 491445"/>
                    <a:gd name="connsiteY12" fmla="*/ 22033 h 451338"/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0 h 451338"/>
                    <a:gd name="connsiteX10" fmla="*/ 416220 w 491445"/>
                    <a:gd name="connsiteY10" fmla="*/ 0 h 451338"/>
                    <a:gd name="connsiteX11" fmla="*/ 469413 w 491445"/>
                    <a:gd name="connsiteY11" fmla="*/ 22033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11" fmla="*/ 251722 w 491445"/>
                    <a:gd name="connsiteY11" fmla="*/ 286840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9" fmla="*/ 273 w 491445"/>
                    <a:gd name="connsiteY9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0" fmla="*/ 0 w 255938"/>
                    <a:gd name="connsiteY0" fmla="*/ 0 h 451338"/>
                    <a:gd name="connsiteX1" fmla="*/ 180713 w 255938"/>
                    <a:gd name="connsiteY1" fmla="*/ 0 h 451338"/>
                    <a:gd name="connsiteX2" fmla="*/ 233906 w 255938"/>
                    <a:gd name="connsiteY2" fmla="*/ 22033 h 451338"/>
                    <a:gd name="connsiteX3" fmla="*/ 255938 w 255938"/>
                    <a:gd name="connsiteY3" fmla="*/ 75225 h 451338"/>
                    <a:gd name="connsiteX4" fmla="*/ 255938 w 255938"/>
                    <a:gd name="connsiteY4" fmla="*/ 376113 h 451338"/>
                    <a:gd name="connsiteX5" fmla="*/ 180713 w 255938"/>
                    <a:gd name="connsiteY5" fmla="*/ 451338 h 451338"/>
                    <a:gd name="connsiteX6" fmla="*/ 20704 w 255938"/>
                    <a:gd name="connsiteY6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5938" h="451338">
                      <a:moveTo>
                        <a:pt x="0" y="0"/>
                      </a:moveTo>
                      <a:lnTo>
                        <a:pt x="180713" y="0"/>
                      </a:lnTo>
                      <a:cubicBezTo>
                        <a:pt x="201486" y="0"/>
                        <a:pt x="220292" y="8420"/>
                        <a:pt x="233906" y="22033"/>
                      </a:cubicBezTo>
                      <a:cubicBezTo>
                        <a:pt x="247518" y="35646"/>
                        <a:pt x="255938" y="54452"/>
                        <a:pt x="255938" y="75225"/>
                      </a:cubicBezTo>
                      <a:lnTo>
                        <a:pt x="255938" y="376113"/>
                      </a:lnTo>
                      <a:cubicBezTo>
                        <a:pt x="255938" y="417659"/>
                        <a:pt x="222259" y="451338"/>
                        <a:pt x="180713" y="451338"/>
                      </a:cubicBezTo>
                      <a:lnTo>
                        <a:pt x="20704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58" name="グループ化 657">
                <a:extLst>
                  <a:ext uri="{FF2B5EF4-FFF2-40B4-BE49-F238E27FC236}">
                    <a16:creationId xmlns:a16="http://schemas.microsoft.com/office/drawing/2014/main" id="{44CF84F8-3D7A-435E-BC30-CBBBEDCD029B}"/>
                  </a:ext>
                </a:extLst>
              </p:cNvPr>
              <p:cNvGrpSpPr/>
              <p:nvPr/>
            </p:nvGrpSpPr>
            <p:grpSpPr>
              <a:xfrm flipH="1">
                <a:off x="1832862" y="4250175"/>
                <a:ext cx="209601" cy="204357"/>
                <a:chOff x="8160423" y="4301909"/>
                <a:chExt cx="608189" cy="592973"/>
              </a:xfrm>
            </p:grpSpPr>
            <p:sp>
              <p:nvSpPr>
                <p:cNvPr id="723" name="フリーフォーム: 図形 722">
                  <a:extLst>
                    <a:ext uri="{FF2B5EF4-FFF2-40B4-BE49-F238E27FC236}">
                      <a16:creationId xmlns:a16="http://schemas.microsoft.com/office/drawing/2014/main" id="{A2C4CF04-1A05-4CD5-A4BD-25109AF1C01A}"/>
                    </a:ext>
                  </a:extLst>
                </p:cNvPr>
                <p:cNvSpPr/>
                <p:nvPr/>
              </p:nvSpPr>
              <p:spPr>
                <a:xfrm rot="18900000">
                  <a:off x="8160423" y="4326800"/>
                  <a:ext cx="608189" cy="568082"/>
                </a:xfrm>
                <a:custGeom>
                  <a:avLst/>
                  <a:gdLst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491445 w 608189"/>
                    <a:gd name="connsiteY2" fmla="*/ 116744 h 568082"/>
                    <a:gd name="connsiteX3" fmla="*/ 532964 w 608189"/>
                    <a:gd name="connsiteY3" fmla="*/ 116744 h 568082"/>
                    <a:gd name="connsiteX4" fmla="*/ 586157 w 608189"/>
                    <a:gd name="connsiteY4" fmla="*/ 138777 h 568082"/>
                    <a:gd name="connsiteX5" fmla="*/ 608189 w 608189"/>
                    <a:gd name="connsiteY5" fmla="*/ 191969 h 568082"/>
                    <a:gd name="connsiteX6" fmla="*/ 608189 w 608189"/>
                    <a:gd name="connsiteY6" fmla="*/ 492857 h 568082"/>
                    <a:gd name="connsiteX7" fmla="*/ 532964 w 608189"/>
                    <a:gd name="connsiteY7" fmla="*/ 568082 h 568082"/>
                    <a:gd name="connsiteX8" fmla="*/ 372955 w 608189"/>
                    <a:gd name="connsiteY8" fmla="*/ 568082 h 568082"/>
                    <a:gd name="connsiteX9" fmla="*/ 116744 w 608189"/>
                    <a:gd name="connsiteY9" fmla="*/ 311872 h 568082"/>
                    <a:gd name="connsiteX10" fmla="*/ 116744 w 608189"/>
                    <a:gd name="connsiteY10" fmla="*/ 311871 h 568082"/>
                    <a:gd name="connsiteX11" fmla="*/ 0 w 608189"/>
                    <a:gd name="connsiteY11" fmla="*/ 195128 h 568082"/>
                    <a:gd name="connsiteX12" fmla="*/ 0 w 608189"/>
                    <a:gd name="connsiteY12" fmla="*/ 75225 h 568082"/>
                    <a:gd name="connsiteX13" fmla="*/ 75225 w 608189"/>
                    <a:gd name="connsiteY13" fmla="*/ 0 h 568082"/>
                    <a:gd name="connsiteX14" fmla="*/ 416220 w 608189"/>
                    <a:gd name="connsiteY14" fmla="*/ 0 h 568082"/>
                    <a:gd name="connsiteX15" fmla="*/ 469413 w 608189"/>
                    <a:gd name="connsiteY15" fmla="*/ 22033 h 568082"/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532964 w 608189"/>
                    <a:gd name="connsiteY2" fmla="*/ 116744 h 568082"/>
                    <a:gd name="connsiteX3" fmla="*/ 586157 w 608189"/>
                    <a:gd name="connsiteY3" fmla="*/ 138777 h 568082"/>
                    <a:gd name="connsiteX4" fmla="*/ 608189 w 608189"/>
                    <a:gd name="connsiteY4" fmla="*/ 191969 h 568082"/>
                    <a:gd name="connsiteX5" fmla="*/ 608189 w 608189"/>
                    <a:gd name="connsiteY5" fmla="*/ 492857 h 568082"/>
                    <a:gd name="connsiteX6" fmla="*/ 532964 w 608189"/>
                    <a:gd name="connsiteY6" fmla="*/ 568082 h 568082"/>
                    <a:gd name="connsiteX7" fmla="*/ 372955 w 608189"/>
                    <a:gd name="connsiteY7" fmla="*/ 568082 h 568082"/>
                    <a:gd name="connsiteX8" fmla="*/ 116744 w 608189"/>
                    <a:gd name="connsiteY8" fmla="*/ 311872 h 568082"/>
                    <a:gd name="connsiteX9" fmla="*/ 116744 w 608189"/>
                    <a:gd name="connsiteY9" fmla="*/ 311871 h 568082"/>
                    <a:gd name="connsiteX10" fmla="*/ 0 w 608189"/>
                    <a:gd name="connsiteY10" fmla="*/ 195128 h 568082"/>
                    <a:gd name="connsiteX11" fmla="*/ 0 w 608189"/>
                    <a:gd name="connsiteY11" fmla="*/ 75225 h 568082"/>
                    <a:gd name="connsiteX12" fmla="*/ 75225 w 608189"/>
                    <a:gd name="connsiteY12" fmla="*/ 0 h 568082"/>
                    <a:gd name="connsiteX13" fmla="*/ 416220 w 608189"/>
                    <a:gd name="connsiteY13" fmla="*/ 0 h 568082"/>
                    <a:gd name="connsiteX14" fmla="*/ 469413 w 608189"/>
                    <a:gd name="connsiteY14" fmla="*/ 22033 h 568082"/>
                    <a:gd name="connsiteX0" fmla="*/ 469413 w 608189"/>
                    <a:gd name="connsiteY0" fmla="*/ 22033 h 568082"/>
                    <a:gd name="connsiteX1" fmla="*/ 532964 w 608189"/>
                    <a:gd name="connsiteY1" fmla="*/ 116744 h 568082"/>
                    <a:gd name="connsiteX2" fmla="*/ 586157 w 608189"/>
                    <a:gd name="connsiteY2" fmla="*/ 138777 h 568082"/>
                    <a:gd name="connsiteX3" fmla="*/ 608189 w 608189"/>
                    <a:gd name="connsiteY3" fmla="*/ 191969 h 568082"/>
                    <a:gd name="connsiteX4" fmla="*/ 608189 w 608189"/>
                    <a:gd name="connsiteY4" fmla="*/ 492857 h 568082"/>
                    <a:gd name="connsiteX5" fmla="*/ 532964 w 608189"/>
                    <a:gd name="connsiteY5" fmla="*/ 568082 h 568082"/>
                    <a:gd name="connsiteX6" fmla="*/ 372955 w 608189"/>
                    <a:gd name="connsiteY6" fmla="*/ 568082 h 568082"/>
                    <a:gd name="connsiteX7" fmla="*/ 116744 w 608189"/>
                    <a:gd name="connsiteY7" fmla="*/ 311872 h 568082"/>
                    <a:gd name="connsiteX8" fmla="*/ 116744 w 608189"/>
                    <a:gd name="connsiteY8" fmla="*/ 311871 h 568082"/>
                    <a:gd name="connsiteX9" fmla="*/ 0 w 608189"/>
                    <a:gd name="connsiteY9" fmla="*/ 195128 h 568082"/>
                    <a:gd name="connsiteX10" fmla="*/ 0 w 608189"/>
                    <a:gd name="connsiteY10" fmla="*/ 75225 h 568082"/>
                    <a:gd name="connsiteX11" fmla="*/ 75225 w 608189"/>
                    <a:gd name="connsiteY11" fmla="*/ 0 h 568082"/>
                    <a:gd name="connsiteX12" fmla="*/ 416220 w 608189"/>
                    <a:gd name="connsiteY12" fmla="*/ 0 h 568082"/>
                    <a:gd name="connsiteX13" fmla="*/ 469413 w 608189"/>
                    <a:gd name="connsiteY13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16744 w 608189"/>
                    <a:gd name="connsiteY7" fmla="*/ 311871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11" fmla="*/ 116744 w 608189"/>
                    <a:gd name="connsiteY11" fmla="*/ 311872 h 568082"/>
                    <a:gd name="connsiteX12" fmla="*/ 208184 w 608189"/>
                    <a:gd name="connsiteY12" fmla="*/ 403311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11" fmla="*/ 116744 w 608189"/>
                    <a:gd name="connsiteY11" fmla="*/ 311872 h 568082"/>
                    <a:gd name="connsiteX12" fmla="*/ 100421 w 608189"/>
                    <a:gd name="connsiteY12" fmla="*/ 529034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11" fmla="*/ 116744 w 608189"/>
                    <a:gd name="connsiteY11" fmla="*/ 311872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11" fmla="*/ 103274 w 608189"/>
                    <a:gd name="connsiteY11" fmla="*/ 325343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0" fmla="*/ 0 w 608189"/>
                    <a:gd name="connsiteY0" fmla="*/ 195128 h 568082"/>
                    <a:gd name="connsiteX1" fmla="*/ 0 w 608189"/>
                    <a:gd name="connsiteY1" fmla="*/ 75225 h 568082"/>
                    <a:gd name="connsiteX2" fmla="*/ 75225 w 608189"/>
                    <a:gd name="connsiteY2" fmla="*/ 0 h 568082"/>
                    <a:gd name="connsiteX3" fmla="*/ 416220 w 608189"/>
                    <a:gd name="connsiteY3" fmla="*/ 0 h 568082"/>
                    <a:gd name="connsiteX4" fmla="*/ 469413 w 608189"/>
                    <a:gd name="connsiteY4" fmla="*/ 22033 h 568082"/>
                    <a:gd name="connsiteX5" fmla="*/ 586157 w 608189"/>
                    <a:gd name="connsiteY5" fmla="*/ 138777 h 568082"/>
                    <a:gd name="connsiteX6" fmla="*/ 608189 w 608189"/>
                    <a:gd name="connsiteY6" fmla="*/ 191969 h 568082"/>
                    <a:gd name="connsiteX7" fmla="*/ 608189 w 608189"/>
                    <a:gd name="connsiteY7" fmla="*/ 492857 h 568082"/>
                    <a:gd name="connsiteX8" fmla="*/ 532964 w 608189"/>
                    <a:gd name="connsiteY8" fmla="*/ 568082 h 568082"/>
                    <a:gd name="connsiteX9" fmla="*/ 372955 w 608189"/>
                    <a:gd name="connsiteY9" fmla="*/ 568082 h 568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8189" h="568082">
                      <a:moveTo>
                        <a:pt x="0" y="195128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36993" y="0"/>
                        <a:pt x="455799" y="8420"/>
                        <a:pt x="469413" y="22033"/>
                      </a:cubicBezTo>
                      <a:cubicBezTo>
                        <a:pt x="497736" y="45162"/>
                        <a:pt x="563028" y="110454"/>
                        <a:pt x="586157" y="138777"/>
                      </a:cubicBezTo>
                      <a:cubicBezTo>
                        <a:pt x="599769" y="152390"/>
                        <a:pt x="608189" y="171196"/>
                        <a:pt x="608189" y="191969"/>
                      </a:cubicBezTo>
                      <a:lnTo>
                        <a:pt x="608189" y="492857"/>
                      </a:lnTo>
                      <a:cubicBezTo>
                        <a:pt x="608189" y="534403"/>
                        <a:pt x="574510" y="568082"/>
                        <a:pt x="532964" y="568082"/>
                      </a:cubicBezTo>
                      <a:lnTo>
                        <a:pt x="372955" y="568082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4" name="フリーフォーム: 図形 723">
                  <a:extLst>
                    <a:ext uri="{FF2B5EF4-FFF2-40B4-BE49-F238E27FC236}">
                      <a16:creationId xmlns:a16="http://schemas.microsoft.com/office/drawing/2014/main" id="{105C9DA2-4BF7-43F1-AAED-E2DE55C37859}"/>
                    </a:ext>
                  </a:extLst>
                </p:cNvPr>
                <p:cNvSpPr/>
                <p:nvPr/>
              </p:nvSpPr>
              <p:spPr>
                <a:xfrm rot="18900000">
                  <a:off x="8502365" y="4301909"/>
                  <a:ext cx="255938" cy="451338"/>
                </a:xfrm>
                <a:custGeom>
                  <a:avLst/>
                  <a:gdLst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120175 h 451338"/>
                    <a:gd name="connsiteX10" fmla="*/ 235507 w 491445"/>
                    <a:gd name="connsiteY10" fmla="*/ 0 h 451338"/>
                    <a:gd name="connsiteX11" fmla="*/ 416220 w 491445"/>
                    <a:gd name="connsiteY11" fmla="*/ 0 h 451338"/>
                    <a:gd name="connsiteX12" fmla="*/ 469413 w 491445"/>
                    <a:gd name="connsiteY12" fmla="*/ 22033 h 451338"/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0 h 451338"/>
                    <a:gd name="connsiteX10" fmla="*/ 416220 w 491445"/>
                    <a:gd name="connsiteY10" fmla="*/ 0 h 451338"/>
                    <a:gd name="connsiteX11" fmla="*/ 469413 w 491445"/>
                    <a:gd name="connsiteY11" fmla="*/ 22033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11" fmla="*/ 251722 w 491445"/>
                    <a:gd name="connsiteY11" fmla="*/ 286840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9" fmla="*/ 273 w 491445"/>
                    <a:gd name="connsiteY9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0" fmla="*/ 0 w 255938"/>
                    <a:gd name="connsiteY0" fmla="*/ 0 h 451338"/>
                    <a:gd name="connsiteX1" fmla="*/ 180713 w 255938"/>
                    <a:gd name="connsiteY1" fmla="*/ 0 h 451338"/>
                    <a:gd name="connsiteX2" fmla="*/ 233906 w 255938"/>
                    <a:gd name="connsiteY2" fmla="*/ 22033 h 451338"/>
                    <a:gd name="connsiteX3" fmla="*/ 255938 w 255938"/>
                    <a:gd name="connsiteY3" fmla="*/ 75225 h 451338"/>
                    <a:gd name="connsiteX4" fmla="*/ 255938 w 255938"/>
                    <a:gd name="connsiteY4" fmla="*/ 376113 h 451338"/>
                    <a:gd name="connsiteX5" fmla="*/ 180713 w 255938"/>
                    <a:gd name="connsiteY5" fmla="*/ 451338 h 451338"/>
                    <a:gd name="connsiteX6" fmla="*/ 20704 w 255938"/>
                    <a:gd name="connsiteY6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5938" h="451338">
                      <a:moveTo>
                        <a:pt x="0" y="0"/>
                      </a:moveTo>
                      <a:lnTo>
                        <a:pt x="180713" y="0"/>
                      </a:lnTo>
                      <a:cubicBezTo>
                        <a:pt x="201486" y="0"/>
                        <a:pt x="220292" y="8420"/>
                        <a:pt x="233906" y="22033"/>
                      </a:cubicBezTo>
                      <a:cubicBezTo>
                        <a:pt x="247518" y="35646"/>
                        <a:pt x="255938" y="54452"/>
                        <a:pt x="255938" y="75225"/>
                      </a:cubicBezTo>
                      <a:lnTo>
                        <a:pt x="255938" y="376113"/>
                      </a:lnTo>
                      <a:cubicBezTo>
                        <a:pt x="255938" y="417659"/>
                        <a:pt x="222259" y="451338"/>
                        <a:pt x="180713" y="451338"/>
                      </a:cubicBezTo>
                      <a:lnTo>
                        <a:pt x="20704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59" name="グループ化 658">
                <a:extLst>
                  <a:ext uri="{FF2B5EF4-FFF2-40B4-BE49-F238E27FC236}">
                    <a16:creationId xmlns:a16="http://schemas.microsoft.com/office/drawing/2014/main" id="{267BA44C-4792-4E89-9EF0-18F8E025CA21}"/>
                  </a:ext>
                </a:extLst>
              </p:cNvPr>
              <p:cNvGrpSpPr/>
              <p:nvPr/>
            </p:nvGrpSpPr>
            <p:grpSpPr>
              <a:xfrm>
                <a:off x="1776236" y="3221250"/>
                <a:ext cx="191020" cy="186240"/>
                <a:chOff x="8160423" y="4301909"/>
                <a:chExt cx="608189" cy="592973"/>
              </a:xfrm>
            </p:grpSpPr>
            <p:sp>
              <p:nvSpPr>
                <p:cNvPr id="721" name="フリーフォーム: 図形 720">
                  <a:extLst>
                    <a:ext uri="{FF2B5EF4-FFF2-40B4-BE49-F238E27FC236}">
                      <a16:creationId xmlns:a16="http://schemas.microsoft.com/office/drawing/2014/main" id="{1B138FDF-00CE-4FFA-9D2A-4A50FF4F233D}"/>
                    </a:ext>
                  </a:extLst>
                </p:cNvPr>
                <p:cNvSpPr/>
                <p:nvPr/>
              </p:nvSpPr>
              <p:spPr>
                <a:xfrm rot="18900000">
                  <a:off x="8160423" y="4326800"/>
                  <a:ext cx="608189" cy="568082"/>
                </a:xfrm>
                <a:custGeom>
                  <a:avLst/>
                  <a:gdLst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491445 w 608189"/>
                    <a:gd name="connsiteY2" fmla="*/ 116744 h 568082"/>
                    <a:gd name="connsiteX3" fmla="*/ 532964 w 608189"/>
                    <a:gd name="connsiteY3" fmla="*/ 116744 h 568082"/>
                    <a:gd name="connsiteX4" fmla="*/ 586157 w 608189"/>
                    <a:gd name="connsiteY4" fmla="*/ 138777 h 568082"/>
                    <a:gd name="connsiteX5" fmla="*/ 608189 w 608189"/>
                    <a:gd name="connsiteY5" fmla="*/ 191969 h 568082"/>
                    <a:gd name="connsiteX6" fmla="*/ 608189 w 608189"/>
                    <a:gd name="connsiteY6" fmla="*/ 492857 h 568082"/>
                    <a:gd name="connsiteX7" fmla="*/ 532964 w 608189"/>
                    <a:gd name="connsiteY7" fmla="*/ 568082 h 568082"/>
                    <a:gd name="connsiteX8" fmla="*/ 372955 w 608189"/>
                    <a:gd name="connsiteY8" fmla="*/ 568082 h 568082"/>
                    <a:gd name="connsiteX9" fmla="*/ 116744 w 608189"/>
                    <a:gd name="connsiteY9" fmla="*/ 311872 h 568082"/>
                    <a:gd name="connsiteX10" fmla="*/ 116744 w 608189"/>
                    <a:gd name="connsiteY10" fmla="*/ 311871 h 568082"/>
                    <a:gd name="connsiteX11" fmla="*/ 0 w 608189"/>
                    <a:gd name="connsiteY11" fmla="*/ 195128 h 568082"/>
                    <a:gd name="connsiteX12" fmla="*/ 0 w 608189"/>
                    <a:gd name="connsiteY12" fmla="*/ 75225 h 568082"/>
                    <a:gd name="connsiteX13" fmla="*/ 75225 w 608189"/>
                    <a:gd name="connsiteY13" fmla="*/ 0 h 568082"/>
                    <a:gd name="connsiteX14" fmla="*/ 416220 w 608189"/>
                    <a:gd name="connsiteY14" fmla="*/ 0 h 568082"/>
                    <a:gd name="connsiteX15" fmla="*/ 469413 w 608189"/>
                    <a:gd name="connsiteY15" fmla="*/ 22033 h 568082"/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532964 w 608189"/>
                    <a:gd name="connsiteY2" fmla="*/ 116744 h 568082"/>
                    <a:gd name="connsiteX3" fmla="*/ 586157 w 608189"/>
                    <a:gd name="connsiteY3" fmla="*/ 138777 h 568082"/>
                    <a:gd name="connsiteX4" fmla="*/ 608189 w 608189"/>
                    <a:gd name="connsiteY4" fmla="*/ 191969 h 568082"/>
                    <a:gd name="connsiteX5" fmla="*/ 608189 w 608189"/>
                    <a:gd name="connsiteY5" fmla="*/ 492857 h 568082"/>
                    <a:gd name="connsiteX6" fmla="*/ 532964 w 608189"/>
                    <a:gd name="connsiteY6" fmla="*/ 568082 h 568082"/>
                    <a:gd name="connsiteX7" fmla="*/ 372955 w 608189"/>
                    <a:gd name="connsiteY7" fmla="*/ 568082 h 568082"/>
                    <a:gd name="connsiteX8" fmla="*/ 116744 w 608189"/>
                    <a:gd name="connsiteY8" fmla="*/ 311872 h 568082"/>
                    <a:gd name="connsiteX9" fmla="*/ 116744 w 608189"/>
                    <a:gd name="connsiteY9" fmla="*/ 311871 h 568082"/>
                    <a:gd name="connsiteX10" fmla="*/ 0 w 608189"/>
                    <a:gd name="connsiteY10" fmla="*/ 195128 h 568082"/>
                    <a:gd name="connsiteX11" fmla="*/ 0 w 608189"/>
                    <a:gd name="connsiteY11" fmla="*/ 75225 h 568082"/>
                    <a:gd name="connsiteX12" fmla="*/ 75225 w 608189"/>
                    <a:gd name="connsiteY12" fmla="*/ 0 h 568082"/>
                    <a:gd name="connsiteX13" fmla="*/ 416220 w 608189"/>
                    <a:gd name="connsiteY13" fmla="*/ 0 h 568082"/>
                    <a:gd name="connsiteX14" fmla="*/ 469413 w 608189"/>
                    <a:gd name="connsiteY14" fmla="*/ 22033 h 568082"/>
                    <a:gd name="connsiteX0" fmla="*/ 469413 w 608189"/>
                    <a:gd name="connsiteY0" fmla="*/ 22033 h 568082"/>
                    <a:gd name="connsiteX1" fmla="*/ 532964 w 608189"/>
                    <a:gd name="connsiteY1" fmla="*/ 116744 h 568082"/>
                    <a:gd name="connsiteX2" fmla="*/ 586157 w 608189"/>
                    <a:gd name="connsiteY2" fmla="*/ 138777 h 568082"/>
                    <a:gd name="connsiteX3" fmla="*/ 608189 w 608189"/>
                    <a:gd name="connsiteY3" fmla="*/ 191969 h 568082"/>
                    <a:gd name="connsiteX4" fmla="*/ 608189 w 608189"/>
                    <a:gd name="connsiteY4" fmla="*/ 492857 h 568082"/>
                    <a:gd name="connsiteX5" fmla="*/ 532964 w 608189"/>
                    <a:gd name="connsiteY5" fmla="*/ 568082 h 568082"/>
                    <a:gd name="connsiteX6" fmla="*/ 372955 w 608189"/>
                    <a:gd name="connsiteY6" fmla="*/ 568082 h 568082"/>
                    <a:gd name="connsiteX7" fmla="*/ 116744 w 608189"/>
                    <a:gd name="connsiteY7" fmla="*/ 311872 h 568082"/>
                    <a:gd name="connsiteX8" fmla="*/ 116744 w 608189"/>
                    <a:gd name="connsiteY8" fmla="*/ 311871 h 568082"/>
                    <a:gd name="connsiteX9" fmla="*/ 0 w 608189"/>
                    <a:gd name="connsiteY9" fmla="*/ 195128 h 568082"/>
                    <a:gd name="connsiteX10" fmla="*/ 0 w 608189"/>
                    <a:gd name="connsiteY10" fmla="*/ 75225 h 568082"/>
                    <a:gd name="connsiteX11" fmla="*/ 75225 w 608189"/>
                    <a:gd name="connsiteY11" fmla="*/ 0 h 568082"/>
                    <a:gd name="connsiteX12" fmla="*/ 416220 w 608189"/>
                    <a:gd name="connsiteY12" fmla="*/ 0 h 568082"/>
                    <a:gd name="connsiteX13" fmla="*/ 469413 w 608189"/>
                    <a:gd name="connsiteY13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16744 w 608189"/>
                    <a:gd name="connsiteY7" fmla="*/ 311871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34704 w 608189"/>
                    <a:gd name="connsiteY7" fmla="*/ 482496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03274 w 608189"/>
                    <a:gd name="connsiteY6" fmla="*/ 478007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103274 w 608189"/>
                    <a:gd name="connsiteY0" fmla="*/ 478007 h 569447"/>
                    <a:gd name="connsiteX1" fmla="*/ 0 w 608189"/>
                    <a:gd name="connsiteY1" fmla="*/ 195128 h 569447"/>
                    <a:gd name="connsiteX2" fmla="*/ 0 w 608189"/>
                    <a:gd name="connsiteY2" fmla="*/ 75225 h 569447"/>
                    <a:gd name="connsiteX3" fmla="*/ 75225 w 608189"/>
                    <a:gd name="connsiteY3" fmla="*/ 0 h 569447"/>
                    <a:gd name="connsiteX4" fmla="*/ 416220 w 608189"/>
                    <a:gd name="connsiteY4" fmla="*/ 0 h 569447"/>
                    <a:gd name="connsiteX5" fmla="*/ 469413 w 608189"/>
                    <a:gd name="connsiteY5" fmla="*/ 22033 h 569447"/>
                    <a:gd name="connsiteX6" fmla="*/ 586157 w 608189"/>
                    <a:gd name="connsiteY6" fmla="*/ 138777 h 569447"/>
                    <a:gd name="connsiteX7" fmla="*/ 608189 w 608189"/>
                    <a:gd name="connsiteY7" fmla="*/ 191969 h 569447"/>
                    <a:gd name="connsiteX8" fmla="*/ 608189 w 608189"/>
                    <a:gd name="connsiteY8" fmla="*/ 492857 h 569447"/>
                    <a:gd name="connsiteX9" fmla="*/ 532964 w 608189"/>
                    <a:gd name="connsiteY9" fmla="*/ 568082 h 569447"/>
                    <a:gd name="connsiteX10" fmla="*/ 372955 w 608189"/>
                    <a:gd name="connsiteY10" fmla="*/ 568082 h 569447"/>
                    <a:gd name="connsiteX11" fmla="*/ 194714 w 608189"/>
                    <a:gd name="connsiteY11" fmla="*/ 569447 h 569447"/>
                    <a:gd name="connsiteX0" fmla="*/ 103274 w 608189"/>
                    <a:gd name="connsiteY0" fmla="*/ 478007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0" fmla="*/ 0 w 608189"/>
                    <a:gd name="connsiteY0" fmla="*/ 195128 h 568082"/>
                    <a:gd name="connsiteX1" fmla="*/ 0 w 608189"/>
                    <a:gd name="connsiteY1" fmla="*/ 75225 h 568082"/>
                    <a:gd name="connsiteX2" fmla="*/ 75225 w 608189"/>
                    <a:gd name="connsiteY2" fmla="*/ 0 h 568082"/>
                    <a:gd name="connsiteX3" fmla="*/ 416220 w 608189"/>
                    <a:gd name="connsiteY3" fmla="*/ 0 h 568082"/>
                    <a:gd name="connsiteX4" fmla="*/ 469413 w 608189"/>
                    <a:gd name="connsiteY4" fmla="*/ 22033 h 568082"/>
                    <a:gd name="connsiteX5" fmla="*/ 586157 w 608189"/>
                    <a:gd name="connsiteY5" fmla="*/ 138777 h 568082"/>
                    <a:gd name="connsiteX6" fmla="*/ 608189 w 608189"/>
                    <a:gd name="connsiteY6" fmla="*/ 191969 h 568082"/>
                    <a:gd name="connsiteX7" fmla="*/ 608189 w 608189"/>
                    <a:gd name="connsiteY7" fmla="*/ 492857 h 568082"/>
                    <a:gd name="connsiteX8" fmla="*/ 532964 w 608189"/>
                    <a:gd name="connsiteY8" fmla="*/ 568082 h 568082"/>
                    <a:gd name="connsiteX9" fmla="*/ 372955 w 608189"/>
                    <a:gd name="connsiteY9" fmla="*/ 568082 h 568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8189" h="568082">
                      <a:moveTo>
                        <a:pt x="0" y="195128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36993" y="0"/>
                        <a:pt x="455799" y="8420"/>
                        <a:pt x="469413" y="22033"/>
                      </a:cubicBezTo>
                      <a:cubicBezTo>
                        <a:pt x="497736" y="45162"/>
                        <a:pt x="563028" y="110454"/>
                        <a:pt x="586157" y="138777"/>
                      </a:cubicBezTo>
                      <a:cubicBezTo>
                        <a:pt x="599769" y="152390"/>
                        <a:pt x="608189" y="171196"/>
                        <a:pt x="608189" y="191969"/>
                      </a:cubicBezTo>
                      <a:lnTo>
                        <a:pt x="608189" y="492857"/>
                      </a:lnTo>
                      <a:cubicBezTo>
                        <a:pt x="608189" y="534403"/>
                        <a:pt x="574510" y="568082"/>
                        <a:pt x="532964" y="568082"/>
                      </a:cubicBezTo>
                      <a:lnTo>
                        <a:pt x="372955" y="568082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2" name="フリーフォーム: 図形 721">
                  <a:extLst>
                    <a:ext uri="{FF2B5EF4-FFF2-40B4-BE49-F238E27FC236}">
                      <a16:creationId xmlns:a16="http://schemas.microsoft.com/office/drawing/2014/main" id="{4CB6DBF9-5629-4613-AFCD-08A0870E336D}"/>
                    </a:ext>
                  </a:extLst>
                </p:cNvPr>
                <p:cNvSpPr/>
                <p:nvPr/>
              </p:nvSpPr>
              <p:spPr>
                <a:xfrm rot="18900000">
                  <a:off x="8502365" y="4301909"/>
                  <a:ext cx="255938" cy="451338"/>
                </a:xfrm>
                <a:custGeom>
                  <a:avLst/>
                  <a:gdLst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120175 h 451338"/>
                    <a:gd name="connsiteX10" fmla="*/ 235507 w 491445"/>
                    <a:gd name="connsiteY10" fmla="*/ 0 h 451338"/>
                    <a:gd name="connsiteX11" fmla="*/ 416220 w 491445"/>
                    <a:gd name="connsiteY11" fmla="*/ 0 h 451338"/>
                    <a:gd name="connsiteX12" fmla="*/ 469413 w 491445"/>
                    <a:gd name="connsiteY12" fmla="*/ 22033 h 451338"/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0 h 451338"/>
                    <a:gd name="connsiteX10" fmla="*/ 416220 w 491445"/>
                    <a:gd name="connsiteY10" fmla="*/ 0 h 451338"/>
                    <a:gd name="connsiteX11" fmla="*/ 469413 w 491445"/>
                    <a:gd name="connsiteY11" fmla="*/ 22033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11" fmla="*/ 251722 w 491445"/>
                    <a:gd name="connsiteY11" fmla="*/ 286840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9" fmla="*/ 273 w 491445"/>
                    <a:gd name="connsiteY9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0" fmla="*/ 0 w 255938"/>
                    <a:gd name="connsiteY0" fmla="*/ 0 h 451338"/>
                    <a:gd name="connsiteX1" fmla="*/ 180713 w 255938"/>
                    <a:gd name="connsiteY1" fmla="*/ 0 h 451338"/>
                    <a:gd name="connsiteX2" fmla="*/ 233906 w 255938"/>
                    <a:gd name="connsiteY2" fmla="*/ 22033 h 451338"/>
                    <a:gd name="connsiteX3" fmla="*/ 255938 w 255938"/>
                    <a:gd name="connsiteY3" fmla="*/ 75225 h 451338"/>
                    <a:gd name="connsiteX4" fmla="*/ 255938 w 255938"/>
                    <a:gd name="connsiteY4" fmla="*/ 376113 h 451338"/>
                    <a:gd name="connsiteX5" fmla="*/ 180713 w 255938"/>
                    <a:gd name="connsiteY5" fmla="*/ 451338 h 451338"/>
                    <a:gd name="connsiteX6" fmla="*/ 20704 w 255938"/>
                    <a:gd name="connsiteY6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5938" h="451338">
                      <a:moveTo>
                        <a:pt x="0" y="0"/>
                      </a:moveTo>
                      <a:lnTo>
                        <a:pt x="180713" y="0"/>
                      </a:lnTo>
                      <a:cubicBezTo>
                        <a:pt x="201486" y="0"/>
                        <a:pt x="220292" y="8420"/>
                        <a:pt x="233906" y="22033"/>
                      </a:cubicBezTo>
                      <a:cubicBezTo>
                        <a:pt x="247518" y="35646"/>
                        <a:pt x="255938" y="54452"/>
                        <a:pt x="255938" y="75225"/>
                      </a:cubicBezTo>
                      <a:lnTo>
                        <a:pt x="255938" y="376113"/>
                      </a:lnTo>
                      <a:cubicBezTo>
                        <a:pt x="255938" y="417659"/>
                        <a:pt x="222259" y="451338"/>
                        <a:pt x="180713" y="451338"/>
                      </a:cubicBezTo>
                      <a:lnTo>
                        <a:pt x="20704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0" name="グループ化 659">
                <a:extLst>
                  <a:ext uri="{FF2B5EF4-FFF2-40B4-BE49-F238E27FC236}">
                    <a16:creationId xmlns:a16="http://schemas.microsoft.com/office/drawing/2014/main" id="{0D82AEEB-02FE-4C1C-89E9-59DB46A9F5E0}"/>
                  </a:ext>
                </a:extLst>
              </p:cNvPr>
              <p:cNvGrpSpPr/>
              <p:nvPr/>
            </p:nvGrpSpPr>
            <p:grpSpPr>
              <a:xfrm>
                <a:off x="1136146" y="3264984"/>
                <a:ext cx="191020" cy="186240"/>
                <a:chOff x="8160423" y="4301909"/>
                <a:chExt cx="608189" cy="592973"/>
              </a:xfrm>
            </p:grpSpPr>
            <p:sp>
              <p:nvSpPr>
                <p:cNvPr id="719" name="フリーフォーム: 図形 718">
                  <a:extLst>
                    <a:ext uri="{FF2B5EF4-FFF2-40B4-BE49-F238E27FC236}">
                      <a16:creationId xmlns:a16="http://schemas.microsoft.com/office/drawing/2014/main" id="{18709B7B-0F32-4016-8A2F-39CF2A86E8CD}"/>
                    </a:ext>
                  </a:extLst>
                </p:cNvPr>
                <p:cNvSpPr/>
                <p:nvPr/>
              </p:nvSpPr>
              <p:spPr>
                <a:xfrm rot="18900000">
                  <a:off x="8160423" y="4326800"/>
                  <a:ext cx="608189" cy="568082"/>
                </a:xfrm>
                <a:custGeom>
                  <a:avLst/>
                  <a:gdLst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491445 w 608189"/>
                    <a:gd name="connsiteY2" fmla="*/ 116744 h 568082"/>
                    <a:gd name="connsiteX3" fmla="*/ 532964 w 608189"/>
                    <a:gd name="connsiteY3" fmla="*/ 116744 h 568082"/>
                    <a:gd name="connsiteX4" fmla="*/ 586157 w 608189"/>
                    <a:gd name="connsiteY4" fmla="*/ 138777 h 568082"/>
                    <a:gd name="connsiteX5" fmla="*/ 608189 w 608189"/>
                    <a:gd name="connsiteY5" fmla="*/ 191969 h 568082"/>
                    <a:gd name="connsiteX6" fmla="*/ 608189 w 608189"/>
                    <a:gd name="connsiteY6" fmla="*/ 492857 h 568082"/>
                    <a:gd name="connsiteX7" fmla="*/ 532964 w 608189"/>
                    <a:gd name="connsiteY7" fmla="*/ 568082 h 568082"/>
                    <a:gd name="connsiteX8" fmla="*/ 372955 w 608189"/>
                    <a:gd name="connsiteY8" fmla="*/ 568082 h 568082"/>
                    <a:gd name="connsiteX9" fmla="*/ 116744 w 608189"/>
                    <a:gd name="connsiteY9" fmla="*/ 311872 h 568082"/>
                    <a:gd name="connsiteX10" fmla="*/ 116744 w 608189"/>
                    <a:gd name="connsiteY10" fmla="*/ 311871 h 568082"/>
                    <a:gd name="connsiteX11" fmla="*/ 0 w 608189"/>
                    <a:gd name="connsiteY11" fmla="*/ 195128 h 568082"/>
                    <a:gd name="connsiteX12" fmla="*/ 0 w 608189"/>
                    <a:gd name="connsiteY12" fmla="*/ 75225 h 568082"/>
                    <a:gd name="connsiteX13" fmla="*/ 75225 w 608189"/>
                    <a:gd name="connsiteY13" fmla="*/ 0 h 568082"/>
                    <a:gd name="connsiteX14" fmla="*/ 416220 w 608189"/>
                    <a:gd name="connsiteY14" fmla="*/ 0 h 568082"/>
                    <a:gd name="connsiteX15" fmla="*/ 469413 w 608189"/>
                    <a:gd name="connsiteY15" fmla="*/ 22033 h 568082"/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532964 w 608189"/>
                    <a:gd name="connsiteY2" fmla="*/ 116744 h 568082"/>
                    <a:gd name="connsiteX3" fmla="*/ 586157 w 608189"/>
                    <a:gd name="connsiteY3" fmla="*/ 138777 h 568082"/>
                    <a:gd name="connsiteX4" fmla="*/ 608189 w 608189"/>
                    <a:gd name="connsiteY4" fmla="*/ 191969 h 568082"/>
                    <a:gd name="connsiteX5" fmla="*/ 608189 w 608189"/>
                    <a:gd name="connsiteY5" fmla="*/ 492857 h 568082"/>
                    <a:gd name="connsiteX6" fmla="*/ 532964 w 608189"/>
                    <a:gd name="connsiteY6" fmla="*/ 568082 h 568082"/>
                    <a:gd name="connsiteX7" fmla="*/ 372955 w 608189"/>
                    <a:gd name="connsiteY7" fmla="*/ 568082 h 568082"/>
                    <a:gd name="connsiteX8" fmla="*/ 116744 w 608189"/>
                    <a:gd name="connsiteY8" fmla="*/ 311872 h 568082"/>
                    <a:gd name="connsiteX9" fmla="*/ 116744 w 608189"/>
                    <a:gd name="connsiteY9" fmla="*/ 311871 h 568082"/>
                    <a:gd name="connsiteX10" fmla="*/ 0 w 608189"/>
                    <a:gd name="connsiteY10" fmla="*/ 195128 h 568082"/>
                    <a:gd name="connsiteX11" fmla="*/ 0 w 608189"/>
                    <a:gd name="connsiteY11" fmla="*/ 75225 h 568082"/>
                    <a:gd name="connsiteX12" fmla="*/ 75225 w 608189"/>
                    <a:gd name="connsiteY12" fmla="*/ 0 h 568082"/>
                    <a:gd name="connsiteX13" fmla="*/ 416220 w 608189"/>
                    <a:gd name="connsiteY13" fmla="*/ 0 h 568082"/>
                    <a:gd name="connsiteX14" fmla="*/ 469413 w 608189"/>
                    <a:gd name="connsiteY14" fmla="*/ 22033 h 568082"/>
                    <a:gd name="connsiteX0" fmla="*/ 469413 w 608189"/>
                    <a:gd name="connsiteY0" fmla="*/ 22033 h 568082"/>
                    <a:gd name="connsiteX1" fmla="*/ 532964 w 608189"/>
                    <a:gd name="connsiteY1" fmla="*/ 116744 h 568082"/>
                    <a:gd name="connsiteX2" fmla="*/ 586157 w 608189"/>
                    <a:gd name="connsiteY2" fmla="*/ 138777 h 568082"/>
                    <a:gd name="connsiteX3" fmla="*/ 608189 w 608189"/>
                    <a:gd name="connsiteY3" fmla="*/ 191969 h 568082"/>
                    <a:gd name="connsiteX4" fmla="*/ 608189 w 608189"/>
                    <a:gd name="connsiteY4" fmla="*/ 492857 h 568082"/>
                    <a:gd name="connsiteX5" fmla="*/ 532964 w 608189"/>
                    <a:gd name="connsiteY5" fmla="*/ 568082 h 568082"/>
                    <a:gd name="connsiteX6" fmla="*/ 372955 w 608189"/>
                    <a:gd name="connsiteY6" fmla="*/ 568082 h 568082"/>
                    <a:gd name="connsiteX7" fmla="*/ 116744 w 608189"/>
                    <a:gd name="connsiteY7" fmla="*/ 311872 h 568082"/>
                    <a:gd name="connsiteX8" fmla="*/ 116744 w 608189"/>
                    <a:gd name="connsiteY8" fmla="*/ 311871 h 568082"/>
                    <a:gd name="connsiteX9" fmla="*/ 0 w 608189"/>
                    <a:gd name="connsiteY9" fmla="*/ 195128 h 568082"/>
                    <a:gd name="connsiteX10" fmla="*/ 0 w 608189"/>
                    <a:gd name="connsiteY10" fmla="*/ 75225 h 568082"/>
                    <a:gd name="connsiteX11" fmla="*/ 75225 w 608189"/>
                    <a:gd name="connsiteY11" fmla="*/ 0 h 568082"/>
                    <a:gd name="connsiteX12" fmla="*/ 416220 w 608189"/>
                    <a:gd name="connsiteY12" fmla="*/ 0 h 568082"/>
                    <a:gd name="connsiteX13" fmla="*/ 469413 w 608189"/>
                    <a:gd name="connsiteY13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16744 w 608189"/>
                    <a:gd name="connsiteY7" fmla="*/ 311871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34704 w 608189"/>
                    <a:gd name="connsiteY7" fmla="*/ 482496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03274 w 608189"/>
                    <a:gd name="connsiteY6" fmla="*/ 478007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103274 w 608189"/>
                    <a:gd name="connsiteY0" fmla="*/ 478007 h 569447"/>
                    <a:gd name="connsiteX1" fmla="*/ 0 w 608189"/>
                    <a:gd name="connsiteY1" fmla="*/ 195128 h 569447"/>
                    <a:gd name="connsiteX2" fmla="*/ 0 w 608189"/>
                    <a:gd name="connsiteY2" fmla="*/ 75225 h 569447"/>
                    <a:gd name="connsiteX3" fmla="*/ 75225 w 608189"/>
                    <a:gd name="connsiteY3" fmla="*/ 0 h 569447"/>
                    <a:gd name="connsiteX4" fmla="*/ 416220 w 608189"/>
                    <a:gd name="connsiteY4" fmla="*/ 0 h 569447"/>
                    <a:gd name="connsiteX5" fmla="*/ 469413 w 608189"/>
                    <a:gd name="connsiteY5" fmla="*/ 22033 h 569447"/>
                    <a:gd name="connsiteX6" fmla="*/ 586157 w 608189"/>
                    <a:gd name="connsiteY6" fmla="*/ 138777 h 569447"/>
                    <a:gd name="connsiteX7" fmla="*/ 608189 w 608189"/>
                    <a:gd name="connsiteY7" fmla="*/ 191969 h 569447"/>
                    <a:gd name="connsiteX8" fmla="*/ 608189 w 608189"/>
                    <a:gd name="connsiteY8" fmla="*/ 492857 h 569447"/>
                    <a:gd name="connsiteX9" fmla="*/ 532964 w 608189"/>
                    <a:gd name="connsiteY9" fmla="*/ 568082 h 569447"/>
                    <a:gd name="connsiteX10" fmla="*/ 372955 w 608189"/>
                    <a:gd name="connsiteY10" fmla="*/ 568082 h 569447"/>
                    <a:gd name="connsiteX11" fmla="*/ 194714 w 608189"/>
                    <a:gd name="connsiteY11" fmla="*/ 569447 h 569447"/>
                    <a:gd name="connsiteX0" fmla="*/ 103274 w 608189"/>
                    <a:gd name="connsiteY0" fmla="*/ 478007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0" fmla="*/ 0 w 608189"/>
                    <a:gd name="connsiteY0" fmla="*/ 195128 h 568082"/>
                    <a:gd name="connsiteX1" fmla="*/ 0 w 608189"/>
                    <a:gd name="connsiteY1" fmla="*/ 75225 h 568082"/>
                    <a:gd name="connsiteX2" fmla="*/ 75225 w 608189"/>
                    <a:gd name="connsiteY2" fmla="*/ 0 h 568082"/>
                    <a:gd name="connsiteX3" fmla="*/ 416220 w 608189"/>
                    <a:gd name="connsiteY3" fmla="*/ 0 h 568082"/>
                    <a:gd name="connsiteX4" fmla="*/ 469413 w 608189"/>
                    <a:gd name="connsiteY4" fmla="*/ 22033 h 568082"/>
                    <a:gd name="connsiteX5" fmla="*/ 586157 w 608189"/>
                    <a:gd name="connsiteY5" fmla="*/ 138777 h 568082"/>
                    <a:gd name="connsiteX6" fmla="*/ 608189 w 608189"/>
                    <a:gd name="connsiteY6" fmla="*/ 191969 h 568082"/>
                    <a:gd name="connsiteX7" fmla="*/ 608189 w 608189"/>
                    <a:gd name="connsiteY7" fmla="*/ 492857 h 568082"/>
                    <a:gd name="connsiteX8" fmla="*/ 532964 w 608189"/>
                    <a:gd name="connsiteY8" fmla="*/ 568082 h 568082"/>
                    <a:gd name="connsiteX9" fmla="*/ 372955 w 608189"/>
                    <a:gd name="connsiteY9" fmla="*/ 568082 h 568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8189" h="568082">
                      <a:moveTo>
                        <a:pt x="0" y="195128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36993" y="0"/>
                        <a:pt x="455799" y="8420"/>
                        <a:pt x="469413" y="22033"/>
                      </a:cubicBezTo>
                      <a:cubicBezTo>
                        <a:pt x="497736" y="45162"/>
                        <a:pt x="563028" y="110454"/>
                        <a:pt x="586157" y="138777"/>
                      </a:cubicBezTo>
                      <a:cubicBezTo>
                        <a:pt x="599769" y="152390"/>
                        <a:pt x="608189" y="171196"/>
                        <a:pt x="608189" y="191969"/>
                      </a:cubicBezTo>
                      <a:lnTo>
                        <a:pt x="608189" y="492857"/>
                      </a:lnTo>
                      <a:cubicBezTo>
                        <a:pt x="608189" y="534403"/>
                        <a:pt x="574510" y="568082"/>
                        <a:pt x="532964" y="568082"/>
                      </a:cubicBezTo>
                      <a:lnTo>
                        <a:pt x="372955" y="568082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0" name="フリーフォーム: 図形 719">
                  <a:extLst>
                    <a:ext uri="{FF2B5EF4-FFF2-40B4-BE49-F238E27FC236}">
                      <a16:creationId xmlns:a16="http://schemas.microsoft.com/office/drawing/2014/main" id="{CD9568C5-8CC9-49B4-8F07-879456E208D4}"/>
                    </a:ext>
                  </a:extLst>
                </p:cNvPr>
                <p:cNvSpPr/>
                <p:nvPr/>
              </p:nvSpPr>
              <p:spPr>
                <a:xfrm rot="18900000">
                  <a:off x="8502365" y="4301909"/>
                  <a:ext cx="255938" cy="451338"/>
                </a:xfrm>
                <a:custGeom>
                  <a:avLst/>
                  <a:gdLst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120175 h 451338"/>
                    <a:gd name="connsiteX10" fmla="*/ 235507 w 491445"/>
                    <a:gd name="connsiteY10" fmla="*/ 0 h 451338"/>
                    <a:gd name="connsiteX11" fmla="*/ 416220 w 491445"/>
                    <a:gd name="connsiteY11" fmla="*/ 0 h 451338"/>
                    <a:gd name="connsiteX12" fmla="*/ 469413 w 491445"/>
                    <a:gd name="connsiteY12" fmla="*/ 22033 h 451338"/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0 h 451338"/>
                    <a:gd name="connsiteX10" fmla="*/ 416220 w 491445"/>
                    <a:gd name="connsiteY10" fmla="*/ 0 h 451338"/>
                    <a:gd name="connsiteX11" fmla="*/ 469413 w 491445"/>
                    <a:gd name="connsiteY11" fmla="*/ 22033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11" fmla="*/ 251722 w 491445"/>
                    <a:gd name="connsiteY11" fmla="*/ 286840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9" fmla="*/ 273 w 491445"/>
                    <a:gd name="connsiteY9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0" fmla="*/ 0 w 255938"/>
                    <a:gd name="connsiteY0" fmla="*/ 0 h 451338"/>
                    <a:gd name="connsiteX1" fmla="*/ 180713 w 255938"/>
                    <a:gd name="connsiteY1" fmla="*/ 0 h 451338"/>
                    <a:gd name="connsiteX2" fmla="*/ 233906 w 255938"/>
                    <a:gd name="connsiteY2" fmla="*/ 22033 h 451338"/>
                    <a:gd name="connsiteX3" fmla="*/ 255938 w 255938"/>
                    <a:gd name="connsiteY3" fmla="*/ 75225 h 451338"/>
                    <a:gd name="connsiteX4" fmla="*/ 255938 w 255938"/>
                    <a:gd name="connsiteY4" fmla="*/ 376113 h 451338"/>
                    <a:gd name="connsiteX5" fmla="*/ 180713 w 255938"/>
                    <a:gd name="connsiteY5" fmla="*/ 451338 h 451338"/>
                    <a:gd name="connsiteX6" fmla="*/ 20704 w 255938"/>
                    <a:gd name="connsiteY6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5938" h="451338">
                      <a:moveTo>
                        <a:pt x="0" y="0"/>
                      </a:moveTo>
                      <a:lnTo>
                        <a:pt x="180713" y="0"/>
                      </a:lnTo>
                      <a:cubicBezTo>
                        <a:pt x="201486" y="0"/>
                        <a:pt x="220292" y="8420"/>
                        <a:pt x="233906" y="22033"/>
                      </a:cubicBezTo>
                      <a:cubicBezTo>
                        <a:pt x="247518" y="35646"/>
                        <a:pt x="255938" y="54452"/>
                        <a:pt x="255938" y="75225"/>
                      </a:cubicBezTo>
                      <a:lnTo>
                        <a:pt x="255938" y="376113"/>
                      </a:lnTo>
                      <a:cubicBezTo>
                        <a:pt x="255938" y="417659"/>
                        <a:pt x="222259" y="451338"/>
                        <a:pt x="180713" y="451338"/>
                      </a:cubicBezTo>
                      <a:lnTo>
                        <a:pt x="20704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1" name="グループ化 660">
                <a:extLst>
                  <a:ext uri="{FF2B5EF4-FFF2-40B4-BE49-F238E27FC236}">
                    <a16:creationId xmlns:a16="http://schemas.microsoft.com/office/drawing/2014/main" id="{FD50DFAA-CD12-4902-B552-D6AA170B3507}"/>
                  </a:ext>
                </a:extLst>
              </p:cNvPr>
              <p:cNvGrpSpPr/>
              <p:nvPr/>
            </p:nvGrpSpPr>
            <p:grpSpPr>
              <a:xfrm>
                <a:off x="2384520" y="3765924"/>
                <a:ext cx="191020" cy="186240"/>
                <a:chOff x="8160423" y="4301909"/>
                <a:chExt cx="608189" cy="592973"/>
              </a:xfrm>
            </p:grpSpPr>
            <p:sp>
              <p:nvSpPr>
                <p:cNvPr id="717" name="フリーフォーム: 図形 716">
                  <a:extLst>
                    <a:ext uri="{FF2B5EF4-FFF2-40B4-BE49-F238E27FC236}">
                      <a16:creationId xmlns:a16="http://schemas.microsoft.com/office/drawing/2014/main" id="{BC61F561-B6E8-4982-8EAA-EFE65338E7A9}"/>
                    </a:ext>
                  </a:extLst>
                </p:cNvPr>
                <p:cNvSpPr/>
                <p:nvPr/>
              </p:nvSpPr>
              <p:spPr>
                <a:xfrm rot="18900000">
                  <a:off x="8160423" y="4326800"/>
                  <a:ext cx="608189" cy="568082"/>
                </a:xfrm>
                <a:custGeom>
                  <a:avLst/>
                  <a:gdLst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491445 w 608189"/>
                    <a:gd name="connsiteY2" fmla="*/ 116744 h 568082"/>
                    <a:gd name="connsiteX3" fmla="*/ 532964 w 608189"/>
                    <a:gd name="connsiteY3" fmla="*/ 116744 h 568082"/>
                    <a:gd name="connsiteX4" fmla="*/ 586157 w 608189"/>
                    <a:gd name="connsiteY4" fmla="*/ 138777 h 568082"/>
                    <a:gd name="connsiteX5" fmla="*/ 608189 w 608189"/>
                    <a:gd name="connsiteY5" fmla="*/ 191969 h 568082"/>
                    <a:gd name="connsiteX6" fmla="*/ 608189 w 608189"/>
                    <a:gd name="connsiteY6" fmla="*/ 492857 h 568082"/>
                    <a:gd name="connsiteX7" fmla="*/ 532964 w 608189"/>
                    <a:gd name="connsiteY7" fmla="*/ 568082 h 568082"/>
                    <a:gd name="connsiteX8" fmla="*/ 372955 w 608189"/>
                    <a:gd name="connsiteY8" fmla="*/ 568082 h 568082"/>
                    <a:gd name="connsiteX9" fmla="*/ 116744 w 608189"/>
                    <a:gd name="connsiteY9" fmla="*/ 311872 h 568082"/>
                    <a:gd name="connsiteX10" fmla="*/ 116744 w 608189"/>
                    <a:gd name="connsiteY10" fmla="*/ 311871 h 568082"/>
                    <a:gd name="connsiteX11" fmla="*/ 0 w 608189"/>
                    <a:gd name="connsiteY11" fmla="*/ 195128 h 568082"/>
                    <a:gd name="connsiteX12" fmla="*/ 0 w 608189"/>
                    <a:gd name="connsiteY12" fmla="*/ 75225 h 568082"/>
                    <a:gd name="connsiteX13" fmla="*/ 75225 w 608189"/>
                    <a:gd name="connsiteY13" fmla="*/ 0 h 568082"/>
                    <a:gd name="connsiteX14" fmla="*/ 416220 w 608189"/>
                    <a:gd name="connsiteY14" fmla="*/ 0 h 568082"/>
                    <a:gd name="connsiteX15" fmla="*/ 469413 w 608189"/>
                    <a:gd name="connsiteY15" fmla="*/ 22033 h 568082"/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532964 w 608189"/>
                    <a:gd name="connsiteY2" fmla="*/ 116744 h 568082"/>
                    <a:gd name="connsiteX3" fmla="*/ 586157 w 608189"/>
                    <a:gd name="connsiteY3" fmla="*/ 138777 h 568082"/>
                    <a:gd name="connsiteX4" fmla="*/ 608189 w 608189"/>
                    <a:gd name="connsiteY4" fmla="*/ 191969 h 568082"/>
                    <a:gd name="connsiteX5" fmla="*/ 608189 w 608189"/>
                    <a:gd name="connsiteY5" fmla="*/ 492857 h 568082"/>
                    <a:gd name="connsiteX6" fmla="*/ 532964 w 608189"/>
                    <a:gd name="connsiteY6" fmla="*/ 568082 h 568082"/>
                    <a:gd name="connsiteX7" fmla="*/ 372955 w 608189"/>
                    <a:gd name="connsiteY7" fmla="*/ 568082 h 568082"/>
                    <a:gd name="connsiteX8" fmla="*/ 116744 w 608189"/>
                    <a:gd name="connsiteY8" fmla="*/ 311872 h 568082"/>
                    <a:gd name="connsiteX9" fmla="*/ 116744 w 608189"/>
                    <a:gd name="connsiteY9" fmla="*/ 311871 h 568082"/>
                    <a:gd name="connsiteX10" fmla="*/ 0 w 608189"/>
                    <a:gd name="connsiteY10" fmla="*/ 195128 h 568082"/>
                    <a:gd name="connsiteX11" fmla="*/ 0 w 608189"/>
                    <a:gd name="connsiteY11" fmla="*/ 75225 h 568082"/>
                    <a:gd name="connsiteX12" fmla="*/ 75225 w 608189"/>
                    <a:gd name="connsiteY12" fmla="*/ 0 h 568082"/>
                    <a:gd name="connsiteX13" fmla="*/ 416220 w 608189"/>
                    <a:gd name="connsiteY13" fmla="*/ 0 h 568082"/>
                    <a:gd name="connsiteX14" fmla="*/ 469413 w 608189"/>
                    <a:gd name="connsiteY14" fmla="*/ 22033 h 568082"/>
                    <a:gd name="connsiteX0" fmla="*/ 469413 w 608189"/>
                    <a:gd name="connsiteY0" fmla="*/ 22033 h 568082"/>
                    <a:gd name="connsiteX1" fmla="*/ 532964 w 608189"/>
                    <a:gd name="connsiteY1" fmla="*/ 116744 h 568082"/>
                    <a:gd name="connsiteX2" fmla="*/ 586157 w 608189"/>
                    <a:gd name="connsiteY2" fmla="*/ 138777 h 568082"/>
                    <a:gd name="connsiteX3" fmla="*/ 608189 w 608189"/>
                    <a:gd name="connsiteY3" fmla="*/ 191969 h 568082"/>
                    <a:gd name="connsiteX4" fmla="*/ 608189 w 608189"/>
                    <a:gd name="connsiteY4" fmla="*/ 492857 h 568082"/>
                    <a:gd name="connsiteX5" fmla="*/ 532964 w 608189"/>
                    <a:gd name="connsiteY5" fmla="*/ 568082 h 568082"/>
                    <a:gd name="connsiteX6" fmla="*/ 372955 w 608189"/>
                    <a:gd name="connsiteY6" fmla="*/ 568082 h 568082"/>
                    <a:gd name="connsiteX7" fmla="*/ 116744 w 608189"/>
                    <a:gd name="connsiteY7" fmla="*/ 311872 h 568082"/>
                    <a:gd name="connsiteX8" fmla="*/ 116744 w 608189"/>
                    <a:gd name="connsiteY8" fmla="*/ 311871 h 568082"/>
                    <a:gd name="connsiteX9" fmla="*/ 0 w 608189"/>
                    <a:gd name="connsiteY9" fmla="*/ 195128 h 568082"/>
                    <a:gd name="connsiteX10" fmla="*/ 0 w 608189"/>
                    <a:gd name="connsiteY10" fmla="*/ 75225 h 568082"/>
                    <a:gd name="connsiteX11" fmla="*/ 75225 w 608189"/>
                    <a:gd name="connsiteY11" fmla="*/ 0 h 568082"/>
                    <a:gd name="connsiteX12" fmla="*/ 416220 w 608189"/>
                    <a:gd name="connsiteY12" fmla="*/ 0 h 568082"/>
                    <a:gd name="connsiteX13" fmla="*/ 469413 w 608189"/>
                    <a:gd name="connsiteY13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16744 w 608189"/>
                    <a:gd name="connsiteY7" fmla="*/ 311871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34704 w 608189"/>
                    <a:gd name="connsiteY7" fmla="*/ 482496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03274 w 608189"/>
                    <a:gd name="connsiteY6" fmla="*/ 478007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103274 w 608189"/>
                    <a:gd name="connsiteY0" fmla="*/ 478007 h 569447"/>
                    <a:gd name="connsiteX1" fmla="*/ 0 w 608189"/>
                    <a:gd name="connsiteY1" fmla="*/ 195128 h 569447"/>
                    <a:gd name="connsiteX2" fmla="*/ 0 w 608189"/>
                    <a:gd name="connsiteY2" fmla="*/ 75225 h 569447"/>
                    <a:gd name="connsiteX3" fmla="*/ 75225 w 608189"/>
                    <a:gd name="connsiteY3" fmla="*/ 0 h 569447"/>
                    <a:gd name="connsiteX4" fmla="*/ 416220 w 608189"/>
                    <a:gd name="connsiteY4" fmla="*/ 0 h 569447"/>
                    <a:gd name="connsiteX5" fmla="*/ 469413 w 608189"/>
                    <a:gd name="connsiteY5" fmla="*/ 22033 h 569447"/>
                    <a:gd name="connsiteX6" fmla="*/ 586157 w 608189"/>
                    <a:gd name="connsiteY6" fmla="*/ 138777 h 569447"/>
                    <a:gd name="connsiteX7" fmla="*/ 608189 w 608189"/>
                    <a:gd name="connsiteY7" fmla="*/ 191969 h 569447"/>
                    <a:gd name="connsiteX8" fmla="*/ 608189 w 608189"/>
                    <a:gd name="connsiteY8" fmla="*/ 492857 h 569447"/>
                    <a:gd name="connsiteX9" fmla="*/ 532964 w 608189"/>
                    <a:gd name="connsiteY9" fmla="*/ 568082 h 569447"/>
                    <a:gd name="connsiteX10" fmla="*/ 372955 w 608189"/>
                    <a:gd name="connsiteY10" fmla="*/ 568082 h 569447"/>
                    <a:gd name="connsiteX11" fmla="*/ 194714 w 608189"/>
                    <a:gd name="connsiteY11" fmla="*/ 569447 h 569447"/>
                    <a:gd name="connsiteX0" fmla="*/ 103274 w 608189"/>
                    <a:gd name="connsiteY0" fmla="*/ 478007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0" fmla="*/ 0 w 608189"/>
                    <a:gd name="connsiteY0" fmla="*/ 195128 h 568082"/>
                    <a:gd name="connsiteX1" fmla="*/ 0 w 608189"/>
                    <a:gd name="connsiteY1" fmla="*/ 75225 h 568082"/>
                    <a:gd name="connsiteX2" fmla="*/ 75225 w 608189"/>
                    <a:gd name="connsiteY2" fmla="*/ 0 h 568082"/>
                    <a:gd name="connsiteX3" fmla="*/ 416220 w 608189"/>
                    <a:gd name="connsiteY3" fmla="*/ 0 h 568082"/>
                    <a:gd name="connsiteX4" fmla="*/ 469413 w 608189"/>
                    <a:gd name="connsiteY4" fmla="*/ 22033 h 568082"/>
                    <a:gd name="connsiteX5" fmla="*/ 586157 w 608189"/>
                    <a:gd name="connsiteY5" fmla="*/ 138777 h 568082"/>
                    <a:gd name="connsiteX6" fmla="*/ 608189 w 608189"/>
                    <a:gd name="connsiteY6" fmla="*/ 191969 h 568082"/>
                    <a:gd name="connsiteX7" fmla="*/ 608189 w 608189"/>
                    <a:gd name="connsiteY7" fmla="*/ 492857 h 568082"/>
                    <a:gd name="connsiteX8" fmla="*/ 532964 w 608189"/>
                    <a:gd name="connsiteY8" fmla="*/ 568082 h 568082"/>
                    <a:gd name="connsiteX9" fmla="*/ 372955 w 608189"/>
                    <a:gd name="connsiteY9" fmla="*/ 568082 h 568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8189" h="568082">
                      <a:moveTo>
                        <a:pt x="0" y="195128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36993" y="0"/>
                        <a:pt x="455799" y="8420"/>
                        <a:pt x="469413" y="22033"/>
                      </a:cubicBezTo>
                      <a:cubicBezTo>
                        <a:pt x="497736" y="45162"/>
                        <a:pt x="563028" y="110454"/>
                        <a:pt x="586157" y="138777"/>
                      </a:cubicBezTo>
                      <a:cubicBezTo>
                        <a:pt x="599769" y="152390"/>
                        <a:pt x="608189" y="171196"/>
                        <a:pt x="608189" y="191969"/>
                      </a:cubicBezTo>
                      <a:lnTo>
                        <a:pt x="608189" y="492857"/>
                      </a:lnTo>
                      <a:cubicBezTo>
                        <a:pt x="608189" y="534403"/>
                        <a:pt x="574510" y="568082"/>
                        <a:pt x="532964" y="568082"/>
                      </a:cubicBezTo>
                      <a:lnTo>
                        <a:pt x="372955" y="568082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8" name="フリーフォーム: 図形 717">
                  <a:extLst>
                    <a:ext uri="{FF2B5EF4-FFF2-40B4-BE49-F238E27FC236}">
                      <a16:creationId xmlns:a16="http://schemas.microsoft.com/office/drawing/2014/main" id="{C6103EB8-FADC-4FFC-B79C-69D9700A914E}"/>
                    </a:ext>
                  </a:extLst>
                </p:cNvPr>
                <p:cNvSpPr/>
                <p:nvPr/>
              </p:nvSpPr>
              <p:spPr>
                <a:xfrm rot="18900000">
                  <a:off x="8502365" y="4301909"/>
                  <a:ext cx="255938" cy="451338"/>
                </a:xfrm>
                <a:custGeom>
                  <a:avLst/>
                  <a:gdLst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120175 h 451338"/>
                    <a:gd name="connsiteX10" fmla="*/ 235507 w 491445"/>
                    <a:gd name="connsiteY10" fmla="*/ 0 h 451338"/>
                    <a:gd name="connsiteX11" fmla="*/ 416220 w 491445"/>
                    <a:gd name="connsiteY11" fmla="*/ 0 h 451338"/>
                    <a:gd name="connsiteX12" fmla="*/ 469413 w 491445"/>
                    <a:gd name="connsiteY12" fmla="*/ 22033 h 451338"/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0 h 451338"/>
                    <a:gd name="connsiteX10" fmla="*/ 416220 w 491445"/>
                    <a:gd name="connsiteY10" fmla="*/ 0 h 451338"/>
                    <a:gd name="connsiteX11" fmla="*/ 469413 w 491445"/>
                    <a:gd name="connsiteY11" fmla="*/ 22033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11" fmla="*/ 251722 w 491445"/>
                    <a:gd name="connsiteY11" fmla="*/ 286840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9" fmla="*/ 273 w 491445"/>
                    <a:gd name="connsiteY9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0" fmla="*/ 0 w 255938"/>
                    <a:gd name="connsiteY0" fmla="*/ 0 h 451338"/>
                    <a:gd name="connsiteX1" fmla="*/ 180713 w 255938"/>
                    <a:gd name="connsiteY1" fmla="*/ 0 h 451338"/>
                    <a:gd name="connsiteX2" fmla="*/ 233906 w 255938"/>
                    <a:gd name="connsiteY2" fmla="*/ 22033 h 451338"/>
                    <a:gd name="connsiteX3" fmla="*/ 255938 w 255938"/>
                    <a:gd name="connsiteY3" fmla="*/ 75225 h 451338"/>
                    <a:gd name="connsiteX4" fmla="*/ 255938 w 255938"/>
                    <a:gd name="connsiteY4" fmla="*/ 376113 h 451338"/>
                    <a:gd name="connsiteX5" fmla="*/ 180713 w 255938"/>
                    <a:gd name="connsiteY5" fmla="*/ 451338 h 451338"/>
                    <a:gd name="connsiteX6" fmla="*/ 20704 w 255938"/>
                    <a:gd name="connsiteY6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5938" h="451338">
                      <a:moveTo>
                        <a:pt x="0" y="0"/>
                      </a:moveTo>
                      <a:lnTo>
                        <a:pt x="180713" y="0"/>
                      </a:lnTo>
                      <a:cubicBezTo>
                        <a:pt x="201486" y="0"/>
                        <a:pt x="220292" y="8420"/>
                        <a:pt x="233906" y="22033"/>
                      </a:cubicBezTo>
                      <a:cubicBezTo>
                        <a:pt x="247518" y="35646"/>
                        <a:pt x="255938" y="54452"/>
                        <a:pt x="255938" y="75225"/>
                      </a:cubicBezTo>
                      <a:lnTo>
                        <a:pt x="255938" y="376113"/>
                      </a:lnTo>
                      <a:cubicBezTo>
                        <a:pt x="255938" y="417659"/>
                        <a:pt x="222259" y="451338"/>
                        <a:pt x="180713" y="451338"/>
                      </a:cubicBezTo>
                      <a:lnTo>
                        <a:pt x="20704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62" name="フリーフォーム: 図形 661">
                <a:extLst>
                  <a:ext uri="{FF2B5EF4-FFF2-40B4-BE49-F238E27FC236}">
                    <a16:creationId xmlns:a16="http://schemas.microsoft.com/office/drawing/2014/main" id="{93D7BCA5-AF29-465C-8AB6-7800C33728B9}"/>
                  </a:ext>
                </a:extLst>
              </p:cNvPr>
              <p:cNvSpPr/>
              <p:nvPr/>
            </p:nvSpPr>
            <p:spPr>
              <a:xfrm rot="2700000">
                <a:off x="1950193" y="3435308"/>
                <a:ext cx="109543" cy="109543"/>
              </a:xfrm>
              <a:custGeom>
                <a:avLst/>
                <a:gdLst>
                  <a:gd name="connsiteX0" fmla="*/ 22033 w 317855"/>
                  <a:gd name="connsiteY0" fmla="*/ 22033 h 317855"/>
                  <a:gd name="connsiteX1" fmla="*/ 75225 w 317855"/>
                  <a:gd name="connsiteY1" fmla="*/ 0 h 317855"/>
                  <a:gd name="connsiteX2" fmla="*/ 317855 w 317855"/>
                  <a:gd name="connsiteY2" fmla="*/ 0 h 317855"/>
                  <a:gd name="connsiteX3" fmla="*/ 0 w 317855"/>
                  <a:gd name="connsiteY3" fmla="*/ 317855 h 317855"/>
                  <a:gd name="connsiteX4" fmla="*/ 0 w 317855"/>
                  <a:gd name="connsiteY4" fmla="*/ 75225 h 317855"/>
                  <a:gd name="connsiteX5" fmla="*/ 22033 w 317855"/>
                  <a:gd name="connsiteY5" fmla="*/ 22033 h 317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7855" h="317855">
                    <a:moveTo>
                      <a:pt x="22033" y="22033"/>
                    </a:moveTo>
                    <a:cubicBezTo>
                      <a:pt x="35646" y="8420"/>
                      <a:pt x="54452" y="0"/>
                      <a:pt x="75225" y="0"/>
                    </a:cubicBezTo>
                    <a:lnTo>
                      <a:pt x="317855" y="0"/>
                    </a:lnTo>
                    <a:lnTo>
                      <a:pt x="0" y="317855"/>
                    </a:lnTo>
                    <a:lnTo>
                      <a:pt x="0" y="75225"/>
                    </a:lnTo>
                    <a:cubicBezTo>
                      <a:pt x="0" y="54452"/>
                      <a:pt x="8420" y="35646"/>
                      <a:pt x="22033" y="2203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3" name="フリーフォーム: 図形 662">
                <a:extLst>
                  <a:ext uri="{FF2B5EF4-FFF2-40B4-BE49-F238E27FC236}">
                    <a16:creationId xmlns:a16="http://schemas.microsoft.com/office/drawing/2014/main" id="{1756B74A-A79A-410D-B4A9-5B78265D95D4}"/>
                  </a:ext>
                </a:extLst>
              </p:cNvPr>
              <p:cNvSpPr/>
              <p:nvPr/>
            </p:nvSpPr>
            <p:spPr>
              <a:xfrm rot="2700000">
                <a:off x="1522804" y="4389480"/>
                <a:ext cx="109543" cy="109543"/>
              </a:xfrm>
              <a:custGeom>
                <a:avLst/>
                <a:gdLst>
                  <a:gd name="connsiteX0" fmla="*/ 22033 w 317855"/>
                  <a:gd name="connsiteY0" fmla="*/ 22033 h 317855"/>
                  <a:gd name="connsiteX1" fmla="*/ 75225 w 317855"/>
                  <a:gd name="connsiteY1" fmla="*/ 0 h 317855"/>
                  <a:gd name="connsiteX2" fmla="*/ 317855 w 317855"/>
                  <a:gd name="connsiteY2" fmla="*/ 0 h 317855"/>
                  <a:gd name="connsiteX3" fmla="*/ 0 w 317855"/>
                  <a:gd name="connsiteY3" fmla="*/ 317855 h 317855"/>
                  <a:gd name="connsiteX4" fmla="*/ 0 w 317855"/>
                  <a:gd name="connsiteY4" fmla="*/ 75225 h 317855"/>
                  <a:gd name="connsiteX5" fmla="*/ 22033 w 317855"/>
                  <a:gd name="connsiteY5" fmla="*/ 22033 h 317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7855" h="317855">
                    <a:moveTo>
                      <a:pt x="22033" y="22033"/>
                    </a:moveTo>
                    <a:cubicBezTo>
                      <a:pt x="35646" y="8420"/>
                      <a:pt x="54452" y="0"/>
                      <a:pt x="75225" y="0"/>
                    </a:cubicBezTo>
                    <a:lnTo>
                      <a:pt x="317855" y="0"/>
                    </a:lnTo>
                    <a:lnTo>
                      <a:pt x="0" y="317855"/>
                    </a:lnTo>
                    <a:lnTo>
                      <a:pt x="0" y="75225"/>
                    </a:lnTo>
                    <a:cubicBezTo>
                      <a:pt x="0" y="54452"/>
                      <a:pt x="8420" y="35646"/>
                      <a:pt x="22033" y="2203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64" name="グループ化 663">
                <a:extLst>
                  <a:ext uri="{FF2B5EF4-FFF2-40B4-BE49-F238E27FC236}">
                    <a16:creationId xmlns:a16="http://schemas.microsoft.com/office/drawing/2014/main" id="{F20ECEEA-B751-4550-9598-970B967084AC}"/>
                  </a:ext>
                </a:extLst>
              </p:cNvPr>
              <p:cNvGrpSpPr/>
              <p:nvPr/>
            </p:nvGrpSpPr>
            <p:grpSpPr>
              <a:xfrm>
                <a:off x="1373461" y="3709046"/>
                <a:ext cx="550735" cy="298456"/>
                <a:chOff x="1525180" y="6076461"/>
                <a:chExt cx="1536800" cy="832827"/>
              </a:xfrm>
            </p:grpSpPr>
            <p:sp>
              <p:nvSpPr>
                <p:cNvPr id="695" name="円: 塗りつぶしなし 694">
                  <a:extLst>
                    <a:ext uri="{FF2B5EF4-FFF2-40B4-BE49-F238E27FC236}">
                      <a16:creationId xmlns:a16="http://schemas.microsoft.com/office/drawing/2014/main" id="{8A5D5ED7-40FA-4435-9749-97D63946BC74}"/>
                    </a:ext>
                  </a:extLst>
                </p:cNvPr>
                <p:cNvSpPr/>
                <p:nvPr/>
              </p:nvSpPr>
              <p:spPr>
                <a:xfrm>
                  <a:off x="1985059" y="61458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96" name="円: 塗りつぶしなし 695">
                  <a:extLst>
                    <a:ext uri="{FF2B5EF4-FFF2-40B4-BE49-F238E27FC236}">
                      <a16:creationId xmlns:a16="http://schemas.microsoft.com/office/drawing/2014/main" id="{B0068D40-6137-44D7-AC46-957D1ED5FE26}"/>
                    </a:ext>
                  </a:extLst>
                </p:cNvPr>
                <p:cNvSpPr/>
                <p:nvPr/>
              </p:nvSpPr>
              <p:spPr>
                <a:xfrm>
                  <a:off x="2225565" y="62244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97" name="円: 塗りつぶしなし 696">
                  <a:extLst>
                    <a:ext uri="{FF2B5EF4-FFF2-40B4-BE49-F238E27FC236}">
                      <a16:creationId xmlns:a16="http://schemas.microsoft.com/office/drawing/2014/main" id="{FAD404A4-ECE4-440B-BE5D-95D3E0EF9935}"/>
                    </a:ext>
                  </a:extLst>
                </p:cNvPr>
                <p:cNvSpPr/>
                <p:nvPr/>
              </p:nvSpPr>
              <p:spPr>
                <a:xfrm>
                  <a:off x="1893480" y="6273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98" name="円: 塗りつぶしなし 697">
                  <a:extLst>
                    <a:ext uri="{FF2B5EF4-FFF2-40B4-BE49-F238E27FC236}">
                      <a16:creationId xmlns:a16="http://schemas.microsoft.com/office/drawing/2014/main" id="{C3E39D25-D025-4B9B-A1CF-334124A06F6C}"/>
                    </a:ext>
                  </a:extLst>
                </p:cNvPr>
                <p:cNvSpPr/>
                <p:nvPr/>
              </p:nvSpPr>
              <p:spPr>
                <a:xfrm>
                  <a:off x="2397809" y="6291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99" name="円: 塗りつぶしなし 698">
                  <a:extLst>
                    <a:ext uri="{FF2B5EF4-FFF2-40B4-BE49-F238E27FC236}">
                      <a16:creationId xmlns:a16="http://schemas.microsoft.com/office/drawing/2014/main" id="{983C3AA1-2E86-4870-849A-A171E9DA0FBB}"/>
                    </a:ext>
                  </a:extLst>
                </p:cNvPr>
                <p:cNvSpPr/>
                <p:nvPr/>
              </p:nvSpPr>
              <p:spPr>
                <a:xfrm>
                  <a:off x="2638315" y="63704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0" name="円: 塗りつぶしなし 699">
                  <a:extLst>
                    <a:ext uri="{FF2B5EF4-FFF2-40B4-BE49-F238E27FC236}">
                      <a16:creationId xmlns:a16="http://schemas.microsoft.com/office/drawing/2014/main" id="{643D8C2E-310B-4D90-801A-12EEF140E001}"/>
                    </a:ext>
                  </a:extLst>
                </p:cNvPr>
                <p:cNvSpPr/>
                <p:nvPr/>
              </p:nvSpPr>
              <p:spPr>
                <a:xfrm>
                  <a:off x="2306230" y="64193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1" name="円: 塗りつぶしなし 700">
                  <a:extLst>
                    <a:ext uri="{FF2B5EF4-FFF2-40B4-BE49-F238E27FC236}">
                      <a16:creationId xmlns:a16="http://schemas.microsoft.com/office/drawing/2014/main" id="{A43C72CF-DBBC-43C4-BEAC-37D7D631F0A6}"/>
                    </a:ext>
                  </a:extLst>
                </p:cNvPr>
                <p:cNvSpPr/>
                <p:nvPr/>
              </p:nvSpPr>
              <p:spPr>
                <a:xfrm>
                  <a:off x="2515382" y="6184167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2" name="円: 塗りつぶしなし 701">
                  <a:extLst>
                    <a:ext uri="{FF2B5EF4-FFF2-40B4-BE49-F238E27FC236}">
                      <a16:creationId xmlns:a16="http://schemas.microsoft.com/office/drawing/2014/main" id="{69D19C12-73A4-4F73-A469-21477E1A6BDA}"/>
                    </a:ext>
                  </a:extLst>
                </p:cNvPr>
                <p:cNvSpPr/>
                <p:nvPr/>
              </p:nvSpPr>
              <p:spPr>
                <a:xfrm>
                  <a:off x="1831865" y="6084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3" name="円: 塗りつぶしなし 702">
                  <a:extLst>
                    <a:ext uri="{FF2B5EF4-FFF2-40B4-BE49-F238E27FC236}">
                      <a16:creationId xmlns:a16="http://schemas.microsoft.com/office/drawing/2014/main" id="{4C5EA37B-F7CD-4731-AB50-EC7A3AEEF09B}"/>
                    </a:ext>
                  </a:extLst>
                </p:cNvPr>
                <p:cNvSpPr/>
                <p:nvPr/>
              </p:nvSpPr>
              <p:spPr>
                <a:xfrm>
                  <a:off x="1628665" y="6338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4" name="円: 塗りつぶしなし 703">
                  <a:extLst>
                    <a:ext uri="{FF2B5EF4-FFF2-40B4-BE49-F238E27FC236}">
                      <a16:creationId xmlns:a16="http://schemas.microsoft.com/office/drawing/2014/main" id="{01E79593-0A29-4E3A-9E6C-1FECE1504E85}"/>
                    </a:ext>
                  </a:extLst>
                </p:cNvPr>
                <p:cNvSpPr/>
                <p:nvPr/>
              </p:nvSpPr>
              <p:spPr>
                <a:xfrm>
                  <a:off x="2104915" y="63958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5" name="円: 塗りつぶしなし 704">
                  <a:extLst>
                    <a:ext uri="{FF2B5EF4-FFF2-40B4-BE49-F238E27FC236}">
                      <a16:creationId xmlns:a16="http://schemas.microsoft.com/office/drawing/2014/main" id="{29F82494-BF1A-4712-AD42-E8B5AC742733}"/>
                    </a:ext>
                  </a:extLst>
                </p:cNvPr>
                <p:cNvSpPr/>
                <p:nvPr/>
              </p:nvSpPr>
              <p:spPr>
                <a:xfrm>
                  <a:off x="1915209" y="6437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6" name="円: 塗りつぶしなし 705">
                  <a:extLst>
                    <a:ext uri="{FF2B5EF4-FFF2-40B4-BE49-F238E27FC236}">
                      <a16:creationId xmlns:a16="http://schemas.microsoft.com/office/drawing/2014/main" id="{86B7E7DB-D7BA-4173-A84E-04B7B59A6D76}"/>
                    </a:ext>
                  </a:extLst>
                </p:cNvPr>
                <p:cNvSpPr/>
                <p:nvPr/>
              </p:nvSpPr>
              <p:spPr>
                <a:xfrm>
                  <a:off x="1692849" y="6216069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7" name="円: 塗りつぶしなし 706">
                  <a:extLst>
                    <a:ext uri="{FF2B5EF4-FFF2-40B4-BE49-F238E27FC236}">
                      <a16:creationId xmlns:a16="http://schemas.microsoft.com/office/drawing/2014/main" id="{797943F6-A9BD-426D-B080-0B72789C03EE}"/>
                    </a:ext>
                  </a:extLst>
                </p:cNvPr>
                <p:cNvSpPr/>
                <p:nvPr/>
              </p:nvSpPr>
              <p:spPr>
                <a:xfrm>
                  <a:off x="2556559" y="6564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8" name="円: 塗りつぶしなし 707">
                  <a:extLst>
                    <a:ext uri="{FF2B5EF4-FFF2-40B4-BE49-F238E27FC236}">
                      <a16:creationId xmlns:a16="http://schemas.microsoft.com/office/drawing/2014/main" id="{9C939FAF-4497-488C-985C-B1E559DF5B01}"/>
                    </a:ext>
                  </a:extLst>
                </p:cNvPr>
                <p:cNvSpPr/>
                <p:nvPr/>
              </p:nvSpPr>
              <p:spPr>
                <a:xfrm>
                  <a:off x="2239059" y="66157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9" name="円: 塗りつぶしなし 708">
                  <a:extLst>
                    <a:ext uri="{FF2B5EF4-FFF2-40B4-BE49-F238E27FC236}">
                      <a16:creationId xmlns:a16="http://schemas.microsoft.com/office/drawing/2014/main" id="{262A76C5-5265-4D91-A84B-5A6988745949}"/>
                    </a:ext>
                  </a:extLst>
                </p:cNvPr>
                <p:cNvSpPr/>
                <p:nvPr/>
              </p:nvSpPr>
              <p:spPr>
                <a:xfrm>
                  <a:off x="1673909" y="6545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10" name="円: 塗りつぶしなし 709">
                  <a:extLst>
                    <a:ext uri="{FF2B5EF4-FFF2-40B4-BE49-F238E27FC236}">
                      <a16:creationId xmlns:a16="http://schemas.microsoft.com/office/drawing/2014/main" id="{D31D357B-8808-4546-8141-761B8F470805}"/>
                    </a:ext>
                  </a:extLst>
                </p:cNvPr>
                <p:cNvSpPr/>
                <p:nvPr/>
              </p:nvSpPr>
              <p:spPr>
                <a:xfrm>
                  <a:off x="1908859" y="66220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11" name="円: 塗りつぶしなし 710">
                  <a:extLst>
                    <a:ext uri="{FF2B5EF4-FFF2-40B4-BE49-F238E27FC236}">
                      <a16:creationId xmlns:a16="http://schemas.microsoft.com/office/drawing/2014/main" id="{7737A38B-8231-49CE-B17F-09240A0B336C}"/>
                    </a:ext>
                  </a:extLst>
                </p:cNvPr>
                <p:cNvSpPr/>
                <p:nvPr/>
              </p:nvSpPr>
              <p:spPr>
                <a:xfrm>
                  <a:off x="1804580" y="64828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12" name="円: 塗りつぶしなし 711">
                  <a:extLst>
                    <a:ext uri="{FF2B5EF4-FFF2-40B4-BE49-F238E27FC236}">
                      <a16:creationId xmlns:a16="http://schemas.microsoft.com/office/drawing/2014/main" id="{FBB911DC-8265-46EB-9748-64EF29150C5B}"/>
                    </a:ext>
                  </a:extLst>
                </p:cNvPr>
                <p:cNvSpPr/>
                <p:nvPr/>
              </p:nvSpPr>
              <p:spPr>
                <a:xfrm>
                  <a:off x="2103030" y="60764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13" name="円: 塗りつぶしなし 712">
                  <a:extLst>
                    <a:ext uri="{FF2B5EF4-FFF2-40B4-BE49-F238E27FC236}">
                      <a16:creationId xmlns:a16="http://schemas.microsoft.com/office/drawing/2014/main" id="{53741028-4265-4A47-B0C4-EF78C41A7A0C}"/>
                    </a:ext>
                  </a:extLst>
                </p:cNvPr>
                <p:cNvSpPr/>
                <p:nvPr/>
              </p:nvSpPr>
              <p:spPr>
                <a:xfrm>
                  <a:off x="2366059" y="6164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14" name="円: 塗りつぶしなし 713">
                  <a:extLst>
                    <a:ext uri="{FF2B5EF4-FFF2-40B4-BE49-F238E27FC236}">
                      <a16:creationId xmlns:a16="http://schemas.microsoft.com/office/drawing/2014/main" id="{8CD6A085-2377-4826-86EC-C6440DC4109D}"/>
                    </a:ext>
                  </a:extLst>
                </p:cNvPr>
                <p:cNvSpPr/>
                <p:nvPr/>
              </p:nvSpPr>
              <p:spPr>
                <a:xfrm>
                  <a:off x="2445930" y="6654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15" name="円: 塗りつぶしなし 714">
                  <a:extLst>
                    <a:ext uri="{FF2B5EF4-FFF2-40B4-BE49-F238E27FC236}">
                      <a16:creationId xmlns:a16="http://schemas.microsoft.com/office/drawing/2014/main" id="{3976475D-2A48-481E-8023-C2D0ABDB6851}"/>
                    </a:ext>
                  </a:extLst>
                </p:cNvPr>
                <p:cNvSpPr/>
                <p:nvPr/>
              </p:nvSpPr>
              <p:spPr>
                <a:xfrm>
                  <a:off x="2060465" y="66435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16" name="円: 塗りつぶしなし 715">
                  <a:extLst>
                    <a:ext uri="{FF2B5EF4-FFF2-40B4-BE49-F238E27FC236}">
                      <a16:creationId xmlns:a16="http://schemas.microsoft.com/office/drawing/2014/main" id="{9DDA4D3F-6AE1-4967-B266-0739B5754EF3}"/>
                    </a:ext>
                  </a:extLst>
                </p:cNvPr>
                <p:cNvSpPr/>
                <p:nvPr/>
              </p:nvSpPr>
              <p:spPr>
                <a:xfrm>
                  <a:off x="1525180" y="64701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65" name="グループ化 664">
                <a:extLst>
                  <a:ext uri="{FF2B5EF4-FFF2-40B4-BE49-F238E27FC236}">
                    <a16:creationId xmlns:a16="http://schemas.microsoft.com/office/drawing/2014/main" id="{BC001113-2E00-44D4-9A7F-7578AD8BB0A3}"/>
                  </a:ext>
                </a:extLst>
              </p:cNvPr>
              <p:cNvGrpSpPr/>
              <p:nvPr/>
            </p:nvGrpSpPr>
            <p:grpSpPr>
              <a:xfrm>
                <a:off x="1290006" y="3875533"/>
                <a:ext cx="745381" cy="278176"/>
                <a:chOff x="6605776" y="4087712"/>
                <a:chExt cx="2162836" cy="807170"/>
              </a:xfrm>
            </p:grpSpPr>
            <p:sp>
              <p:nvSpPr>
                <p:cNvPr id="691" name="フリーフォーム: 図形 690">
                  <a:extLst>
                    <a:ext uri="{FF2B5EF4-FFF2-40B4-BE49-F238E27FC236}">
                      <a16:creationId xmlns:a16="http://schemas.microsoft.com/office/drawing/2014/main" id="{C2E4B975-655E-4C43-A053-BFDCCC3CF584}"/>
                    </a:ext>
                  </a:extLst>
                </p:cNvPr>
                <p:cNvSpPr/>
                <p:nvPr/>
              </p:nvSpPr>
              <p:spPr>
                <a:xfrm rot="18900000">
                  <a:off x="8160423" y="4326800"/>
                  <a:ext cx="608189" cy="568082"/>
                </a:xfrm>
                <a:custGeom>
                  <a:avLst/>
                  <a:gdLst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491445 w 608189"/>
                    <a:gd name="connsiteY2" fmla="*/ 116744 h 568082"/>
                    <a:gd name="connsiteX3" fmla="*/ 532964 w 608189"/>
                    <a:gd name="connsiteY3" fmla="*/ 116744 h 568082"/>
                    <a:gd name="connsiteX4" fmla="*/ 586157 w 608189"/>
                    <a:gd name="connsiteY4" fmla="*/ 138777 h 568082"/>
                    <a:gd name="connsiteX5" fmla="*/ 608189 w 608189"/>
                    <a:gd name="connsiteY5" fmla="*/ 191969 h 568082"/>
                    <a:gd name="connsiteX6" fmla="*/ 608189 w 608189"/>
                    <a:gd name="connsiteY6" fmla="*/ 492857 h 568082"/>
                    <a:gd name="connsiteX7" fmla="*/ 532964 w 608189"/>
                    <a:gd name="connsiteY7" fmla="*/ 568082 h 568082"/>
                    <a:gd name="connsiteX8" fmla="*/ 372955 w 608189"/>
                    <a:gd name="connsiteY8" fmla="*/ 568082 h 568082"/>
                    <a:gd name="connsiteX9" fmla="*/ 116744 w 608189"/>
                    <a:gd name="connsiteY9" fmla="*/ 311872 h 568082"/>
                    <a:gd name="connsiteX10" fmla="*/ 116744 w 608189"/>
                    <a:gd name="connsiteY10" fmla="*/ 311871 h 568082"/>
                    <a:gd name="connsiteX11" fmla="*/ 0 w 608189"/>
                    <a:gd name="connsiteY11" fmla="*/ 195128 h 568082"/>
                    <a:gd name="connsiteX12" fmla="*/ 0 w 608189"/>
                    <a:gd name="connsiteY12" fmla="*/ 75225 h 568082"/>
                    <a:gd name="connsiteX13" fmla="*/ 75225 w 608189"/>
                    <a:gd name="connsiteY13" fmla="*/ 0 h 568082"/>
                    <a:gd name="connsiteX14" fmla="*/ 416220 w 608189"/>
                    <a:gd name="connsiteY14" fmla="*/ 0 h 568082"/>
                    <a:gd name="connsiteX15" fmla="*/ 469413 w 608189"/>
                    <a:gd name="connsiteY15" fmla="*/ 22033 h 568082"/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532964 w 608189"/>
                    <a:gd name="connsiteY2" fmla="*/ 116744 h 568082"/>
                    <a:gd name="connsiteX3" fmla="*/ 586157 w 608189"/>
                    <a:gd name="connsiteY3" fmla="*/ 138777 h 568082"/>
                    <a:gd name="connsiteX4" fmla="*/ 608189 w 608189"/>
                    <a:gd name="connsiteY4" fmla="*/ 191969 h 568082"/>
                    <a:gd name="connsiteX5" fmla="*/ 608189 w 608189"/>
                    <a:gd name="connsiteY5" fmla="*/ 492857 h 568082"/>
                    <a:gd name="connsiteX6" fmla="*/ 532964 w 608189"/>
                    <a:gd name="connsiteY6" fmla="*/ 568082 h 568082"/>
                    <a:gd name="connsiteX7" fmla="*/ 372955 w 608189"/>
                    <a:gd name="connsiteY7" fmla="*/ 568082 h 568082"/>
                    <a:gd name="connsiteX8" fmla="*/ 116744 w 608189"/>
                    <a:gd name="connsiteY8" fmla="*/ 311872 h 568082"/>
                    <a:gd name="connsiteX9" fmla="*/ 116744 w 608189"/>
                    <a:gd name="connsiteY9" fmla="*/ 311871 h 568082"/>
                    <a:gd name="connsiteX10" fmla="*/ 0 w 608189"/>
                    <a:gd name="connsiteY10" fmla="*/ 195128 h 568082"/>
                    <a:gd name="connsiteX11" fmla="*/ 0 w 608189"/>
                    <a:gd name="connsiteY11" fmla="*/ 75225 h 568082"/>
                    <a:gd name="connsiteX12" fmla="*/ 75225 w 608189"/>
                    <a:gd name="connsiteY12" fmla="*/ 0 h 568082"/>
                    <a:gd name="connsiteX13" fmla="*/ 416220 w 608189"/>
                    <a:gd name="connsiteY13" fmla="*/ 0 h 568082"/>
                    <a:gd name="connsiteX14" fmla="*/ 469413 w 608189"/>
                    <a:gd name="connsiteY14" fmla="*/ 22033 h 568082"/>
                    <a:gd name="connsiteX0" fmla="*/ 469413 w 608189"/>
                    <a:gd name="connsiteY0" fmla="*/ 22033 h 568082"/>
                    <a:gd name="connsiteX1" fmla="*/ 532964 w 608189"/>
                    <a:gd name="connsiteY1" fmla="*/ 116744 h 568082"/>
                    <a:gd name="connsiteX2" fmla="*/ 586157 w 608189"/>
                    <a:gd name="connsiteY2" fmla="*/ 138777 h 568082"/>
                    <a:gd name="connsiteX3" fmla="*/ 608189 w 608189"/>
                    <a:gd name="connsiteY3" fmla="*/ 191969 h 568082"/>
                    <a:gd name="connsiteX4" fmla="*/ 608189 w 608189"/>
                    <a:gd name="connsiteY4" fmla="*/ 492857 h 568082"/>
                    <a:gd name="connsiteX5" fmla="*/ 532964 w 608189"/>
                    <a:gd name="connsiteY5" fmla="*/ 568082 h 568082"/>
                    <a:gd name="connsiteX6" fmla="*/ 372955 w 608189"/>
                    <a:gd name="connsiteY6" fmla="*/ 568082 h 568082"/>
                    <a:gd name="connsiteX7" fmla="*/ 116744 w 608189"/>
                    <a:gd name="connsiteY7" fmla="*/ 311872 h 568082"/>
                    <a:gd name="connsiteX8" fmla="*/ 116744 w 608189"/>
                    <a:gd name="connsiteY8" fmla="*/ 311871 h 568082"/>
                    <a:gd name="connsiteX9" fmla="*/ 0 w 608189"/>
                    <a:gd name="connsiteY9" fmla="*/ 195128 h 568082"/>
                    <a:gd name="connsiteX10" fmla="*/ 0 w 608189"/>
                    <a:gd name="connsiteY10" fmla="*/ 75225 h 568082"/>
                    <a:gd name="connsiteX11" fmla="*/ 75225 w 608189"/>
                    <a:gd name="connsiteY11" fmla="*/ 0 h 568082"/>
                    <a:gd name="connsiteX12" fmla="*/ 416220 w 608189"/>
                    <a:gd name="connsiteY12" fmla="*/ 0 h 568082"/>
                    <a:gd name="connsiteX13" fmla="*/ 469413 w 608189"/>
                    <a:gd name="connsiteY13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16744 w 608189"/>
                    <a:gd name="connsiteY7" fmla="*/ 311871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34704 w 608189"/>
                    <a:gd name="connsiteY7" fmla="*/ 482496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03274 w 608189"/>
                    <a:gd name="connsiteY6" fmla="*/ 478007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103274 w 608189"/>
                    <a:gd name="connsiteY0" fmla="*/ 478007 h 569447"/>
                    <a:gd name="connsiteX1" fmla="*/ 0 w 608189"/>
                    <a:gd name="connsiteY1" fmla="*/ 195128 h 569447"/>
                    <a:gd name="connsiteX2" fmla="*/ 0 w 608189"/>
                    <a:gd name="connsiteY2" fmla="*/ 75225 h 569447"/>
                    <a:gd name="connsiteX3" fmla="*/ 75225 w 608189"/>
                    <a:gd name="connsiteY3" fmla="*/ 0 h 569447"/>
                    <a:gd name="connsiteX4" fmla="*/ 416220 w 608189"/>
                    <a:gd name="connsiteY4" fmla="*/ 0 h 569447"/>
                    <a:gd name="connsiteX5" fmla="*/ 469413 w 608189"/>
                    <a:gd name="connsiteY5" fmla="*/ 22033 h 569447"/>
                    <a:gd name="connsiteX6" fmla="*/ 586157 w 608189"/>
                    <a:gd name="connsiteY6" fmla="*/ 138777 h 569447"/>
                    <a:gd name="connsiteX7" fmla="*/ 608189 w 608189"/>
                    <a:gd name="connsiteY7" fmla="*/ 191969 h 569447"/>
                    <a:gd name="connsiteX8" fmla="*/ 608189 w 608189"/>
                    <a:gd name="connsiteY8" fmla="*/ 492857 h 569447"/>
                    <a:gd name="connsiteX9" fmla="*/ 532964 w 608189"/>
                    <a:gd name="connsiteY9" fmla="*/ 568082 h 569447"/>
                    <a:gd name="connsiteX10" fmla="*/ 372955 w 608189"/>
                    <a:gd name="connsiteY10" fmla="*/ 568082 h 569447"/>
                    <a:gd name="connsiteX11" fmla="*/ 194714 w 608189"/>
                    <a:gd name="connsiteY11" fmla="*/ 569447 h 569447"/>
                    <a:gd name="connsiteX0" fmla="*/ 103274 w 608189"/>
                    <a:gd name="connsiteY0" fmla="*/ 478007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0" fmla="*/ 0 w 608189"/>
                    <a:gd name="connsiteY0" fmla="*/ 195128 h 568082"/>
                    <a:gd name="connsiteX1" fmla="*/ 0 w 608189"/>
                    <a:gd name="connsiteY1" fmla="*/ 75225 h 568082"/>
                    <a:gd name="connsiteX2" fmla="*/ 75225 w 608189"/>
                    <a:gd name="connsiteY2" fmla="*/ 0 h 568082"/>
                    <a:gd name="connsiteX3" fmla="*/ 416220 w 608189"/>
                    <a:gd name="connsiteY3" fmla="*/ 0 h 568082"/>
                    <a:gd name="connsiteX4" fmla="*/ 469413 w 608189"/>
                    <a:gd name="connsiteY4" fmla="*/ 22033 h 568082"/>
                    <a:gd name="connsiteX5" fmla="*/ 586157 w 608189"/>
                    <a:gd name="connsiteY5" fmla="*/ 138777 h 568082"/>
                    <a:gd name="connsiteX6" fmla="*/ 608189 w 608189"/>
                    <a:gd name="connsiteY6" fmla="*/ 191969 h 568082"/>
                    <a:gd name="connsiteX7" fmla="*/ 608189 w 608189"/>
                    <a:gd name="connsiteY7" fmla="*/ 492857 h 568082"/>
                    <a:gd name="connsiteX8" fmla="*/ 532964 w 608189"/>
                    <a:gd name="connsiteY8" fmla="*/ 568082 h 568082"/>
                    <a:gd name="connsiteX9" fmla="*/ 372955 w 608189"/>
                    <a:gd name="connsiteY9" fmla="*/ 568082 h 568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8189" h="568082">
                      <a:moveTo>
                        <a:pt x="0" y="195128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36993" y="0"/>
                        <a:pt x="455799" y="8420"/>
                        <a:pt x="469413" y="22033"/>
                      </a:cubicBezTo>
                      <a:cubicBezTo>
                        <a:pt x="497736" y="45162"/>
                        <a:pt x="563028" y="110454"/>
                        <a:pt x="586157" y="138777"/>
                      </a:cubicBezTo>
                      <a:cubicBezTo>
                        <a:pt x="599769" y="152390"/>
                        <a:pt x="608189" y="171196"/>
                        <a:pt x="608189" y="191969"/>
                      </a:cubicBezTo>
                      <a:lnTo>
                        <a:pt x="608189" y="492857"/>
                      </a:lnTo>
                      <a:cubicBezTo>
                        <a:pt x="608189" y="534403"/>
                        <a:pt x="574510" y="568082"/>
                        <a:pt x="532964" y="568082"/>
                      </a:cubicBezTo>
                      <a:lnTo>
                        <a:pt x="372955" y="568082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2" name="フリーフォーム: 図形 691">
                  <a:extLst>
                    <a:ext uri="{FF2B5EF4-FFF2-40B4-BE49-F238E27FC236}">
                      <a16:creationId xmlns:a16="http://schemas.microsoft.com/office/drawing/2014/main" id="{264EF521-C721-4659-9508-AE942AFAE4EF}"/>
                    </a:ext>
                  </a:extLst>
                </p:cNvPr>
                <p:cNvSpPr/>
                <p:nvPr/>
              </p:nvSpPr>
              <p:spPr>
                <a:xfrm rot="18900000">
                  <a:off x="8502365" y="4301909"/>
                  <a:ext cx="255938" cy="451338"/>
                </a:xfrm>
                <a:custGeom>
                  <a:avLst/>
                  <a:gdLst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120175 h 451338"/>
                    <a:gd name="connsiteX10" fmla="*/ 235507 w 491445"/>
                    <a:gd name="connsiteY10" fmla="*/ 0 h 451338"/>
                    <a:gd name="connsiteX11" fmla="*/ 416220 w 491445"/>
                    <a:gd name="connsiteY11" fmla="*/ 0 h 451338"/>
                    <a:gd name="connsiteX12" fmla="*/ 469413 w 491445"/>
                    <a:gd name="connsiteY12" fmla="*/ 22033 h 451338"/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0 h 451338"/>
                    <a:gd name="connsiteX10" fmla="*/ 416220 w 491445"/>
                    <a:gd name="connsiteY10" fmla="*/ 0 h 451338"/>
                    <a:gd name="connsiteX11" fmla="*/ 469413 w 491445"/>
                    <a:gd name="connsiteY11" fmla="*/ 22033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11" fmla="*/ 251722 w 491445"/>
                    <a:gd name="connsiteY11" fmla="*/ 286840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9" fmla="*/ 273 w 491445"/>
                    <a:gd name="connsiteY9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0" fmla="*/ 0 w 255938"/>
                    <a:gd name="connsiteY0" fmla="*/ 0 h 451338"/>
                    <a:gd name="connsiteX1" fmla="*/ 180713 w 255938"/>
                    <a:gd name="connsiteY1" fmla="*/ 0 h 451338"/>
                    <a:gd name="connsiteX2" fmla="*/ 233906 w 255938"/>
                    <a:gd name="connsiteY2" fmla="*/ 22033 h 451338"/>
                    <a:gd name="connsiteX3" fmla="*/ 255938 w 255938"/>
                    <a:gd name="connsiteY3" fmla="*/ 75225 h 451338"/>
                    <a:gd name="connsiteX4" fmla="*/ 255938 w 255938"/>
                    <a:gd name="connsiteY4" fmla="*/ 376113 h 451338"/>
                    <a:gd name="connsiteX5" fmla="*/ 180713 w 255938"/>
                    <a:gd name="connsiteY5" fmla="*/ 451338 h 451338"/>
                    <a:gd name="connsiteX6" fmla="*/ 20704 w 255938"/>
                    <a:gd name="connsiteY6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5938" h="451338">
                      <a:moveTo>
                        <a:pt x="0" y="0"/>
                      </a:moveTo>
                      <a:lnTo>
                        <a:pt x="180713" y="0"/>
                      </a:lnTo>
                      <a:cubicBezTo>
                        <a:pt x="201486" y="0"/>
                        <a:pt x="220292" y="8420"/>
                        <a:pt x="233906" y="22033"/>
                      </a:cubicBezTo>
                      <a:cubicBezTo>
                        <a:pt x="247518" y="35646"/>
                        <a:pt x="255938" y="54452"/>
                        <a:pt x="255938" y="75225"/>
                      </a:cubicBezTo>
                      <a:lnTo>
                        <a:pt x="255938" y="376113"/>
                      </a:lnTo>
                      <a:cubicBezTo>
                        <a:pt x="255938" y="417659"/>
                        <a:pt x="222259" y="451338"/>
                        <a:pt x="180713" y="451338"/>
                      </a:cubicBezTo>
                      <a:lnTo>
                        <a:pt x="20704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3" name="フリーフォーム: 図形 692">
                  <a:extLst>
                    <a:ext uri="{FF2B5EF4-FFF2-40B4-BE49-F238E27FC236}">
                      <a16:creationId xmlns:a16="http://schemas.microsoft.com/office/drawing/2014/main" id="{4157E9DC-6A0F-4A71-A557-1C91D09B8FED}"/>
                    </a:ext>
                  </a:extLst>
                </p:cNvPr>
                <p:cNvSpPr/>
                <p:nvPr/>
              </p:nvSpPr>
              <p:spPr>
                <a:xfrm rot="18900000">
                  <a:off x="6605776" y="4112602"/>
                  <a:ext cx="608189" cy="568083"/>
                </a:xfrm>
                <a:custGeom>
                  <a:avLst/>
                  <a:gdLst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491445 w 608189"/>
                    <a:gd name="connsiteY2" fmla="*/ 116744 h 568082"/>
                    <a:gd name="connsiteX3" fmla="*/ 532964 w 608189"/>
                    <a:gd name="connsiteY3" fmla="*/ 116744 h 568082"/>
                    <a:gd name="connsiteX4" fmla="*/ 586157 w 608189"/>
                    <a:gd name="connsiteY4" fmla="*/ 138777 h 568082"/>
                    <a:gd name="connsiteX5" fmla="*/ 608189 w 608189"/>
                    <a:gd name="connsiteY5" fmla="*/ 191969 h 568082"/>
                    <a:gd name="connsiteX6" fmla="*/ 608189 w 608189"/>
                    <a:gd name="connsiteY6" fmla="*/ 492857 h 568082"/>
                    <a:gd name="connsiteX7" fmla="*/ 532964 w 608189"/>
                    <a:gd name="connsiteY7" fmla="*/ 568082 h 568082"/>
                    <a:gd name="connsiteX8" fmla="*/ 372955 w 608189"/>
                    <a:gd name="connsiteY8" fmla="*/ 568082 h 568082"/>
                    <a:gd name="connsiteX9" fmla="*/ 116744 w 608189"/>
                    <a:gd name="connsiteY9" fmla="*/ 311872 h 568082"/>
                    <a:gd name="connsiteX10" fmla="*/ 116744 w 608189"/>
                    <a:gd name="connsiteY10" fmla="*/ 311871 h 568082"/>
                    <a:gd name="connsiteX11" fmla="*/ 0 w 608189"/>
                    <a:gd name="connsiteY11" fmla="*/ 195128 h 568082"/>
                    <a:gd name="connsiteX12" fmla="*/ 0 w 608189"/>
                    <a:gd name="connsiteY12" fmla="*/ 75225 h 568082"/>
                    <a:gd name="connsiteX13" fmla="*/ 75225 w 608189"/>
                    <a:gd name="connsiteY13" fmla="*/ 0 h 568082"/>
                    <a:gd name="connsiteX14" fmla="*/ 416220 w 608189"/>
                    <a:gd name="connsiteY14" fmla="*/ 0 h 568082"/>
                    <a:gd name="connsiteX15" fmla="*/ 469413 w 608189"/>
                    <a:gd name="connsiteY15" fmla="*/ 22033 h 568082"/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532964 w 608189"/>
                    <a:gd name="connsiteY2" fmla="*/ 116744 h 568082"/>
                    <a:gd name="connsiteX3" fmla="*/ 586157 w 608189"/>
                    <a:gd name="connsiteY3" fmla="*/ 138777 h 568082"/>
                    <a:gd name="connsiteX4" fmla="*/ 608189 w 608189"/>
                    <a:gd name="connsiteY4" fmla="*/ 191969 h 568082"/>
                    <a:gd name="connsiteX5" fmla="*/ 608189 w 608189"/>
                    <a:gd name="connsiteY5" fmla="*/ 492857 h 568082"/>
                    <a:gd name="connsiteX6" fmla="*/ 532964 w 608189"/>
                    <a:gd name="connsiteY6" fmla="*/ 568082 h 568082"/>
                    <a:gd name="connsiteX7" fmla="*/ 372955 w 608189"/>
                    <a:gd name="connsiteY7" fmla="*/ 568082 h 568082"/>
                    <a:gd name="connsiteX8" fmla="*/ 116744 w 608189"/>
                    <a:gd name="connsiteY8" fmla="*/ 311872 h 568082"/>
                    <a:gd name="connsiteX9" fmla="*/ 116744 w 608189"/>
                    <a:gd name="connsiteY9" fmla="*/ 311871 h 568082"/>
                    <a:gd name="connsiteX10" fmla="*/ 0 w 608189"/>
                    <a:gd name="connsiteY10" fmla="*/ 195128 h 568082"/>
                    <a:gd name="connsiteX11" fmla="*/ 0 w 608189"/>
                    <a:gd name="connsiteY11" fmla="*/ 75225 h 568082"/>
                    <a:gd name="connsiteX12" fmla="*/ 75225 w 608189"/>
                    <a:gd name="connsiteY12" fmla="*/ 0 h 568082"/>
                    <a:gd name="connsiteX13" fmla="*/ 416220 w 608189"/>
                    <a:gd name="connsiteY13" fmla="*/ 0 h 568082"/>
                    <a:gd name="connsiteX14" fmla="*/ 469413 w 608189"/>
                    <a:gd name="connsiteY14" fmla="*/ 22033 h 568082"/>
                    <a:gd name="connsiteX0" fmla="*/ 469413 w 608189"/>
                    <a:gd name="connsiteY0" fmla="*/ 22033 h 568082"/>
                    <a:gd name="connsiteX1" fmla="*/ 532964 w 608189"/>
                    <a:gd name="connsiteY1" fmla="*/ 116744 h 568082"/>
                    <a:gd name="connsiteX2" fmla="*/ 586157 w 608189"/>
                    <a:gd name="connsiteY2" fmla="*/ 138777 h 568082"/>
                    <a:gd name="connsiteX3" fmla="*/ 608189 w 608189"/>
                    <a:gd name="connsiteY3" fmla="*/ 191969 h 568082"/>
                    <a:gd name="connsiteX4" fmla="*/ 608189 w 608189"/>
                    <a:gd name="connsiteY4" fmla="*/ 492857 h 568082"/>
                    <a:gd name="connsiteX5" fmla="*/ 532964 w 608189"/>
                    <a:gd name="connsiteY5" fmla="*/ 568082 h 568082"/>
                    <a:gd name="connsiteX6" fmla="*/ 372955 w 608189"/>
                    <a:gd name="connsiteY6" fmla="*/ 568082 h 568082"/>
                    <a:gd name="connsiteX7" fmla="*/ 116744 w 608189"/>
                    <a:gd name="connsiteY7" fmla="*/ 311872 h 568082"/>
                    <a:gd name="connsiteX8" fmla="*/ 116744 w 608189"/>
                    <a:gd name="connsiteY8" fmla="*/ 311871 h 568082"/>
                    <a:gd name="connsiteX9" fmla="*/ 0 w 608189"/>
                    <a:gd name="connsiteY9" fmla="*/ 195128 h 568082"/>
                    <a:gd name="connsiteX10" fmla="*/ 0 w 608189"/>
                    <a:gd name="connsiteY10" fmla="*/ 75225 h 568082"/>
                    <a:gd name="connsiteX11" fmla="*/ 75225 w 608189"/>
                    <a:gd name="connsiteY11" fmla="*/ 0 h 568082"/>
                    <a:gd name="connsiteX12" fmla="*/ 416220 w 608189"/>
                    <a:gd name="connsiteY12" fmla="*/ 0 h 568082"/>
                    <a:gd name="connsiteX13" fmla="*/ 469413 w 608189"/>
                    <a:gd name="connsiteY13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16744 w 608189"/>
                    <a:gd name="connsiteY7" fmla="*/ 311871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34704 w 608189"/>
                    <a:gd name="connsiteY7" fmla="*/ 482496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03274 w 608189"/>
                    <a:gd name="connsiteY6" fmla="*/ 478007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103274 w 608189"/>
                    <a:gd name="connsiteY0" fmla="*/ 478007 h 569447"/>
                    <a:gd name="connsiteX1" fmla="*/ 0 w 608189"/>
                    <a:gd name="connsiteY1" fmla="*/ 195128 h 569447"/>
                    <a:gd name="connsiteX2" fmla="*/ 0 w 608189"/>
                    <a:gd name="connsiteY2" fmla="*/ 75225 h 569447"/>
                    <a:gd name="connsiteX3" fmla="*/ 75225 w 608189"/>
                    <a:gd name="connsiteY3" fmla="*/ 0 h 569447"/>
                    <a:gd name="connsiteX4" fmla="*/ 416220 w 608189"/>
                    <a:gd name="connsiteY4" fmla="*/ 0 h 569447"/>
                    <a:gd name="connsiteX5" fmla="*/ 469413 w 608189"/>
                    <a:gd name="connsiteY5" fmla="*/ 22033 h 569447"/>
                    <a:gd name="connsiteX6" fmla="*/ 586157 w 608189"/>
                    <a:gd name="connsiteY6" fmla="*/ 138777 h 569447"/>
                    <a:gd name="connsiteX7" fmla="*/ 608189 w 608189"/>
                    <a:gd name="connsiteY7" fmla="*/ 191969 h 569447"/>
                    <a:gd name="connsiteX8" fmla="*/ 608189 w 608189"/>
                    <a:gd name="connsiteY8" fmla="*/ 492857 h 569447"/>
                    <a:gd name="connsiteX9" fmla="*/ 532964 w 608189"/>
                    <a:gd name="connsiteY9" fmla="*/ 568082 h 569447"/>
                    <a:gd name="connsiteX10" fmla="*/ 372955 w 608189"/>
                    <a:gd name="connsiteY10" fmla="*/ 568082 h 569447"/>
                    <a:gd name="connsiteX11" fmla="*/ 194714 w 608189"/>
                    <a:gd name="connsiteY11" fmla="*/ 569447 h 569447"/>
                    <a:gd name="connsiteX0" fmla="*/ 103274 w 608189"/>
                    <a:gd name="connsiteY0" fmla="*/ 478007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0" fmla="*/ 0 w 608189"/>
                    <a:gd name="connsiteY0" fmla="*/ 195128 h 568082"/>
                    <a:gd name="connsiteX1" fmla="*/ 0 w 608189"/>
                    <a:gd name="connsiteY1" fmla="*/ 75225 h 568082"/>
                    <a:gd name="connsiteX2" fmla="*/ 75225 w 608189"/>
                    <a:gd name="connsiteY2" fmla="*/ 0 h 568082"/>
                    <a:gd name="connsiteX3" fmla="*/ 416220 w 608189"/>
                    <a:gd name="connsiteY3" fmla="*/ 0 h 568082"/>
                    <a:gd name="connsiteX4" fmla="*/ 469413 w 608189"/>
                    <a:gd name="connsiteY4" fmla="*/ 22033 h 568082"/>
                    <a:gd name="connsiteX5" fmla="*/ 586157 w 608189"/>
                    <a:gd name="connsiteY5" fmla="*/ 138777 h 568082"/>
                    <a:gd name="connsiteX6" fmla="*/ 608189 w 608189"/>
                    <a:gd name="connsiteY6" fmla="*/ 191969 h 568082"/>
                    <a:gd name="connsiteX7" fmla="*/ 608189 w 608189"/>
                    <a:gd name="connsiteY7" fmla="*/ 492857 h 568082"/>
                    <a:gd name="connsiteX8" fmla="*/ 532964 w 608189"/>
                    <a:gd name="connsiteY8" fmla="*/ 568082 h 568082"/>
                    <a:gd name="connsiteX9" fmla="*/ 372955 w 608189"/>
                    <a:gd name="connsiteY9" fmla="*/ 568082 h 568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8189" h="568082">
                      <a:moveTo>
                        <a:pt x="0" y="195128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36993" y="0"/>
                        <a:pt x="455799" y="8420"/>
                        <a:pt x="469413" y="22033"/>
                      </a:cubicBezTo>
                      <a:cubicBezTo>
                        <a:pt x="497736" y="45162"/>
                        <a:pt x="563028" y="110454"/>
                        <a:pt x="586157" y="138777"/>
                      </a:cubicBezTo>
                      <a:cubicBezTo>
                        <a:pt x="599769" y="152390"/>
                        <a:pt x="608189" y="171196"/>
                        <a:pt x="608189" y="191969"/>
                      </a:cubicBezTo>
                      <a:lnTo>
                        <a:pt x="608189" y="492857"/>
                      </a:lnTo>
                      <a:cubicBezTo>
                        <a:pt x="608189" y="534403"/>
                        <a:pt x="574510" y="568082"/>
                        <a:pt x="532964" y="568082"/>
                      </a:cubicBezTo>
                      <a:lnTo>
                        <a:pt x="372955" y="568082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4" name="フリーフォーム: 図形 693">
                  <a:extLst>
                    <a:ext uri="{FF2B5EF4-FFF2-40B4-BE49-F238E27FC236}">
                      <a16:creationId xmlns:a16="http://schemas.microsoft.com/office/drawing/2014/main" id="{97BD9526-8F3F-4F16-A673-912D7B1FE720}"/>
                    </a:ext>
                  </a:extLst>
                </p:cNvPr>
                <p:cNvSpPr/>
                <p:nvPr/>
              </p:nvSpPr>
              <p:spPr>
                <a:xfrm rot="18900000">
                  <a:off x="6947718" y="4087712"/>
                  <a:ext cx="255937" cy="451338"/>
                </a:xfrm>
                <a:custGeom>
                  <a:avLst/>
                  <a:gdLst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120175 h 451338"/>
                    <a:gd name="connsiteX10" fmla="*/ 235507 w 491445"/>
                    <a:gd name="connsiteY10" fmla="*/ 0 h 451338"/>
                    <a:gd name="connsiteX11" fmla="*/ 416220 w 491445"/>
                    <a:gd name="connsiteY11" fmla="*/ 0 h 451338"/>
                    <a:gd name="connsiteX12" fmla="*/ 469413 w 491445"/>
                    <a:gd name="connsiteY12" fmla="*/ 22033 h 451338"/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0 h 451338"/>
                    <a:gd name="connsiteX10" fmla="*/ 416220 w 491445"/>
                    <a:gd name="connsiteY10" fmla="*/ 0 h 451338"/>
                    <a:gd name="connsiteX11" fmla="*/ 469413 w 491445"/>
                    <a:gd name="connsiteY11" fmla="*/ 22033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11" fmla="*/ 251722 w 491445"/>
                    <a:gd name="connsiteY11" fmla="*/ 286840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9" fmla="*/ 273 w 491445"/>
                    <a:gd name="connsiteY9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0" fmla="*/ 0 w 255938"/>
                    <a:gd name="connsiteY0" fmla="*/ 0 h 451338"/>
                    <a:gd name="connsiteX1" fmla="*/ 180713 w 255938"/>
                    <a:gd name="connsiteY1" fmla="*/ 0 h 451338"/>
                    <a:gd name="connsiteX2" fmla="*/ 233906 w 255938"/>
                    <a:gd name="connsiteY2" fmla="*/ 22033 h 451338"/>
                    <a:gd name="connsiteX3" fmla="*/ 255938 w 255938"/>
                    <a:gd name="connsiteY3" fmla="*/ 75225 h 451338"/>
                    <a:gd name="connsiteX4" fmla="*/ 255938 w 255938"/>
                    <a:gd name="connsiteY4" fmla="*/ 376113 h 451338"/>
                    <a:gd name="connsiteX5" fmla="*/ 180713 w 255938"/>
                    <a:gd name="connsiteY5" fmla="*/ 451338 h 451338"/>
                    <a:gd name="connsiteX6" fmla="*/ 20704 w 255938"/>
                    <a:gd name="connsiteY6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5938" h="451338">
                      <a:moveTo>
                        <a:pt x="0" y="0"/>
                      </a:moveTo>
                      <a:lnTo>
                        <a:pt x="180713" y="0"/>
                      </a:lnTo>
                      <a:cubicBezTo>
                        <a:pt x="201486" y="0"/>
                        <a:pt x="220292" y="8420"/>
                        <a:pt x="233906" y="22033"/>
                      </a:cubicBezTo>
                      <a:cubicBezTo>
                        <a:pt x="247518" y="35646"/>
                        <a:pt x="255938" y="54452"/>
                        <a:pt x="255938" y="75225"/>
                      </a:cubicBezTo>
                      <a:lnTo>
                        <a:pt x="255938" y="376113"/>
                      </a:lnTo>
                      <a:cubicBezTo>
                        <a:pt x="255938" y="417659"/>
                        <a:pt x="222259" y="451338"/>
                        <a:pt x="180713" y="451338"/>
                      </a:cubicBezTo>
                      <a:lnTo>
                        <a:pt x="20704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6" name="グループ化 665">
                <a:extLst>
                  <a:ext uri="{FF2B5EF4-FFF2-40B4-BE49-F238E27FC236}">
                    <a16:creationId xmlns:a16="http://schemas.microsoft.com/office/drawing/2014/main" id="{EA46A84A-F39C-4DF2-8518-086CE21EE7B2}"/>
                  </a:ext>
                </a:extLst>
              </p:cNvPr>
              <p:cNvGrpSpPr/>
              <p:nvPr/>
            </p:nvGrpSpPr>
            <p:grpSpPr>
              <a:xfrm flipH="1">
                <a:off x="1954373" y="3775520"/>
                <a:ext cx="209601" cy="204357"/>
                <a:chOff x="8160423" y="4301909"/>
                <a:chExt cx="608189" cy="592973"/>
              </a:xfrm>
            </p:grpSpPr>
            <p:sp>
              <p:nvSpPr>
                <p:cNvPr id="689" name="フリーフォーム: 図形 688">
                  <a:extLst>
                    <a:ext uri="{FF2B5EF4-FFF2-40B4-BE49-F238E27FC236}">
                      <a16:creationId xmlns:a16="http://schemas.microsoft.com/office/drawing/2014/main" id="{08E38B46-16DA-4F52-B005-90A21292CA76}"/>
                    </a:ext>
                  </a:extLst>
                </p:cNvPr>
                <p:cNvSpPr/>
                <p:nvPr/>
              </p:nvSpPr>
              <p:spPr>
                <a:xfrm rot="18900000">
                  <a:off x="8160423" y="4326800"/>
                  <a:ext cx="608189" cy="568082"/>
                </a:xfrm>
                <a:custGeom>
                  <a:avLst/>
                  <a:gdLst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491445 w 608189"/>
                    <a:gd name="connsiteY2" fmla="*/ 116744 h 568082"/>
                    <a:gd name="connsiteX3" fmla="*/ 532964 w 608189"/>
                    <a:gd name="connsiteY3" fmla="*/ 116744 h 568082"/>
                    <a:gd name="connsiteX4" fmla="*/ 586157 w 608189"/>
                    <a:gd name="connsiteY4" fmla="*/ 138777 h 568082"/>
                    <a:gd name="connsiteX5" fmla="*/ 608189 w 608189"/>
                    <a:gd name="connsiteY5" fmla="*/ 191969 h 568082"/>
                    <a:gd name="connsiteX6" fmla="*/ 608189 w 608189"/>
                    <a:gd name="connsiteY6" fmla="*/ 492857 h 568082"/>
                    <a:gd name="connsiteX7" fmla="*/ 532964 w 608189"/>
                    <a:gd name="connsiteY7" fmla="*/ 568082 h 568082"/>
                    <a:gd name="connsiteX8" fmla="*/ 372955 w 608189"/>
                    <a:gd name="connsiteY8" fmla="*/ 568082 h 568082"/>
                    <a:gd name="connsiteX9" fmla="*/ 116744 w 608189"/>
                    <a:gd name="connsiteY9" fmla="*/ 311872 h 568082"/>
                    <a:gd name="connsiteX10" fmla="*/ 116744 w 608189"/>
                    <a:gd name="connsiteY10" fmla="*/ 311871 h 568082"/>
                    <a:gd name="connsiteX11" fmla="*/ 0 w 608189"/>
                    <a:gd name="connsiteY11" fmla="*/ 195128 h 568082"/>
                    <a:gd name="connsiteX12" fmla="*/ 0 w 608189"/>
                    <a:gd name="connsiteY12" fmla="*/ 75225 h 568082"/>
                    <a:gd name="connsiteX13" fmla="*/ 75225 w 608189"/>
                    <a:gd name="connsiteY13" fmla="*/ 0 h 568082"/>
                    <a:gd name="connsiteX14" fmla="*/ 416220 w 608189"/>
                    <a:gd name="connsiteY14" fmla="*/ 0 h 568082"/>
                    <a:gd name="connsiteX15" fmla="*/ 469413 w 608189"/>
                    <a:gd name="connsiteY15" fmla="*/ 22033 h 568082"/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532964 w 608189"/>
                    <a:gd name="connsiteY2" fmla="*/ 116744 h 568082"/>
                    <a:gd name="connsiteX3" fmla="*/ 586157 w 608189"/>
                    <a:gd name="connsiteY3" fmla="*/ 138777 h 568082"/>
                    <a:gd name="connsiteX4" fmla="*/ 608189 w 608189"/>
                    <a:gd name="connsiteY4" fmla="*/ 191969 h 568082"/>
                    <a:gd name="connsiteX5" fmla="*/ 608189 w 608189"/>
                    <a:gd name="connsiteY5" fmla="*/ 492857 h 568082"/>
                    <a:gd name="connsiteX6" fmla="*/ 532964 w 608189"/>
                    <a:gd name="connsiteY6" fmla="*/ 568082 h 568082"/>
                    <a:gd name="connsiteX7" fmla="*/ 372955 w 608189"/>
                    <a:gd name="connsiteY7" fmla="*/ 568082 h 568082"/>
                    <a:gd name="connsiteX8" fmla="*/ 116744 w 608189"/>
                    <a:gd name="connsiteY8" fmla="*/ 311872 h 568082"/>
                    <a:gd name="connsiteX9" fmla="*/ 116744 w 608189"/>
                    <a:gd name="connsiteY9" fmla="*/ 311871 h 568082"/>
                    <a:gd name="connsiteX10" fmla="*/ 0 w 608189"/>
                    <a:gd name="connsiteY10" fmla="*/ 195128 h 568082"/>
                    <a:gd name="connsiteX11" fmla="*/ 0 w 608189"/>
                    <a:gd name="connsiteY11" fmla="*/ 75225 h 568082"/>
                    <a:gd name="connsiteX12" fmla="*/ 75225 w 608189"/>
                    <a:gd name="connsiteY12" fmla="*/ 0 h 568082"/>
                    <a:gd name="connsiteX13" fmla="*/ 416220 w 608189"/>
                    <a:gd name="connsiteY13" fmla="*/ 0 h 568082"/>
                    <a:gd name="connsiteX14" fmla="*/ 469413 w 608189"/>
                    <a:gd name="connsiteY14" fmla="*/ 22033 h 568082"/>
                    <a:gd name="connsiteX0" fmla="*/ 469413 w 608189"/>
                    <a:gd name="connsiteY0" fmla="*/ 22033 h 568082"/>
                    <a:gd name="connsiteX1" fmla="*/ 532964 w 608189"/>
                    <a:gd name="connsiteY1" fmla="*/ 116744 h 568082"/>
                    <a:gd name="connsiteX2" fmla="*/ 586157 w 608189"/>
                    <a:gd name="connsiteY2" fmla="*/ 138777 h 568082"/>
                    <a:gd name="connsiteX3" fmla="*/ 608189 w 608189"/>
                    <a:gd name="connsiteY3" fmla="*/ 191969 h 568082"/>
                    <a:gd name="connsiteX4" fmla="*/ 608189 w 608189"/>
                    <a:gd name="connsiteY4" fmla="*/ 492857 h 568082"/>
                    <a:gd name="connsiteX5" fmla="*/ 532964 w 608189"/>
                    <a:gd name="connsiteY5" fmla="*/ 568082 h 568082"/>
                    <a:gd name="connsiteX6" fmla="*/ 372955 w 608189"/>
                    <a:gd name="connsiteY6" fmla="*/ 568082 h 568082"/>
                    <a:gd name="connsiteX7" fmla="*/ 116744 w 608189"/>
                    <a:gd name="connsiteY7" fmla="*/ 311872 h 568082"/>
                    <a:gd name="connsiteX8" fmla="*/ 116744 w 608189"/>
                    <a:gd name="connsiteY8" fmla="*/ 311871 h 568082"/>
                    <a:gd name="connsiteX9" fmla="*/ 0 w 608189"/>
                    <a:gd name="connsiteY9" fmla="*/ 195128 h 568082"/>
                    <a:gd name="connsiteX10" fmla="*/ 0 w 608189"/>
                    <a:gd name="connsiteY10" fmla="*/ 75225 h 568082"/>
                    <a:gd name="connsiteX11" fmla="*/ 75225 w 608189"/>
                    <a:gd name="connsiteY11" fmla="*/ 0 h 568082"/>
                    <a:gd name="connsiteX12" fmla="*/ 416220 w 608189"/>
                    <a:gd name="connsiteY12" fmla="*/ 0 h 568082"/>
                    <a:gd name="connsiteX13" fmla="*/ 469413 w 608189"/>
                    <a:gd name="connsiteY13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16744 w 608189"/>
                    <a:gd name="connsiteY7" fmla="*/ 311871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34704 w 608189"/>
                    <a:gd name="connsiteY7" fmla="*/ 482496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03274 w 608189"/>
                    <a:gd name="connsiteY6" fmla="*/ 478007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103274 w 608189"/>
                    <a:gd name="connsiteY0" fmla="*/ 478007 h 569447"/>
                    <a:gd name="connsiteX1" fmla="*/ 0 w 608189"/>
                    <a:gd name="connsiteY1" fmla="*/ 195128 h 569447"/>
                    <a:gd name="connsiteX2" fmla="*/ 0 w 608189"/>
                    <a:gd name="connsiteY2" fmla="*/ 75225 h 569447"/>
                    <a:gd name="connsiteX3" fmla="*/ 75225 w 608189"/>
                    <a:gd name="connsiteY3" fmla="*/ 0 h 569447"/>
                    <a:gd name="connsiteX4" fmla="*/ 416220 w 608189"/>
                    <a:gd name="connsiteY4" fmla="*/ 0 h 569447"/>
                    <a:gd name="connsiteX5" fmla="*/ 469413 w 608189"/>
                    <a:gd name="connsiteY5" fmla="*/ 22033 h 569447"/>
                    <a:gd name="connsiteX6" fmla="*/ 586157 w 608189"/>
                    <a:gd name="connsiteY6" fmla="*/ 138777 h 569447"/>
                    <a:gd name="connsiteX7" fmla="*/ 608189 w 608189"/>
                    <a:gd name="connsiteY7" fmla="*/ 191969 h 569447"/>
                    <a:gd name="connsiteX8" fmla="*/ 608189 w 608189"/>
                    <a:gd name="connsiteY8" fmla="*/ 492857 h 569447"/>
                    <a:gd name="connsiteX9" fmla="*/ 532964 w 608189"/>
                    <a:gd name="connsiteY9" fmla="*/ 568082 h 569447"/>
                    <a:gd name="connsiteX10" fmla="*/ 372955 w 608189"/>
                    <a:gd name="connsiteY10" fmla="*/ 568082 h 569447"/>
                    <a:gd name="connsiteX11" fmla="*/ 194714 w 608189"/>
                    <a:gd name="connsiteY11" fmla="*/ 569447 h 569447"/>
                    <a:gd name="connsiteX0" fmla="*/ 103274 w 608189"/>
                    <a:gd name="connsiteY0" fmla="*/ 478007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0" fmla="*/ 0 w 608189"/>
                    <a:gd name="connsiteY0" fmla="*/ 195128 h 568082"/>
                    <a:gd name="connsiteX1" fmla="*/ 0 w 608189"/>
                    <a:gd name="connsiteY1" fmla="*/ 75225 h 568082"/>
                    <a:gd name="connsiteX2" fmla="*/ 75225 w 608189"/>
                    <a:gd name="connsiteY2" fmla="*/ 0 h 568082"/>
                    <a:gd name="connsiteX3" fmla="*/ 416220 w 608189"/>
                    <a:gd name="connsiteY3" fmla="*/ 0 h 568082"/>
                    <a:gd name="connsiteX4" fmla="*/ 469413 w 608189"/>
                    <a:gd name="connsiteY4" fmla="*/ 22033 h 568082"/>
                    <a:gd name="connsiteX5" fmla="*/ 586157 w 608189"/>
                    <a:gd name="connsiteY5" fmla="*/ 138777 h 568082"/>
                    <a:gd name="connsiteX6" fmla="*/ 608189 w 608189"/>
                    <a:gd name="connsiteY6" fmla="*/ 191969 h 568082"/>
                    <a:gd name="connsiteX7" fmla="*/ 608189 w 608189"/>
                    <a:gd name="connsiteY7" fmla="*/ 492857 h 568082"/>
                    <a:gd name="connsiteX8" fmla="*/ 532964 w 608189"/>
                    <a:gd name="connsiteY8" fmla="*/ 568082 h 568082"/>
                    <a:gd name="connsiteX9" fmla="*/ 372955 w 608189"/>
                    <a:gd name="connsiteY9" fmla="*/ 568082 h 568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8189" h="568082">
                      <a:moveTo>
                        <a:pt x="0" y="195128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36993" y="0"/>
                        <a:pt x="455799" y="8420"/>
                        <a:pt x="469413" y="22033"/>
                      </a:cubicBezTo>
                      <a:cubicBezTo>
                        <a:pt x="497736" y="45162"/>
                        <a:pt x="563028" y="110454"/>
                        <a:pt x="586157" y="138777"/>
                      </a:cubicBezTo>
                      <a:cubicBezTo>
                        <a:pt x="599769" y="152390"/>
                        <a:pt x="608189" y="171196"/>
                        <a:pt x="608189" y="191969"/>
                      </a:cubicBezTo>
                      <a:lnTo>
                        <a:pt x="608189" y="492857"/>
                      </a:lnTo>
                      <a:cubicBezTo>
                        <a:pt x="608189" y="534403"/>
                        <a:pt x="574510" y="568082"/>
                        <a:pt x="532964" y="568082"/>
                      </a:cubicBezTo>
                      <a:lnTo>
                        <a:pt x="372955" y="568082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0" name="フリーフォーム: 図形 689">
                  <a:extLst>
                    <a:ext uri="{FF2B5EF4-FFF2-40B4-BE49-F238E27FC236}">
                      <a16:creationId xmlns:a16="http://schemas.microsoft.com/office/drawing/2014/main" id="{081C7224-B61C-47FC-9552-09C13A71CD14}"/>
                    </a:ext>
                  </a:extLst>
                </p:cNvPr>
                <p:cNvSpPr/>
                <p:nvPr/>
              </p:nvSpPr>
              <p:spPr>
                <a:xfrm rot="18900000">
                  <a:off x="8502365" y="4301909"/>
                  <a:ext cx="255938" cy="451338"/>
                </a:xfrm>
                <a:custGeom>
                  <a:avLst/>
                  <a:gdLst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120175 h 451338"/>
                    <a:gd name="connsiteX10" fmla="*/ 235507 w 491445"/>
                    <a:gd name="connsiteY10" fmla="*/ 0 h 451338"/>
                    <a:gd name="connsiteX11" fmla="*/ 416220 w 491445"/>
                    <a:gd name="connsiteY11" fmla="*/ 0 h 451338"/>
                    <a:gd name="connsiteX12" fmla="*/ 469413 w 491445"/>
                    <a:gd name="connsiteY12" fmla="*/ 22033 h 451338"/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0 h 451338"/>
                    <a:gd name="connsiteX10" fmla="*/ 416220 w 491445"/>
                    <a:gd name="connsiteY10" fmla="*/ 0 h 451338"/>
                    <a:gd name="connsiteX11" fmla="*/ 469413 w 491445"/>
                    <a:gd name="connsiteY11" fmla="*/ 22033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11" fmla="*/ 251722 w 491445"/>
                    <a:gd name="connsiteY11" fmla="*/ 286840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9" fmla="*/ 273 w 491445"/>
                    <a:gd name="connsiteY9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0" fmla="*/ 0 w 255938"/>
                    <a:gd name="connsiteY0" fmla="*/ 0 h 451338"/>
                    <a:gd name="connsiteX1" fmla="*/ 180713 w 255938"/>
                    <a:gd name="connsiteY1" fmla="*/ 0 h 451338"/>
                    <a:gd name="connsiteX2" fmla="*/ 233906 w 255938"/>
                    <a:gd name="connsiteY2" fmla="*/ 22033 h 451338"/>
                    <a:gd name="connsiteX3" fmla="*/ 255938 w 255938"/>
                    <a:gd name="connsiteY3" fmla="*/ 75225 h 451338"/>
                    <a:gd name="connsiteX4" fmla="*/ 255938 w 255938"/>
                    <a:gd name="connsiteY4" fmla="*/ 376113 h 451338"/>
                    <a:gd name="connsiteX5" fmla="*/ 180713 w 255938"/>
                    <a:gd name="connsiteY5" fmla="*/ 451338 h 451338"/>
                    <a:gd name="connsiteX6" fmla="*/ 20704 w 255938"/>
                    <a:gd name="connsiteY6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5938" h="451338">
                      <a:moveTo>
                        <a:pt x="0" y="0"/>
                      </a:moveTo>
                      <a:lnTo>
                        <a:pt x="180713" y="0"/>
                      </a:lnTo>
                      <a:cubicBezTo>
                        <a:pt x="201486" y="0"/>
                        <a:pt x="220292" y="8420"/>
                        <a:pt x="233906" y="22033"/>
                      </a:cubicBezTo>
                      <a:cubicBezTo>
                        <a:pt x="247518" y="35646"/>
                        <a:pt x="255938" y="54452"/>
                        <a:pt x="255938" y="75225"/>
                      </a:cubicBezTo>
                      <a:lnTo>
                        <a:pt x="255938" y="376113"/>
                      </a:lnTo>
                      <a:cubicBezTo>
                        <a:pt x="255938" y="417659"/>
                        <a:pt x="222259" y="451338"/>
                        <a:pt x="180713" y="451338"/>
                      </a:cubicBezTo>
                      <a:lnTo>
                        <a:pt x="20704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7" name="グループ化 666">
                <a:extLst>
                  <a:ext uri="{FF2B5EF4-FFF2-40B4-BE49-F238E27FC236}">
                    <a16:creationId xmlns:a16="http://schemas.microsoft.com/office/drawing/2014/main" id="{CB668B4A-A09B-4E1E-9F3C-BB6F8B19D437}"/>
                  </a:ext>
                </a:extLst>
              </p:cNvPr>
              <p:cNvGrpSpPr/>
              <p:nvPr/>
            </p:nvGrpSpPr>
            <p:grpSpPr>
              <a:xfrm>
                <a:off x="1359061" y="3444526"/>
                <a:ext cx="209601" cy="204357"/>
                <a:chOff x="8160423" y="4301909"/>
                <a:chExt cx="608189" cy="592973"/>
              </a:xfrm>
            </p:grpSpPr>
            <p:sp>
              <p:nvSpPr>
                <p:cNvPr id="687" name="フリーフォーム: 図形 686">
                  <a:extLst>
                    <a:ext uri="{FF2B5EF4-FFF2-40B4-BE49-F238E27FC236}">
                      <a16:creationId xmlns:a16="http://schemas.microsoft.com/office/drawing/2014/main" id="{1D524893-2941-45E6-9825-FB026D529ACC}"/>
                    </a:ext>
                  </a:extLst>
                </p:cNvPr>
                <p:cNvSpPr/>
                <p:nvPr/>
              </p:nvSpPr>
              <p:spPr>
                <a:xfrm rot="18900000">
                  <a:off x="8160423" y="4326800"/>
                  <a:ext cx="608189" cy="568082"/>
                </a:xfrm>
                <a:custGeom>
                  <a:avLst/>
                  <a:gdLst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491445 w 608189"/>
                    <a:gd name="connsiteY2" fmla="*/ 116744 h 568082"/>
                    <a:gd name="connsiteX3" fmla="*/ 532964 w 608189"/>
                    <a:gd name="connsiteY3" fmla="*/ 116744 h 568082"/>
                    <a:gd name="connsiteX4" fmla="*/ 586157 w 608189"/>
                    <a:gd name="connsiteY4" fmla="*/ 138777 h 568082"/>
                    <a:gd name="connsiteX5" fmla="*/ 608189 w 608189"/>
                    <a:gd name="connsiteY5" fmla="*/ 191969 h 568082"/>
                    <a:gd name="connsiteX6" fmla="*/ 608189 w 608189"/>
                    <a:gd name="connsiteY6" fmla="*/ 492857 h 568082"/>
                    <a:gd name="connsiteX7" fmla="*/ 532964 w 608189"/>
                    <a:gd name="connsiteY7" fmla="*/ 568082 h 568082"/>
                    <a:gd name="connsiteX8" fmla="*/ 372955 w 608189"/>
                    <a:gd name="connsiteY8" fmla="*/ 568082 h 568082"/>
                    <a:gd name="connsiteX9" fmla="*/ 116744 w 608189"/>
                    <a:gd name="connsiteY9" fmla="*/ 311872 h 568082"/>
                    <a:gd name="connsiteX10" fmla="*/ 116744 w 608189"/>
                    <a:gd name="connsiteY10" fmla="*/ 311871 h 568082"/>
                    <a:gd name="connsiteX11" fmla="*/ 0 w 608189"/>
                    <a:gd name="connsiteY11" fmla="*/ 195128 h 568082"/>
                    <a:gd name="connsiteX12" fmla="*/ 0 w 608189"/>
                    <a:gd name="connsiteY12" fmla="*/ 75225 h 568082"/>
                    <a:gd name="connsiteX13" fmla="*/ 75225 w 608189"/>
                    <a:gd name="connsiteY13" fmla="*/ 0 h 568082"/>
                    <a:gd name="connsiteX14" fmla="*/ 416220 w 608189"/>
                    <a:gd name="connsiteY14" fmla="*/ 0 h 568082"/>
                    <a:gd name="connsiteX15" fmla="*/ 469413 w 608189"/>
                    <a:gd name="connsiteY15" fmla="*/ 22033 h 568082"/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532964 w 608189"/>
                    <a:gd name="connsiteY2" fmla="*/ 116744 h 568082"/>
                    <a:gd name="connsiteX3" fmla="*/ 586157 w 608189"/>
                    <a:gd name="connsiteY3" fmla="*/ 138777 h 568082"/>
                    <a:gd name="connsiteX4" fmla="*/ 608189 w 608189"/>
                    <a:gd name="connsiteY4" fmla="*/ 191969 h 568082"/>
                    <a:gd name="connsiteX5" fmla="*/ 608189 w 608189"/>
                    <a:gd name="connsiteY5" fmla="*/ 492857 h 568082"/>
                    <a:gd name="connsiteX6" fmla="*/ 532964 w 608189"/>
                    <a:gd name="connsiteY6" fmla="*/ 568082 h 568082"/>
                    <a:gd name="connsiteX7" fmla="*/ 372955 w 608189"/>
                    <a:gd name="connsiteY7" fmla="*/ 568082 h 568082"/>
                    <a:gd name="connsiteX8" fmla="*/ 116744 w 608189"/>
                    <a:gd name="connsiteY8" fmla="*/ 311872 h 568082"/>
                    <a:gd name="connsiteX9" fmla="*/ 116744 w 608189"/>
                    <a:gd name="connsiteY9" fmla="*/ 311871 h 568082"/>
                    <a:gd name="connsiteX10" fmla="*/ 0 w 608189"/>
                    <a:gd name="connsiteY10" fmla="*/ 195128 h 568082"/>
                    <a:gd name="connsiteX11" fmla="*/ 0 w 608189"/>
                    <a:gd name="connsiteY11" fmla="*/ 75225 h 568082"/>
                    <a:gd name="connsiteX12" fmla="*/ 75225 w 608189"/>
                    <a:gd name="connsiteY12" fmla="*/ 0 h 568082"/>
                    <a:gd name="connsiteX13" fmla="*/ 416220 w 608189"/>
                    <a:gd name="connsiteY13" fmla="*/ 0 h 568082"/>
                    <a:gd name="connsiteX14" fmla="*/ 469413 w 608189"/>
                    <a:gd name="connsiteY14" fmla="*/ 22033 h 568082"/>
                    <a:gd name="connsiteX0" fmla="*/ 469413 w 608189"/>
                    <a:gd name="connsiteY0" fmla="*/ 22033 h 568082"/>
                    <a:gd name="connsiteX1" fmla="*/ 532964 w 608189"/>
                    <a:gd name="connsiteY1" fmla="*/ 116744 h 568082"/>
                    <a:gd name="connsiteX2" fmla="*/ 586157 w 608189"/>
                    <a:gd name="connsiteY2" fmla="*/ 138777 h 568082"/>
                    <a:gd name="connsiteX3" fmla="*/ 608189 w 608189"/>
                    <a:gd name="connsiteY3" fmla="*/ 191969 h 568082"/>
                    <a:gd name="connsiteX4" fmla="*/ 608189 w 608189"/>
                    <a:gd name="connsiteY4" fmla="*/ 492857 h 568082"/>
                    <a:gd name="connsiteX5" fmla="*/ 532964 w 608189"/>
                    <a:gd name="connsiteY5" fmla="*/ 568082 h 568082"/>
                    <a:gd name="connsiteX6" fmla="*/ 372955 w 608189"/>
                    <a:gd name="connsiteY6" fmla="*/ 568082 h 568082"/>
                    <a:gd name="connsiteX7" fmla="*/ 116744 w 608189"/>
                    <a:gd name="connsiteY7" fmla="*/ 311872 h 568082"/>
                    <a:gd name="connsiteX8" fmla="*/ 116744 w 608189"/>
                    <a:gd name="connsiteY8" fmla="*/ 311871 h 568082"/>
                    <a:gd name="connsiteX9" fmla="*/ 0 w 608189"/>
                    <a:gd name="connsiteY9" fmla="*/ 195128 h 568082"/>
                    <a:gd name="connsiteX10" fmla="*/ 0 w 608189"/>
                    <a:gd name="connsiteY10" fmla="*/ 75225 h 568082"/>
                    <a:gd name="connsiteX11" fmla="*/ 75225 w 608189"/>
                    <a:gd name="connsiteY11" fmla="*/ 0 h 568082"/>
                    <a:gd name="connsiteX12" fmla="*/ 416220 w 608189"/>
                    <a:gd name="connsiteY12" fmla="*/ 0 h 568082"/>
                    <a:gd name="connsiteX13" fmla="*/ 469413 w 608189"/>
                    <a:gd name="connsiteY13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16744 w 608189"/>
                    <a:gd name="connsiteY7" fmla="*/ 311871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34704 w 608189"/>
                    <a:gd name="connsiteY7" fmla="*/ 482496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03274 w 608189"/>
                    <a:gd name="connsiteY6" fmla="*/ 478007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103274 w 608189"/>
                    <a:gd name="connsiteY0" fmla="*/ 478007 h 569447"/>
                    <a:gd name="connsiteX1" fmla="*/ 0 w 608189"/>
                    <a:gd name="connsiteY1" fmla="*/ 195128 h 569447"/>
                    <a:gd name="connsiteX2" fmla="*/ 0 w 608189"/>
                    <a:gd name="connsiteY2" fmla="*/ 75225 h 569447"/>
                    <a:gd name="connsiteX3" fmla="*/ 75225 w 608189"/>
                    <a:gd name="connsiteY3" fmla="*/ 0 h 569447"/>
                    <a:gd name="connsiteX4" fmla="*/ 416220 w 608189"/>
                    <a:gd name="connsiteY4" fmla="*/ 0 h 569447"/>
                    <a:gd name="connsiteX5" fmla="*/ 469413 w 608189"/>
                    <a:gd name="connsiteY5" fmla="*/ 22033 h 569447"/>
                    <a:gd name="connsiteX6" fmla="*/ 586157 w 608189"/>
                    <a:gd name="connsiteY6" fmla="*/ 138777 h 569447"/>
                    <a:gd name="connsiteX7" fmla="*/ 608189 w 608189"/>
                    <a:gd name="connsiteY7" fmla="*/ 191969 h 569447"/>
                    <a:gd name="connsiteX8" fmla="*/ 608189 w 608189"/>
                    <a:gd name="connsiteY8" fmla="*/ 492857 h 569447"/>
                    <a:gd name="connsiteX9" fmla="*/ 532964 w 608189"/>
                    <a:gd name="connsiteY9" fmla="*/ 568082 h 569447"/>
                    <a:gd name="connsiteX10" fmla="*/ 372955 w 608189"/>
                    <a:gd name="connsiteY10" fmla="*/ 568082 h 569447"/>
                    <a:gd name="connsiteX11" fmla="*/ 194714 w 608189"/>
                    <a:gd name="connsiteY11" fmla="*/ 569447 h 569447"/>
                    <a:gd name="connsiteX0" fmla="*/ 103274 w 608189"/>
                    <a:gd name="connsiteY0" fmla="*/ 478007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0" fmla="*/ 0 w 608189"/>
                    <a:gd name="connsiteY0" fmla="*/ 195128 h 568082"/>
                    <a:gd name="connsiteX1" fmla="*/ 0 w 608189"/>
                    <a:gd name="connsiteY1" fmla="*/ 75225 h 568082"/>
                    <a:gd name="connsiteX2" fmla="*/ 75225 w 608189"/>
                    <a:gd name="connsiteY2" fmla="*/ 0 h 568082"/>
                    <a:gd name="connsiteX3" fmla="*/ 416220 w 608189"/>
                    <a:gd name="connsiteY3" fmla="*/ 0 h 568082"/>
                    <a:gd name="connsiteX4" fmla="*/ 469413 w 608189"/>
                    <a:gd name="connsiteY4" fmla="*/ 22033 h 568082"/>
                    <a:gd name="connsiteX5" fmla="*/ 586157 w 608189"/>
                    <a:gd name="connsiteY5" fmla="*/ 138777 h 568082"/>
                    <a:gd name="connsiteX6" fmla="*/ 608189 w 608189"/>
                    <a:gd name="connsiteY6" fmla="*/ 191969 h 568082"/>
                    <a:gd name="connsiteX7" fmla="*/ 608189 w 608189"/>
                    <a:gd name="connsiteY7" fmla="*/ 492857 h 568082"/>
                    <a:gd name="connsiteX8" fmla="*/ 532964 w 608189"/>
                    <a:gd name="connsiteY8" fmla="*/ 568082 h 568082"/>
                    <a:gd name="connsiteX9" fmla="*/ 372955 w 608189"/>
                    <a:gd name="connsiteY9" fmla="*/ 568082 h 568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8189" h="568082">
                      <a:moveTo>
                        <a:pt x="0" y="195128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36993" y="0"/>
                        <a:pt x="455799" y="8420"/>
                        <a:pt x="469413" y="22033"/>
                      </a:cubicBezTo>
                      <a:cubicBezTo>
                        <a:pt x="497736" y="45162"/>
                        <a:pt x="563028" y="110454"/>
                        <a:pt x="586157" y="138777"/>
                      </a:cubicBezTo>
                      <a:cubicBezTo>
                        <a:pt x="599769" y="152390"/>
                        <a:pt x="608189" y="171196"/>
                        <a:pt x="608189" y="191969"/>
                      </a:cubicBezTo>
                      <a:lnTo>
                        <a:pt x="608189" y="492857"/>
                      </a:lnTo>
                      <a:cubicBezTo>
                        <a:pt x="608189" y="534403"/>
                        <a:pt x="574510" y="568082"/>
                        <a:pt x="532964" y="568082"/>
                      </a:cubicBezTo>
                      <a:lnTo>
                        <a:pt x="372955" y="568082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8" name="フリーフォーム: 図形 687">
                  <a:extLst>
                    <a:ext uri="{FF2B5EF4-FFF2-40B4-BE49-F238E27FC236}">
                      <a16:creationId xmlns:a16="http://schemas.microsoft.com/office/drawing/2014/main" id="{752AF807-6B62-4B61-9E8B-A53D2AC3B533}"/>
                    </a:ext>
                  </a:extLst>
                </p:cNvPr>
                <p:cNvSpPr/>
                <p:nvPr/>
              </p:nvSpPr>
              <p:spPr>
                <a:xfrm rot="18900000">
                  <a:off x="8502365" y="4301909"/>
                  <a:ext cx="255938" cy="451338"/>
                </a:xfrm>
                <a:custGeom>
                  <a:avLst/>
                  <a:gdLst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120175 h 451338"/>
                    <a:gd name="connsiteX10" fmla="*/ 235507 w 491445"/>
                    <a:gd name="connsiteY10" fmla="*/ 0 h 451338"/>
                    <a:gd name="connsiteX11" fmla="*/ 416220 w 491445"/>
                    <a:gd name="connsiteY11" fmla="*/ 0 h 451338"/>
                    <a:gd name="connsiteX12" fmla="*/ 469413 w 491445"/>
                    <a:gd name="connsiteY12" fmla="*/ 22033 h 451338"/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0 h 451338"/>
                    <a:gd name="connsiteX10" fmla="*/ 416220 w 491445"/>
                    <a:gd name="connsiteY10" fmla="*/ 0 h 451338"/>
                    <a:gd name="connsiteX11" fmla="*/ 469413 w 491445"/>
                    <a:gd name="connsiteY11" fmla="*/ 22033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11" fmla="*/ 251722 w 491445"/>
                    <a:gd name="connsiteY11" fmla="*/ 286840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9" fmla="*/ 273 w 491445"/>
                    <a:gd name="connsiteY9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0" fmla="*/ 0 w 255938"/>
                    <a:gd name="connsiteY0" fmla="*/ 0 h 451338"/>
                    <a:gd name="connsiteX1" fmla="*/ 180713 w 255938"/>
                    <a:gd name="connsiteY1" fmla="*/ 0 h 451338"/>
                    <a:gd name="connsiteX2" fmla="*/ 233906 w 255938"/>
                    <a:gd name="connsiteY2" fmla="*/ 22033 h 451338"/>
                    <a:gd name="connsiteX3" fmla="*/ 255938 w 255938"/>
                    <a:gd name="connsiteY3" fmla="*/ 75225 h 451338"/>
                    <a:gd name="connsiteX4" fmla="*/ 255938 w 255938"/>
                    <a:gd name="connsiteY4" fmla="*/ 376113 h 451338"/>
                    <a:gd name="connsiteX5" fmla="*/ 180713 w 255938"/>
                    <a:gd name="connsiteY5" fmla="*/ 451338 h 451338"/>
                    <a:gd name="connsiteX6" fmla="*/ 20704 w 255938"/>
                    <a:gd name="connsiteY6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5938" h="451338">
                      <a:moveTo>
                        <a:pt x="0" y="0"/>
                      </a:moveTo>
                      <a:lnTo>
                        <a:pt x="180713" y="0"/>
                      </a:lnTo>
                      <a:cubicBezTo>
                        <a:pt x="201486" y="0"/>
                        <a:pt x="220292" y="8420"/>
                        <a:pt x="233906" y="22033"/>
                      </a:cubicBezTo>
                      <a:cubicBezTo>
                        <a:pt x="247518" y="35646"/>
                        <a:pt x="255938" y="54452"/>
                        <a:pt x="255938" y="75225"/>
                      </a:cubicBezTo>
                      <a:lnTo>
                        <a:pt x="255938" y="376113"/>
                      </a:lnTo>
                      <a:cubicBezTo>
                        <a:pt x="255938" y="417659"/>
                        <a:pt x="222259" y="451338"/>
                        <a:pt x="180713" y="451338"/>
                      </a:cubicBezTo>
                      <a:lnTo>
                        <a:pt x="20704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8" name="グループ化 667">
                <a:extLst>
                  <a:ext uri="{FF2B5EF4-FFF2-40B4-BE49-F238E27FC236}">
                    <a16:creationId xmlns:a16="http://schemas.microsoft.com/office/drawing/2014/main" id="{5F001C44-0236-4AA0-B264-4A8AD0E7299A}"/>
                  </a:ext>
                </a:extLst>
              </p:cNvPr>
              <p:cNvGrpSpPr/>
              <p:nvPr/>
            </p:nvGrpSpPr>
            <p:grpSpPr>
              <a:xfrm>
                <a:off x="1658456" y="4104058"/>
                <a:ext cx="204382" cy="197125"/>
                <a:chOff x="7384822" y="5108104"/>
                <a:chExt cx="593045" cy="571988"/>
              </a:xfrm>
            </p:grpSpPr>
            <p:sp>
              <p:nvSpPr>
                <p:cNvPr id="685" name="フリーフォーム: 図形 684">
                  <a:extLst>
                    <a:ext uri="{FF2B5EF4-FFF2-40B4-BE49-F238E27FC236}">
                      <a16:creationId xmlns:a16="http://schemas.microsoft.com/office/drawing/2014/main" id="{33116BA4-B435-4D3E-ABAF-EA75802F6532}"/>
                    </a:ext>
                  </a:extLst>
                </p:cNvPr>
                <p:cNvSpPr/>
                <p:nvPr/>
              </p:nvSpPr>
              <p:spPr>
                <a:xfrm>
                  <a:off x="7384822" y="5108104"/>
                  <a:ext cx="593045" cy="571988"/>
                </a:xfrm>
                <a:custGeom>
                  <a:avLst/>
                  <a:gdLst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17820 w 593045"/>
                    <a:gd name="connsiteY4" fmla="*/ 451338 h 571988"/>
                    <a:gd name="connsiteX5" fmla="*/ 491445 w 593045"/>
                    <a:gd name="connsiteY5" fmla="*/ 451338 h 571988"/>
                    <a:gd name="connsiteX6" fmla="*/ 491445 w 593045"/>
                    <a:gd name="connsiteY6" fmla="*/ 496763 h 571988"/>
                    <a:gd name="connsiteX7" fmla="*/ 416220 w 593045"/>
                    <a:gd name="connsiteY7" fmla="*/ 571988 h 571988"/>
                    <a:gd name="connsiteX8" fmla="*/ 75225 w 593045"/>
                    <a:gd name="connsiteY8" fmla="*/ 571988 h 571988"/>
                    <a:gd name="connsiteX9" fmla="*/ 0 w 593045"/>
                    <a:gd name="connsiteY9" fmla="*/ 496763 h 571988"/>
                    <a:gd name="connsiteX10" fmla="*/ 0 w 593045"/>
                    <a:gd name="connsiteY10" fmla="*/ 195875 h 571988"/>
                    <a:gd name="connsiteX11" fmla="*/ 75225 w 593045"/>
                    <a:gd name="connsiteY11" fmla="*/ 120650 h 571988"/>
                    <a:gd name="connsiteX12" fmla="*/ 101600 w 593045"/>
                    <a:gd name="connsiteY12" fmla="*/ 120650 h 571988"/>
                    <a:gd name="connsiteX13" fmla="*/ 101600 w 593045"/>
                    <a:gd name="connsiteY13" fmla="*/ 75225 h 571988"/>
                    <a:gd name="connsiteX14" fmla="*/ 176825 w 593045"/>
                    <a:gd name="connsiteY14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17820 w 593045"/>
                    <a:gd name="connsiteY4" fmla="*/ 451338 h 571988"/>
                    <a:gd name="connsiteX5" fmla="*/ 491445 w 593045"/>
                    <a:gd name="connsiteY5" fmla="*/ 451338 h 571988"/>
                    <a:gd name="connsiteX6" fmla="*/ 491445 w 593045"/>
                    <a:gd name="connsiteY6" fmla="*/ 496763 h 571988"/>
                    <a:gd name="connsiteX7" fmla="*/ 416220 w 593045"/>
                    <a:gd name="connsiteY7" fmla="*/ 571988 h 571988"/>
                    <a:gd name="connsiteX8" fmla="*/ 75225 w 593045"/>
                    <a:gd name="connsiteY8" fmla="*/ 571988 h 571988"/>
                    <a:gd name="connsiteX9" fmla="*/ 0 w 593045"/>
                    <a:gd name="connsiteY9" fmla="*/ 496763 h 571988"/>
                    <a:gd name="connsiteX10" fmla="*/ 0 w 593045"/>
                    <a:gd name="connsiteY10" fmla="*/ 195875 h 571988"/>
                    <a:gd name="connsiteX11" fmla="*/ 75225 w 593045"/>
                    <a:gd name="connsiteY11" fmla="*/ 120650 h 571988"/>
                    <a:gd name="connsiteX12" fmla="*/ 101600 w 593045"/>
                    <a:gd name="connsiteY12" fmla="*/ 75225 h 571988"/>
                    <a:gd name="connsiteX13" fmla="*/ 176825 w 593045"/>
                    <a:gd name="connsiteY13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17820 w 593045"/>
                    <a:gd name="connsiteY4" fmla="*/ 451338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75225 w 593045"/>
                    <a:gd name="connsiteY10" fmla="*/ 120650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17820 w 593045"/>
                    <a:gd name="connsiteY4" fmla="*/ 451338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75225 w 593045"/>
                    <a:gd name="connsiteY10" fmla="*/ 120650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75225 w 593045"/>
                    <a:gd name="connsiteY10" fmla="*/ 120650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104775 w 593045"/>
                    <a:gd name="connsiteY11" fmla="*/ 6570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104775 w 593045"/>
                    <a:gd name="connsiteY11" fmla="*/ 6570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504145 w 593045"/>
                    <a:gd name="connsiteY5" fmla="*/ 51581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504145 w 593045"/>
                    <a:gd name="connsiteY5" fmla="*/ 51581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52745 w 593045"/>
                    <a:gd name="connsiteY4" fmla="*/ 467213 h 571988"/>
                    <a:gd name="connsiteX5" fmla="*/ 504145 w 593045"/>
                    <a:gd name="connsiteY5" fmla="*/ 51581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3045" h="571988">
                      <a:moveTo>
                        <a:pt x="176825" y="0"/>
                      </a:moveTo>
                      <a:lnTo>
                        <a:pt x="517820" y="0"/>
                      </a:lnTo>
                      <a:cubicBezTo>
                        <a:pt x="559366" y="0"/>
                        <a:pt x="593045" y="33679"/>
                        <a:pt x="593045" y="75225"/>
                      </a:cubicBezTo>
                      <a:lnTo>
                        <a:pt x="593045" y="376113"/>
                      </a:lnTo>
                      <a:cubicBezTo>
                        <a:pt x="593045" y="417659"/>
                        <a:pt x="581591" y="432288"/>
                        <a:pt x="552745" y="467213"/>
                      </a:cubicBezTo>
                      <a:cubicBezTo>
                        <a:pt x="523899" y="502138"/>
                        <a:pt x="515053" y="497496"/>
                        <a:pt x="504145" y="515813"/>
                      </a:cubicBezTo>
                      <a:cubicBezTo>
                        <a:pt x="481920" y="544659"/>
                        <a:pt x="457766" y="571988"/>
                        <a:pt x="416220" y="571988"/>
                      </a:cubicBezTo>
                      <a:lnTo>
                        <a:pt x="75225" y="571988"/>
                      </a:lnTo>
                      <a:cubicBezTo>
                        <a:pt x="33679" y="571988"/>
                        <a:pt x="0" y="538309"/>
                        <a:pt x="0" y="496763"/>
                      </a:cubicBezTo>
                      <a:lnTo>
                        <a:pt x="0" y="195875"/>
                      </a:lnTo>
                      <a:cubicBezTo>
                        <a:pt x="0" y="154329"/>
                        <a:pt x="43475" y="127529"/>
                        <a:pt x="59350" y="104775"/>
                      </a:cubicBezTo>
                      <a:cubicBezTo>
                        <a:pt x="75225" y="82021"/>
                        <a:pt x="81167" y="69200"/>
                        <a:pt x="95250" y="59350"/>
                      </a:cubicBezTo>
                      <a:cubicBezTo>
                        <a:pt x="114300" y="27329"/>
                        <a:pt x="135279" y="0"/>
                        <a:pt x="176825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6" name="フリーフォーム: 図形 685">
                  <a:extLst>
                    <a:ext uri="{FF2B5EF4-FFF2-40B4-BE49-F238E27FC236}">
                      <a16:creationId xmlns:a16="http://schemas.microsoft.com/office/drawing/2014/main" id="{4BFB6D9B-F5EF-4ADD-83BE-91AB4818C40B}"/>
                    </a:ext>
                  </a:extLst>
                </p:cNvPr>
                <p:cNvSpPr/>
                <p:nvPr/>
              </p:nvSpPr>
              <p:spPr>
                <a:xfrm>
                  <a:off x="7486422" y="5108104"/>
                  <a:ext cx="491445" cy="451338"/>
                </a:xfrm>
                <a:custGeom>
                  <a:avLst/>
                  <a:gdLst>
                    <a:gd name="connsiteX0" fmla="*/ 75225 w 491445"/>
                    <a:gd name="connsiteY0" fmla="*/ 0 h 451338"/>
                    <a:gd name="connsiteX1" fmla="*/ 416220 w 491445"/>
                    <a:gd name="connsiteY1" fmla="*/ 0 h 451338"/>
                    <a:gd name="connsiteX2" fmla="*/ 491445 w 491445"/>
                    <a:gd name="connsiteY2" fmla="*/ 75225 h 451338"/>
                    <a:gd name="connsiteX3" fmla="*/ 491445 w 491445"/>
                    <a:gd name="connsiteY3" fmla="*/ 376113 h 451338"/>
                    <a:gd name="connsiteX4" fmla="*/ 416220 w 491445"/>
                    <a:gd name="connsiteY4" fmla="*/ 451338 h 451338"/>
                    <a:gd name="connsiteX5" fmla="*/ 227920 w 491445"/>
                    <a:gd name="connsiteY5" fmla="*/ 451338 h 451338"/>
                    <a:gd name="connsiteX6" fmla="*/ 227920 w 491445"/>
                    <a:gd name="connsiteY6" fmla="*/ 354625 h 451338"/>
                    <a:gd name="connsiteX7" fmla="*/ 152695 w 491445"/>
                    <a:gd name="connsiteY7" fmla="*/ 279400 h 451338"/>
                    <a:gd name="connsiteX8" fmla="*/ 0 w 491445"/>
                    <a:gd name="connsiteY8" fmla="*/ 279400 h 451338"/>
                    <a:gd name="connsiteX9" fmla="*/ 0 w 491445"/>
                    <a:gd name="connsiteY9" fmla="*/ 75225 h 451338"/>
                    <a:gd name="connsiteX10" fmla="*/ 75225 w 491445"/>
                    <a:gd name="connsiteY10" fmla="*/ 0 h 451338"/>
                    <a:gd name="connsiteX0" fmla="*/ 227920 w 491445"/>
                    <a:gd name="connsiteY0" fmla="*/ 354625 h 451338"/>
                    <a:gd name="connsiteX1" fmla="*/ 152695 w 491445"/>
                    <a:gd name="connsiteY1" fmla="*/ 279400 h 451338"/>
                    <a:gd name="connsiteX2" fmla="*/ 0 w 491445"/>
                    <a:gd name="connsiteY2" fmla="*/ 279400 h 451338"/>
                    <a:gd name="connsiteX3" fmla="*/ 0 w 491445"/>
                    <a:gd name="connsiteY3" fmla="*/ 75225 h 451338"/>
                    <a:gd name="connsiteX4" fmla="*/ 75225 w 491445"/>
                    <a:gd name="connsiteY4" fmla="*/ 0 h 451338"/>
                    <a:gd name="connsiteX5" fmla="*/ 416220 w 491445"/>
                    <a:gd name="connsiteY5" fmla="*/ 0 h 451338"/>
                    <a:gd name="connsiteX6" fmla="*/ 491445 w 491445"/>
                    <a:gd name="connsiteY6" fmla="*/ 75225 h 451338"/>
                    <a:gd name="connsiteX7" fmla="*/ 491445 w 491445"/>
                    <a:gd name="connsiteY7" fmla="*/ 376113 h 451338"/>
                    <a:gd name="connsiteX8" fmla="*/ 416220 w 491445"/>
                    <a:gd name="connsiteY8" fmla="*/ 451338 h 451338"/>
                    <a:gd name="connsiteX9" fmla="*/ 227920 w 491445"/>
                    <a:gd name="connsiteY9" fmla="*/ 451338 h 451338"/>
                    <a:gd name="connsiteX10" fmla="*/ 319360 w 491445"/>
                    <a:gd name="connsiteY10" fmla="*/ 446065 h 451338"/>
                    <a:gd name="connsiteX0" fmla="*/ 152695 w 491445"/>
                    <a:gd name="connsiteY0" fmla="*/ 279400 h 451338"/>
                    <a:gd name="connsiteX1" fmla="*/ 0 w 491445"/>
                    <a:gd name="connsiteY1" fmla="*/ 279400 h 451338"/>
                    <a:gd name="connsiteX2" fmla="*/ 0 w 491445"/>
                    <a:gd name="connsiteY2" fmla="*/ 75225 h 451338"/>
                    <a:gd name="connsiteX3" fmla="*/ 75225 w 491445"/>
                    <a:gd name="connsiteY3" fmla="*/ 0 h 451338"/>
                    <a:gd name="connsiteX4" fmla="*/ 416220 w 491445"/>
                    <a:gd name="connsiteY4" fmla="*/ 0 h 451338"/>
                    <a:gd name="connsiteX5" fmla="*/ 491445 w 491445"/>
                    <a:gd name="connsiteY5" fmla="*/ 75225 h 451338"/>
                    <a:gd name="connsiteX6" fmla="*/ 491445 w 491445"/>
                    <a:gd name="connsiteY6" fmla="*/ 376113 h 451338"/>
                    <a:gd name="connsiteX7" fmla="*/ 416220 w 491445"/>
                    <a:gd name="connsiteY7" fmla="*/ 451338 h 451338"/>
                    <a:gd name="connsiteX8" fmla="*/ 227920 w 491445"/>
                    <a:gd name="connsiteY8" fmla="*/ 451338 h 451338"/>
                    <a:gd name="connsiteX9" fmla="*/ 319360 w 491445"/>
                    <a:gd name="connsiteY9" fmla="*/ 446065 h 451338"/>
                    <a:gd name="connsiteX0" fmla="*/ 152695 w 491445"/>
                    <a:gd name="connsiteY0" fmla="*/ 279400 h 451338"/>
                    <a:gd name="connsiteX1" fmla="*/ 0 w 491445"/>
                    <a:gd name="connsiteY1" fmla="*/ 279400 h 451338"/>
                    <a:gd name="connsiteX2" fmla="*/ 0 w 491445"/>
                    <a:gd name="connsiteY2" fmla="*/ 75225 h 451338"/>
                    <a:gd name="connsiteX3" fmla="*/ 75225 w 491445"/>
                    <a:gd name="connsiteY3" fmla="*/ 0 h 451338"/>
                    <a:gd name="connsiteX4" fmla="*/ 416220 w 491445"/>
                    <a:gd name="connsiteY4" fmla="*/ 0 h 451338"/>
                    <a:gd name="connsiteX5" fmla="*/ 491445 w 491445"/>
                    <a:gd name="connsiteY5" fmla="*/ 75225 h 451338"/>
                    <a:gd name="connsiteX6" fmla="*/ 491445 w 491445"/>
                    <a:gd name="connsiteY6" fmla="*/ 376113 h 451338"/>
                    <a:gd name="connsiteX7" fmla="*/ 416220 w 491445"/>
                    <a:gd name="connsiteY7" fmla="*/ 451338 h 451338"/>
                    <a:gd name="connsiteX8" fmla="*/ 227920 w 491445"/>
                    <a:gd name="connsiteY8" fmla="*/ 451338 h 451338"/>
                    <a:gd name="connsiteX0" fmla="*/ 0 w 491445"/>
                    <a:gd name="connsiteY0" fmla="*/ 279400 h 451338"/>
                    <a:gd name="connsiteX1" fmla="*/ 0 w 491445"/>
                    <a:gd name="connsiteY1" fmla="*/ 75225 h 451338"/>
                    <a:gd name="connsiteX2" fmla="*/ 75225 w 491445"/>
                    <a:gd name="connsiteY2" fmla="*/ 0 h 451338"/>
                    <a:gd name="connsiteX3" fmla="*/ 416220 w 491445"/>
                    <a:gd name="connsiteY3" fmla="*/ 0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27920 w 491445"/>
                    <a:gd name="connsiteY7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91445" h="451338">
                      <a:moveTo>
                        <a:pt x="0" y="279400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57766" y="0"/>
                        <a:pt x="491445" y="33679"/>
                        <a:pt x="491445" y="75225"/>
                      </a:cubicBezTo>
                      <a:lnTo>
                        <a:pt x="491445" y="376113"/>
                      </a:lnTo>
                      <a:cubicBezTo>
                        <a:pt x="491445" y="417659"/>
                        <a:pt x="457766" y="451338"/>
                        <a:pt x="416220" y="451338"/>
                      </a:cubicBezTo>
                      <a:lnTo>
                        <a:pt x="227920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69" name="フリーフォーム: 図形 668">
                <a:extLst>
                  <a:ext uri="{FF2B5EF4-FFF2-40B4-BE49-F238E27FC236}">
                    <a16:creationId xmlns:a16="http://schemas.microsoft.com/office/drawing/2014/main" id="{6FED9332-13E8-407B-82DC-223508A4E037}"/>
                  </a:ext>
                </a:extLst>
              </p:cNvPr>
              <p:cNvSpPr/>
              <p:nvPr/>
            </p:nvSpPr>
            <p:spPr>
              <a:xfrm rot="2700000">
                <a:off x="1180456" y="4379969"/>
                <a:ext cx="109543" cy="109543"/>
              </a:xfrm>
              <a:custGeom>
                <a:avLst/>
                <a:gdLst>
                  <a:gd name="connsiteX0" fmla="*/ 22033 w 317855"/>
                  <a:gd name="connsiteY0" fmla="*/ 22033 h 317855"/>
                  <a:gd name="connsiteX1" fmla="*/ 75225 w 317855"/>
                  <a:gd name="connsiteY1" fmla="*/ 0 h 317855"/>
                  <a:gd name="connsiteX2" fmla="*/ 317855 w 317855"/>
                  <a:gd name="connsiteY2" fmla="*/ 0 h 317855"/>
                  <a:gd name="connsiteX3" fmla="*/ 0 w 317855"/>
                  <a:gd name="connsiteY3" fmla="*/ 317855 h 317855"/>
                  <a:gd name="connsiteX4" fmla="*/ 0 w 317855"/>
                  <a:gd name="connsiteY4" fmla="*/ 75225 h 317855"/>
                  <a:gd name="connsiteX5" fmla="*/ 22033 w 317855"/>
                  <a:gd name="connsiteY5" fmla="*/ 22033 h 317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7855" h="317855">
                    <a:moveTo>
                      <a:pt x="22033" y="22033"/>
                    </a:moveTo>
                    <a:cubicBezTo>
                      <a:pt x="35646" y="8420"/>
                      <a:pt x="54452" y="0"/>
                      <a:pt x="75225" y="0"/>
                    </a:cubicBezTo>
                    <a:lnTo>
                      <a:pt x="317855" y="0"/>
                    </a:lnTo>
                    <a:lnTo>
                      <a:pt x="0" y="317855"/>
                    </a:lnTo>
                    <a:lnTo>
                      <a:pt x="0" y="75225"/>
                    </a:lnTo>
                    <a:cubicBezTo>
                      <a:pt x="0" y="54452"/>
                      <a:pt x="8420" y="35646"/>
                      <a:pt x="22033" y="2203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0" name="フリーフォーム: 図形 669">
                <a:extLst>
                  <a:ext uri="{FF2B5EF4-FFF2-40B4-BE49-F238E27FC236}">
                    <a16:creationId xmlns:a16="http://schemas.microsoft.com/office/drawing/2014/main" id="{FD4C3FE0-98F2-4F7B-A5F0-10CE8A74E844}"/>
                  </a:ext>
                </a:extLst>
              </p:cNvPr>
              <p:cNvSpPr/>
              <p:nvPr/>
            </p:nvSpPr>
            <p:spPr>
              <a:xfrm rot="2700000">
                <a:off x="1720324" y="4499451"/>
                <a:ext cx="121608" cy="121608"/>
              </a:xfrm>
              <a:custGeom>
                <a:avLst/>
                <a:gdLst>
                  <a:gd name="connsiteX0" fmla="*/ 22033 w 317855"/>
                  <a:gd name="connsiteY0" fmla="*/ 22033 h 317855"/>
                  <a:gd name="connsiteX1" fmla="*/ 75225 w 317855"/>
                  <a:gd name="connsiteY1" fmla="*/ 0 h 317855"/>
                  <a:gd name="connsiteX2" fmla="*/ 317855 w 317855"/>
                  <a:gd name="connsiteY2" fmla="*/ 0 h 317855"/>
                  <a:gd name="connsiteX3" fmla="*/ 0 w 317855"/>
                  <a:gd name="connsiteY3" fmla="*/ 317855 h 317855"/>
                  <a:gd name="connsiteX4" fmla="*/ 0 w 317855"/>
                  <a:gd name="connsiteY4" fmla="*/ 75225 h 317855"/>
                  <a:gd name="connsiteX5" fmla="*/ 22033 w 317855"/>
                  <a:gd name="connsiteY5" fmla="*/ 22033 h 317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7855" h="317855">
                    <a:moveTo>
                      <a:pt x="22033" y="22033"/>
                    </a:moveTo>
                    <a:cubicBezTo>
                      <a:pt x="35646" y="8420"/>
                      <a:pt x="54452" y="0"/>
                      <a:pt x="75225" y="0"/>
                    </a:cubicBezTo>
                    <a:lnTo>
                      <a:pt x="317855" y="0"/>
                    </a:lnTo>
                    <a:lnTo>
                      <a:pt x="0" y="317855"/>
                    </a:lnTo>
                    <a:lnTo>
                      <a:pt x="0" y="75225"/>
                    </a:lnTo>
                    <a:cubicBezTo>
                      <a:pt x="0" y="54452"/>
                      <a:pt x="8420" y="35646"/>
                      <a:pt x="22033" y="2203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71" name="グループ化 670">
                <a:extLst>
                  <a:ext uri="{FF2B5EF4-FFF2-40B4-BE49-F238E27FC236}">
                    <a16:creationId xmlns:a16="http://schemas.microsoft.com/office/drawing/2014/main" id="{CD4A3646-044E-4CD6-87E2-AAC1A4D5212F}"/>
                  </a:ext>
                </a:extLst>
              </p:cNvPr>
              <p:cNvGrpSpPr/>
              <p:nvPr/>
            </p:nvGrpSpPr>
            <p:grpSpPr>
              <a:xfrm>
                <a:off x="1098117" y="3625555"/>
                <a:ext cx="209601" cy="204357"/>
                <a:chOff x="8160423" y="4301909"/>
                <a:chExt cx="608189" cy="592973"/>
              </a:xfrm>
            </p:grpSpPr>
            <p:sp>
              <p:nvSpPr>
                <p:cNvPr id="683" name="フリーフォーム: 図形 682">
                  <a:extLst>
                    <a:ext uri="{FF2B5EF4-FFF2-40B4-BE49-F238E27FC236}">
                      <a16:creationId xmlns:a16="http://schemas.microsoft.com/office/drawing/2014/main" id="{39AC128A-B486-4930-B0FD-A6C02E898C3E}"/>
                    </a:ext>
                  </a:extLst>
                </p:cNvPr>
                <p:cNvSpPr/>
                <p:nvPr/>
              </p:nvSpPr>
              <p:spPr>
                <a:xfrm rot="18900000">
                  <a:off x="8160423" y="4326800"/>
                  <a:ext cx="608189" cy="568082"/>
                </a:xfrm>
                <a:custGeom>
                  <a:avLst/>
                  <a:gdLst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491445 w 608189"/>
                    <a:gd name="connsiteY2" fmla="*/ 116744 h 568082"/>
                    <a:gd name="connsiteX3" fmla="*/ 532964 w 608189"/>
                    <a:gd name="connsiteY3" fmla="*/ 116744 h 568082"/>
                    <a:gd name="connsiteX4" fmla="*/ 586157 w 608189"/>
                    <a:gd name="connsiteY4" fmla="*/ 138777 h 568082"/>
                    <a:gd name="connsiteX5" fmla="*/ 608189 w 608189"/>
                    <a:gd name="connsiteY5" fmla="*/ 191969 h 568082"/>
                    <a:gd name="connsiteX6" fmla="*/ 608189 w 608189"/>
                    <a:gd name="connsiteY6" fmla="*/ 492857 h 568082"/>
                    <a:gd name="connsiteX7" fmla="*/ 532964 w 608189"/>
                    <a:gd name="connsiteY7" fmla="*/ 568082 h 568082"/>
                    <a:gd name="connsiteX8" fmla="*/ 372955 w 608189"/>
                    <a:gd name="connsiteY8" fmla="*/ 568082 h 568082"/>
                    <a:gd name="connsiteX9" fmla="*/ 116744 w 608189"/>
                    <a:gd name="connsiteY9" fmla="*/ 311872 h 568082"/>
                    <a:gd name="connsiteX10" fmla="*/ 116744 w 608189"/>
                    <a:gd name="connsiteY10" fmla="*/ 311871 h 568082"/>
                    <a:gd name="connsiteX11" fmla="*/ 0 w 608189"/>
                    <a:gd name="connsiteY11" fmla="*/ 195128 h 568082"/>
                    <a:gd name="connsiteX12" fmla="*/ 0 w 608189"/>
                    <a:gd name="connsiteY12" fmla="*/ 75225 h 568082"/>
                    <a:gd name="connsiteX13" fmla="*/ 75225 w 608189"/>
                    <a:gd name="connsiteY13" fmla="*/ 0 h 568082"/>
                    <a:gd name="connsiteX14" fmla="*/ 416220 w 608189"/>
                    <a:gd name="connsiteY14" fmla="*/ 0 h 568082"/>
                    <a:gd name="connsiteX15" fmla="*/ 469413 w 608189"/>
                    <a:gd name="connsiteY15" fmla="*/ 22033 h 568082"/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532964 w 608189"/>
                    <a:gd name="connsiteY2" fmla="*/ 116744 h 568082"/>
                    <a:gd name="connsiteX3" fmla="*/ 586157 w 608189"/>
                    <a:gd name="connsiteY3" fmla="*/ 138777 h 568082"/>
                    <a:gd name="connsiteX4" fmla="*/ 608189 w 608189"/>
                    <a:gd name="connsiteY4" fmla="*/ 191969 h 568082"/>
                    <a:gd name="connsiteX5" fmla="*/ 608189 w 608189"/>
                    <a:gd name="connsiteY5" fmla="*/ 492857 h 568082"/>
                    <a:gd name="connsiteX6" fmla="*/ 532964 w 608189"/>
                    <a:gd name="connsiteY6" fmla="*/ 568082 h 568082"/>
                    <a:gd name="connsiteX7" fmla="*/ 372955 w 608189"/>
                    <a:gd name="connsiteY7" fmla="*/ 568082 h 568082"/>
                    <a:gd name="connsiteX8" fmla="*/ 116744 w 608189"/>
                    <a:gd name="connsiteY8" fmla="*/ 311872 h 568082"/>
                    <a:gd name="connsiteX9" fmla="*/ 116744 w 608189"/>
                    <a:gd name="connsiteY9" fmla="*/ 311871 h 568082"/>
                    <a:gd name="connsiteX10" fmla="*/ 0 w 608189"/>
                    <a:gd name="connsiteY10" fmla="*/ 195128 h 568082"/>
                    <a:gd name="connsiteX11" fmla="*/ 0 w 608189"/>
                    <a:gd name="connsiteY11" fmla="*/ 75225 h 568082"/>
                    <a:gd name="connsiteX12" fmla="*/ 75225 w 608189"/>
                    <a:gd name="connsiteY12" fmla="*/ 0 h 568082"/>
                    <a:gd name="connsiteX13" fmla="*/ 416220 w 608189"/>
                    <a:gd name="connsiteY13" fmla="*/ 0 h 568082"/>
                    <a:gd name="connsiteX14" fmla="*/ 469413 w 608189"/>
                    <a:gd name="connsiteY14" fmla="*/ 22033 h 568082"/>
                    <a:gd name="connsiteX0" fmla="*/ 469413 w 608189"/>
                    <a:gd name="connsiteY0" fmla="*/ 22033 h 568082"/>
                    <a:gd name="connsiteX1" fmla="*/ 532964 w 608189"/>
                    <a:gd name="connsiteY1" fmla="*/ 116744 h 568082"/>
                    <a:gd name="connsiteX2" fmla="*/ 586157 w 608189"/>
                    <a:gd name="connsiteY2" fmla="*/ 138777 h 568082"/>
                    <a:gd name="connsiteX3" fmla="*/ 608189 w 608189"/>
                    <a:gd name="connsiteY3" fmla="*/ 191969 h 568082"/>
                    <a:gd name="connsiteX4" fmla="*/ 608189 w 608189"/>
                    <a:gd name="connsiteY4" fmla="*/ 492857 h 568082"/>
                    <a:gd name="connsiteX5" fmla="*/ 532964 w 608189"/>
                    <a:gd name="connsiteY5" fmla="*/ 568082 h 568082"/>
                    <a:gd name="connsiteX6" fmla="*/ 372955 w 608189"/>
                    <a:gd name="connsiteY6" fmla="*/ 568082 h 568082"/>
                    <a:gd name="connsiteX7" fmla="*/ 116744 w 608189"/>
                    <a:gd name="connsiteY7" fmla="*/ 311872 h 568082"/>
                    <a:gd name="connsiteX8" fmla="*/ 116744 w 608189"/>
                    <a:gd name="connsiteY8" fmla="*/ 311871 h 568082"/>
                    <a:gd name="connsiteX9" fmla="*/ 0 w 608189"/>
                    <a:gd name="connsiteY9" fmla="*/ 195128 h 568082"/>
                    <a:gd name="connsiteX10" fmla="*/ 0 w 608189"/>
                    <a:gd name="connsiteY10" fmla="*/ 75225 h 568082"/>
                    <a:gd name="connsiteX11" fmla="*/ 75225 w 608189"/>
                    <a:gd name="connsiteY11" fmla="*/ 0 h 568082"/>
                    <a:gd name="connsiteX12" fmla="*/ 416220 w 608189"/>
                    <a:gd name="connsiteY12" fmla="*/ 0 h 568082"/>
                    <a:gd name="connsiteX13" fmla="*/ 469413 w 608189"/>
                    <a:gd name="connsiteY13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16744 w 608189"/>
                    <a:gd name="connsiteY7" fmla="*/ 311871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34704 w 608189"/>
                    <a:gd name="connsiteY7" fmla="*/ 482496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03274 w 608189"/>
                    <a:gd name="connsiteY6" fmla="*/ 478007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103274 w 608189"/>
                    <a:gd name="connsiteY0" fmla="*/ 478007 h 569447"/>
                    <a:gd name="connsiteX1" fmla="*/ 0 w 608189"/>
                    <a:gd name="connsiteY1" fmla="*/ 195128 h 569447"/>
                    <a:gd name="connsiteX2" fmla="*/ 0 w 608189"/>
                    <a:gd name="connsiteY2" fmla="*/ 75225 h 569447"/>
                    <a:gd name="connsiteX3" fmla="*/ 75225 w 608189"/>
                    <a:gd name="connsiteY3" fmla="*/ 0 h 569447"/>
                    <a:gd name="connsiteX4" fmla="*/ 416220 w 608189"/>
                    <a:gd name="connsiteY4" fmla="*/ 0 h 569447"/>
                    <a:gd name="connsiteX5" fmla="*/ 469413 w 608189"/>
                    <a:gd name="connsiteY5" fmla="*/ 22033 h 569447"/>
                    <a:gd name="connsiteX6" fmla="*/ 586157 w 608189"/>
                    <a:gd name="connsiteY6" fmla="*/ 138777 h 569447"/>
                    <a:gd name="connsiteX7" fmla="*/ 608189 w 608189"/>
                    <a:gd name="connsiteY7" fmla="*/ 191969 h 569447"/>
                    <a:gd name="connsiteX8" fmla="*/ 608189 w 608189"/>
                    <a:gd name="connsiteY8" fmla="*/ 492857 h 569447"/>
                    <a:gd name="connsiteX9" fmla="*/ 532964 w 608189"/>
                    <a:gd name="connsiteY9" fmla="*/ 568082 h 569447"/>
                    <a:gd name="connsiteX10" fmla="*/ 372955 w 608189"/>
                    <a:gd name="connsiteY10" fmla="*/ 568082 h 569447"/>
                    <a:gd name="connsiteX11" fmla="*/ 194714 w 608189"/>
                    <a:gd name="connsiteY11" fmla="*/ 569447 h 569447"/>
                    <a:gd name="connsiteX0" fmla="*/ 103274 w 608189"/>
                    <a:gd name="connsiteY0" fmla="*/ 478007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0" fmla="*/ 0 w 608189"/>
                    <a:gd name="connsiteY0" fmla="*/ 195128 h 568082"/>
                    <a:gd name="connsiteX1" fmla="*/ 0 w 608189"/>
                    <a:gd name="connsiteY1" fmla="*/ 75225 h 568082"/>
                    <a:gd name="connsiteX2" fmla="*/ 75225 w 608189"/>
                    <a:gd name="connsiteY2" fmla="*/ 0 h 568082"/>
                    <a:gd name="connsiteX3" fmla="*/ 416220 w 608189"/>
                    <a:gd name="connsiteY3" fmla="*/ 0 h 568082"/>
                    <a:gd name="connsiteX4" fmla="*/ 469413 w 608189"/>
                    <a:gd name="connsiteY4" fmla="*/ 22033 h 568082"/>
                    <a:gd name="connsiteX5" fmla="*/ 586157 w 608189"/>
                    <a:gd name="connsiteY5" fmla="*/ 138777 h 568082"/>
                    <a:gd name="connsiteX6" fmla="*/ 608189 w 608189"/>
                    <a:gd name="connsiteY6" fmla="*/ 191969 h 568082"/>
                    <a:gd name="connsiteX7" fmla="*/ 608189 w 608189"/>
                    <a:gd name="connsiteY7" fmla="*/ 492857 h 568082"/>
                    <a:gd name="connsiteX8" fmla="*/ 532964 w 608189"/>
                    <a:gd name="connsiteY8" fmla="*/ 568082 h 568082"/>
                    <a:gd name="connsiteX9" fmla="*/ 372955 w 608189"/>
                    <a:gd name="connsiteY9" fmla="*/ 568082 h 568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8189" h="568082">
                      <a:moveTo>
                        <a:pt x="0" y="195128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36993" y="0"/>
                        <a:pt x="455799" y="8420"/>
                        <a:pt x="469413" y="22033"/>
                      </a:cubicBezTo>
                      <a:cubicBezTo>
                        <a:pt x="497736" y="45162"/>
                        <a:pt x="563028" y="110454"/>
                        <a:pt x="586157" y="138777"/>
                      </a:cubicBezTo>
                      <a:cubicBezTo>
                        <a:pt x="599769" y="152390"/>
                        <a:pt x="608189" y="171196"/>
                        <a:pt x="608189" y="191969"/>
                      </a:cubicBezTo>
                      <a:lnTo>
                        <a:pt x="608189" y="492857"/>
                      </a:lnTo>
                      <a:cubicBezTo>
                        <a:pt x="608189" y="534403"/>
                        <a:pt x="574510" y="568082"/>
                        <a:pt x="532964" y="568082"/>
                      </a:cubicBezTo>
                      <a:lnTo>
                        <a:pt x="372955" y="568082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4" name="フリーフォーム: 図形 683">
                  <a:extLst>
                    <a:ext uri="{FF2B5EF4-FFF2-40B4-BE49-F238E27FC236}">
                      <a16:creationId xmlns:a16="http://schemas.microsoft.com/office/drawing/2014/main" id="{F3512F87-7E85-4011-AE7B-D55DF071044D}"/>
                    </a:ext>
                  </a:extLst>
                </p:cNvPr>
                <p:cNvSpPr/>
                <p:nvPr/>
              </p:nvSpPr>
              <p:spPr>
                <a:xfrm rot="18900000">
                  <a:off x="8502365" y="4301909"/>
                  <a:ext cx="255938" cy="451338"/>
                </a:xfrm>
                <a:custGeom>
                  <a:avLst/>
                  <a:gdLst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120175 h 451338"/>
                    <a:gd name="connsiteX10" fmla="*/ 235507 w 491445"/>
                    <a:gd name="connsiteY10" fmla="*/ 0 h 451338"/>
                    <a:gd name="connsiteX11" fmla="*/ 416220 w 491445"/>
                    <a:gd name="connsiteY11" fmla="*/ 0 h 451338"/>
                    <a:gd name="connsiteX12" fmla="*/ 469413 w 491445"/>
                    <a:gd name="connsiteY12" fmla="*/ 22033 h 451338"/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0 h 451338"/>
                    <a:gd name="connsiteX10" fmla="*/ 416220 w 491445"/>
                    <a:gd name="connsiteY10" fmla="*/ 0 h 451338"/>
                    <a:gd name="connsiteX11" fmla="*/ 469413 w 491445"/>
                    <a:gd name="connsiteY11" fmla="*/ 22033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11" fmla="*/ 251722 w 491445"/>
                    <a:gd name="connsiteY11" fmla="*/ 286840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9" fmla="*/ 273 w 491445"/>
                    <a:gd name="connsiteY9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0" fmla="*/ 0 w 255938"/>
                    <a:gd name="connsiteY0" fmla="*/ 0 h 451338"/>
                    <a:gd name="connsiteX1" fmla="*/ 180713 w 255938"/>
                    <a:gd name="connsiteY1" fmla="*/ 0 h 451338"/>
                    <a:gd name="connsiteX2" fmla="*/ 233906 w 255938"/>
                    <a:gd name="connsiteY2" fmla="*/ 22033 h 451338"/>
                    <a:gd name="connsiteX3" fmla="*/ 255938 w 255938"/>
                    <a:gd name="connsiteY3" fmla="*/ 75225 h 451338"/>
                    <a:gd name="connsiteX4" fmla="*/ 255938 w 255938"/>
                    <a:gd name="connsiteY4" fmla="*/ 376113 h 451338"/>
                    <a:gd name="connsiteX5" fmla="*/ 180713 w 255938"/>
                    <a:gd name="connsiteY5" fmla="*/ 451338 h 451338"/>
                    <a:gd name="connsiteX6" fmla="*/ 20704 w 255938"/>
                    <a:gd name="connsiteY6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5938" h="451338">
                      <a:moveTo>
                        <a:pt x="0" y="0"/>
                      </a:moveTo>
                      <a:lnTo>
                        <a:pt x="180713" y="0"/>
                      </a:lnTo>
                      <a:cubicBezTo>
                        <a:pt x="201486" y="0"/>
                        <a:pt x="220292" y="8420"/>
                        <a:pt x="233906" y="22033"/>
                      </a:cubicBezTo>
                      <a:cubicBezTo>
                        <a:pt x="247518" y="35646"/>
                        <a:pt x="255938" y="54452"/>
                        <a:pt x="255938" y="75225"/>
                      </a:cubicBezTo>
                      <a:lnTo>
                        <a:pt x="255938" y="376113"/>
                      </a:lnTo>
                      <a:cubicBezTo>
                        <a:pt x="255938" y="417659"/>
                        <a:pt x="222259" y="451338"/>
                        <a:pt x="180713" y="451338"/>
                      </a:cubicBezTo>
                      <a:lnTo>
                        <a:pt x="20704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72" name="グループ化 671">
                <a:extLst>
                  <a:ext uri="{FF2B5EF4-FFF2-40B4-BE49-F238E27FC236}">
                    <a16:creationId xmlns:a16="http://schemas.microsoft.com/office/drawing/2014/main" id="{BBDABA0A-83B5-4727-98E9-BE9D8A434E93}"/>
                  </a:ext>
                </a:extLst>
              </p:cNvPr>
              <p:cNvGrpSpPr/>
              <p:nvPr/>
            </p:nvGrpSpPr>
            <p:grpSpPr>
              <a:xfrm>
                <a:off x="2029186" y="3573167"/>
                <a:ext cx="209601" cy="204357"/>
                <a:chOff x="8160423" y="4301909"/>
                <a:chExt cx="608189" cy="592973"/>
              </a:xfrm>
            </p:grpSpPr>
            <p:sp>
              <p:nvSpPr>
                <p:cNvPr id="681" name="フリーフォーム: 図形 680">
                  <a:extLst>
                    <a:ext uri="{FF2B5EF4-FFF2-40B4-BE49-F238E27FC236}">
                      <a16:creationId xmlns:a16="http://schemas.microsoft.com/office/drawing/2014/main" id="{DCDDED84-2CE5-4487-9F86-AD72E418DADF}"/>
                    </a:ext>
                  </a:extLst>
                </p:cNvPr>
                <p:cNvSpPr/>
                <p:nvPr/>
              </p:nvSpPr>
              <p:spPr>
                <a:xfrm rot="18900000">
                  <a:off x="8160423" y="4326800"/>
                  <a:ext cx="608189" cy="568082"/>
                </a:xfrm>
                <a:custGeom>
                  <a:avLst/>
                  <a:gdLst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491445 w 608189"/>
                    <a:gd name="connsiteY2" fmla="*/ 116744 h 568082"/>
                    <a:gd name="connsiteX3" fmla="*/ 532964 w 608189"/>
                    <a:gd name="connsiteY3" fmla="*/ 116744 h 568082"/>
                    <a:gd name="connsiteX4" fmla="*/ 586157 w 608189"/>
                    <a:gd name="connsiteY4" fmla="*/ 138777 h 568082"/>
                    <a:gd name="connsiteX5" fmla="*/ 608189 w 608189"/>
                    <a:gd name="connsiteY5" fmla="*/ 191969 h 568082"/>
                    <a:gd name="connsiteX6" fmla="*/ 608189 w 608189"/>
                    <a:gd name="connsiteY6" fmla="*/ 492857 h 568082"/>
                    <a:gd name="connsiteX7" fmla="*/ 532964 w 608189"/>
                    <a:gd name="connsiteY7" fmla="*/ 568082 h 568082"/>
                    <a:gd name="connsiteX8" fmla="*/ 372955 w 608189"/>
                    <a:gd name="connsiteY8" fmla="*/ 568082 h 568082"/>
                    <a:gd name="connsiteX9" fmla="*/ 116744 w 608189"/>
                    <a:gd name="connsiteY9" fmla="*/ 311872 h 568082"/>
                    <a:gd name="connsiteX10" fmla="*/ 116744 w 608189"/>
                    <a:gd name="connsiteY10" fmla="*/ 311871 h 568082"/>
                    <a:gd name="connsiteX11" fmla="*/ 0 w 608189"/>
                    <a:gd name="connsiteY11" fmla="*/ 195128 h 568082"/>
                    <a:gd name="connsiteX12" fmla="*/ 0 w 608189"/>
                    <a:gd name="connsiteY12" fmla="*/ 75225 h 568082"/>
                    <a:gd name="connsiteX13" fmla="*/ 75225 w 608189"/>
                    <a:gd name="connsiteY13" fmla="*/ 0 h 568082"/>
                    <a:gd name="connsiteX14" fmla="*/ 416220 w 608189"/>
                    <a:gd name="connsiteY14" fmla="*/ 0 h 568082"/>
                    <a:gd name="connsiteX15" fmla="*/ 469413 w 608189"/>
                    <a:gd name="connsiteY15" fmla="*/ 22033 h 568082"/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532964 w 608189"/>
                    <a:gd name="connsiteY2" fmla="*/ 116744 h 568082"/>
                    <a:gd name="connsiteX3" fmla="*/ 586157 w 608189"/>
                    <a:gd name="connsiteY3" fmla="*/ 138777 h 568082"/>
                    <a:gd name="connsiteX4" fmla="*/ 608189 w 608189"/>
                    <a:gd name="connsiteY4" fmla="*/ 191969 h 568082"/>
                    <a:gd name="connsiteX5" fmla="*/ 608189 w 608189"/>
                    <a:gd name="connsiteY5" fmla="*/ 492857 h 568082"/>
                    <a:gd name="connsiteX6" fmla="*/ 532964 w 608189"/>
                    <a:gd name="connsiteY6" fmla="*/ 568082 h 568082"/>
                    <a:gd name="connsiteX7" fmla="*/ 372955 w 608189"/>
                    <a:gd name="connsiteY7" fmla="*/ 568082 h 568082"/>
                    <a:gd name="connsiteX8" fmla="*/ 116744 w 608189"/>
                    <a:gd name="connsiteY8" fmla="*/ 311872 h 568082"/>
                    <a:gd name="connsiteX9" fmla="*/ 116744 w 608189"/>
                    <a:gd name="connsiteY9" fmla="*/ 311871 h 568082"/>
                    <a:gd name="connsiteX10" fmla="*/ 0 w 608189"/>
                    <a:gd name="connsiteY10" fmla="*/ 195128 h 568082"/>
                    <a:gd name="connsiteX11" fmla="*/ 0 w 608189"/>
                    <a:gd name="connsiteY11" fmla="*/ 75225 h 568082"/>
                    <a:gd name="connsiteX12" fmla="*/ 75225 w 608189"/>
                    <a:gd name="connsiteY12" fmla="*/ 0 h 568082"/>
                    <a:gd name="connsiteX13" fmla="*/ 416220 w 608189"/>
                    <a:gd name="connsiteY13" fmla="*/ 0 h 568082"/>
                    <a:gd name="connsiteX14" fmla="*/ 469413 w 608189"/>
                    <a:gd name="connsiteY14" fmla="*/ 22033 h 568082"/>
                    <a:gd name="connsiteX0" fmla="*/ 469413 w 608189"/>
                    <a:gd name="connsiteY0" fmla="*/ 22033 h 568082"/>
                    <a:gd name="connsiteX1" fmla="*/ 532964 w 608189"/>
                    <a:gd name="connsiteY1" fmla="*/ 116744 h 568082"/>
                    <a:gd name="connsiteX2" fmla="*/ 586157 w 608189"/>
                    <a:gd name="connsiteY2" fmla="*/ 138777 h 568082"/>
                    <a:gd name="connsiteX3" fmla="*/ 608189 w 608189"/>
                    <a:gd name="connsiteY3" fmla="*/ 191969 h 568082"/>
                    <a:gd name="connsiteX4" fmla="*/ 608189 w 608189"/>
                    <a:gd name="connsiteY4" fmla="*/ 492857 h 568082"/>
                    <a:gd name="connsiteX5" fmla="*/ 532964 w 608189"/>
                    <a:gd name="connsiteY5" fmla="*/ 568082 h 568082"/>
                    <a:gd name="connsiteX6" fmla="*/ 372955 w 608189"/>
                    <a:gd name="connsiteY6" fmla="*/ 568082 h 568082"/>
                    <a:gd name="connsiteX7" fmla="*/ 116744 w 608189"/>
                    <a:gd name="connsiteY7" fmla="*/ 311872 h 568082"/>
                    <a:gd name="connsiteX8" fmla="*/ 116744 w 608189"/>
                    <a:gd name="connsiteY8" fmla="*/ 311871 h 568082"/>
                    <a:gd name="connsiteX9" fmla="*/ 0 w 608189"/>
                    <a:gd name="connsiteY9" fmla="*/ 195128 h 568082"/>
                    <a:gd name="connsiteX10" fmla="*/ 0 w 608189"/>
                    <a:gd name="connsiteY10" fmla="*/ 75225 h 568082"/>
                    <a:gd name="connsiteX11" fmla="*/ 75225 w 608189"/>
                    <a:gd name="connsiteY11" fmla="*/ 0 h 568082"/>
                    <a:gd name="connsiteX12" fmla="*/ 416220 w 608189"/>
                    <a:gd name="connsiteY12" fmla="*/ 0 h 568082"/>
                    <a:gd name="connsiteX13" fmla="*/ 469413 w 608189"/>
                    <a:gd name="connsiteY13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16744 w 608189"/>
                    <a:gd name="connsiteY7" fmla="*/ 311871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34704 w 608189"/>
                    <a:gd name="connsiteY7" fmla="*/ 482496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03274 w 608189"/>
                    <a:gd name="connsiteY6" fmla="*/ 478007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103274 w 608189"/>
                    <a:gd name="connsiteY0" fmla="*/ 478007 h 569447"/>
                    <a:gd name="connsiteX1" fmla="*/ 0 w 608189"/>
                    <a:gd name="connsiteY1" fmla="*/ 195128 h 569447"/>
                    <a:gd name="connsiteX2" fmla="*/ 0 w 608189"/>
                    <a:gd name="connsiteY2" fmla="*/ 75225 h 569447"/>
                    <a:gd name="connsiteX3" fmla="*/ 75225 w 608189"/>
                    <a:gd name="connsiteY3" fmla="*/ 0 h 569447"/>
                    <a:gd name="connsiteX4" fmla="*/ 416220 w 608189"/>
                    <a:gd name="connsiteY4" fmla="*/ 0 h 569447"/>
                    <a:gd name="connsiteX5" fmla="*/ 469413 w 608189"/>
                    <a:gd name="connsiteY5" fmla="*/ 22033 h 569447"/>
                    <a:gd name="connsiteX6" fmla="*/ 586157 w 608189"/>
                    <a:gd name="connsiteY6" fmla="*/ 138777 h 569447"/>
                    <a:gd name="connsiteX7" fmla="*/ 608189 w 608189"/>
                    <a:gd name="connsiteY7" fmla="*/ 191969 h 569447"/>
                    <a:gd name="connsiteX8" fmla="*/ 608189 w 608189"/>
                    <a:gd name="connsiteY8" fmla="*/ 492857 h 569447"/>
                    <a:gd name="connsiteX9" fmla="*/ 532964 w 608189"/>
                    <a:gd name="connsiteY9" fmla="*/ 568082 h 569447"/>
                    <a:gd name="connsiteX10" fmla="*/ 372955 w 608189"/>
                    <a:gd name="connsiteY10" fmla="*/ 568082 h 569447"/>
                    <a:gd name="connsiteX11" fmla="*/ 194714 w 608189"/>
                    <a:gd name="connsiteY11" fmla="*/ 569447 h 569447"/>
                    <a:gd name="connsiteX0" fmla="*/ 103274 w 608189"/>
                    <a:gd name="connsiteY0" fmla="*/ 478007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0" fmla="*/ 0 w 608189"/>
                    <a:gd name="connsiteY0" fmla="*/ 195128 h 568082"/>
                    <a:gd name="connsiteX1" fmla="*/ 0 w 608189"/>
                    <a:gd name="connsiteY1" fmla="*/ 75225 h 568082"/>
                    <a:gd name="connsiteX2" fmla="*/ 75225 w 608189"/>
                    <a:gd name="connsiteY2" fmla="*/ 0 h 568082"/>
                    <a:gd name="connsiteX3" fmla="*/ 416220 w 608189"/>
                    <a:gd name="connsiteY3" fmla="*/ 0 h 568082"/>
                    <a:gd name="connsiteX4" fmla="*/ 469413 w 608189"/>
                    <a:gd name="connsiteY4" fmla="*/ 22033 h 568082"/>
                    <a:gd name="connsiteX5" fmla="*/ 586157 w 608189"/>
                    <a:gd name="connsiteY5" fmla="*/ 138777 h 568082"/>
                    <a:gd name="connsiteX6" fmla="*/ 608189 w 608189"/>
                    <a:gd name="connsiteY6" fmla="*/ 191969 h 568082"/>
                    <a:gd name="connsiteX7" fmla="*/ 608189 w 608189"/>
                    <a:gd name="connsiteY7" fmla="*/ 492857 h 568082"/>
                    <a:gd name="connsiteX8" fmla="*/ 532964 w 608189"/>
                    <a:gd name="connsiteY8" fmla="*/ 568082 h 568082"/>
                    <a:gd name="connsiteX9" fmla="*/ 372955 w 608189"/>
                    <a:gd name="connsiteY9" fmla="*/ 568082 h 568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8189" h="568082">
                      <a:moveTo>
                        <a:pt x="0" y="195128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36993" y="0"/>
                        <a:pt x="455799" y="8420"/>
                        <a:pt x="469413" y="22033"/>
                      </a:cubicBezTo>
                      <a:cubicBezTo>
                        <a:pt x="497736" y="45162"/>
                        <a:pt x="563028" y="110454"/>
                        <a:pt x="586157" y="138777"/>
                      </a:cubicBezTo>
                      <a:cubicBezTo>
                        <a:pt x="599769" y="152390"/>
                        <a:pt x="608189" y="171196"/>
                        <a:pt x="608189" y="191969"/>
                      </a:cubicBezTo>
                      <a:lnTo>
                        <a:pt x="608189" y="492857"/>
                      </a:lnTo>
                      <a:cubicBezTo>
                        <a:pt x="608189" y="534403"/>
                        <a:pt x="574510" y="568082"/>
                        <a:pt x="532964" y="568082"/>
                      </a:cubicBezTo>
                      <a:lnTo>
                        <a:pt x="372955" y="568082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2" name="フリーフォーム: 図形 681">
                  <a:extLst>
                    <a:ext uri="{FF2B5EF4-FFF2-40B4-BE49-F238E27FC236}">
                      <a16:creationId xmlns:a16="http://schemas.microsoft.com/office/drawing/2014/main" id="{E3D2D466-0B00-4E34-8758-828014A8D35C}"/>
                    </a:ext>
                  </a:extLst>
                </p:cNvPr>
                <p:cNvSpPr/>
                <p:nvPr/>
              </p:nvSpPr>
              <p:spPr>
                <a:xfrm rot="18900000">
                  <a:off x="8502365" y="4301909"/>
                  <a:ext cx="255938" cy="451338"/>
                </a:xfrm>
                <a:custGeom>
                  <a:avLst/>
                  <a:gdLst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120175 h 451338"/>
                    <a:gd name="connsiteX10" fmla="*/ 235507 w 491445"/>
                    <a:gd name="connsiteY10" fmla="*/ 0 h 451338"/>
                    <a:gd name="connsiteX11" fmla="*/ 416220 w 491445"/>
                    <a:gd name="connsiteY11" fmla="*/ 0 h 451338"/>
                    <a:gd name="connsiteX12" fmla="*/ 469413 w 491445"/>
                    <a:gd name="connsiteY12" fmla="*/ 22033 h 451338"/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0 h 451338"/>
                    <a:gd name="connsiteX10" fmla="*/ 416220 w 491445"/>
                    <a:gd name="connsiteY10" fmla="*/ 0 h 451338"/>
                    <a:gd name="connsiteX11" fmla="*/ 469413 w 491445"/>
                    <a:gd name="connsiteY11" fmla="*/ 22033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11" fmla="*/ 251722 w 491445"/>
                    <a:gd name="connsiteY11" fmla="*/ 286840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9" fmla="*/ 273 w 491445"/>
                    <a:gd name="connsiteY9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0" fmla="*/ 0 w 255938"/>
                    <a:gd name="connsiteY0" fmla="*/ 0 h 451338"/>
                    <a:gd name="connsiteX1" fmla="*/ 180713 w 255938"/>
                    <a:gd name="connsiteY1" fmla="*/ 0 h 451338"/>
                    <a:gd name="connsiteX2" fmla="*/ 233906 w 255938"/>
                    <a:gd name="connsiteY2" fmla="*/ 22033 h 451338"/>
                    <a:gd name="connsiteX3" fmla="*/ 255938 w 255938"/>
                    <a:gd name="connsiteY3" fmla="*/ 75225 h 451338"/>
                    <a:gd name="connsiteX4" fmla="*/ 255938 w 255938"/>
                    <a:gd name="connsiteY4" fmla="*/ 376113 h 451338"/>
                    <a:gd name="connsiteX5" fmla="*/ 180713 w 255938"/>
                    <a:gd name="connsiteY5" fmla="*/ 451338 h 451338"/>
                    <a:gd name="connsiteX6" fmla="*/ 20704 w 255938"/>
                    <a:gd name="connsiteY6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5938" h="451338">
                      <a:moveTo>
                        <a:pt x="0" y="0"/>
                      </a:moveTo>
                      <a:lnTo>
                        <a:pt x="180713" y="0"/>
                      </a:lnTo>
                      <a:cubicBezTo>
                        <a:pt x="201486" y="0"/>
                        <a:pt x="220292" y="8420"/>
                        <a:pt x="233906" y="22033"/>
                      </a:cubicBezTo>
                      <a:cubicBezTo>
                        <a:pt x="247518" y="35646"/>
                        <a:pt x="255938" y="54452"/>
                        <a:pt x="255938" y="75225"/>
                      </a:cubicBezTo>
                      <a:lnTo>
                        <a:pt x="255938" y="376113"/>
                      </a:lnTo>
                      <a:cubicBezTo>
                        <a:pt x="255938" y="417659"/>
                        <a:pt x="222259" y="451338"/>
                        <a:pt x="180713" y="451338"/>
                      </a:cubicBezTo>
                      <a:lnTo>
                        <a:pt x="20704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73" name="グループ化 672">
                <a:extLst>
                  <a:ext uri="{FF2B5EF4-FFF2-40B4-BE49-F238E27FC236}">
                    <a16:creationId xmlns:a16="http://schemas.microsoft.com/office/drawing/2014/main" id="{D1178B75-0557-4E62-B446-04FA68BF8049}"/>
                  </a:ext>
                </a:extLst>
              </p:cNvPr>
              <p:cNvGrpSpPr/>
              <p:nvPr/>
            </p:nvGrpSpPr>
            <p:grpSpPr>
              <a:xfrm>
                <a:off x="1143361" y="4182767"/>
                <a:ext cx="209601" cy="204357"/>
                <a:chOff x="8160423" y="4301909"/>
                <a:chExt cx="608189" cy="592973"/>
              </a:xfrm>
            </p:grpSpPr>
            <p:sp>
              <p:nvSpPr>
                <p:cNvPr id="679" name="フリーフォーム: 図形 678">
                  <a:extLst>
                    <a:ext uri="{FF2B5EF4-FFF2-40B4-BE49-F238E27FC236}">
                      <a16:creationId xmlns:a16="http://schemas.microsoft.com/office/drawing/2014/main" id="{5A5F2C20-A9E5-4861-9C73-439E6B0180B9}"/>
                    </a:ext>
                  </a:extLst>
                </p:cNvPr>
                <p:cNvSpPr/>
                <p:nvPr/>
              </p:nvSpPr>
              <p:spPr>
                <a:xfrm rot="18900000">
                  <a:off x="8160423" y="4326800"/>
                  <a:ext cx="608189" cy="568082"/>
                </a:xfrm>
                <a:custGeom>
                  <a:avLst/>
                  <a:gdLst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491445 w 608189"/>
                    <a:gd name="connsiteY2" fmla="*/ 116744 h 568082"/>
                    <a:gd name="connsiteX3" fmla="*/ 532964 w 608189"/>
                    <a:gd name="connsiteY3" fmla="*/ 116744 h 568082"/>
                    <a:gd name="connsiteX4" fmla="*/ 586157 w 608189"/>
                    <a:gd name="connsiteY4" fmla="*/ 138777 h 568082"/>
                    <a:gd name="connsiteX5" fmla="*/ 608189 w 608189"/>
                    <a:gd name="connsiteY5" fmla="*/ 191969 h 568082"/>
                    <a:gd name="connsiteX6" fmla="*/ 608189 w 608189"/>
                    <a:gd name="connsiteY6" fmla="*/ 492857 h 568082"/>
                    <a:gd name="connsiteX7" fmla="*/ 532964 w 608189"/>
                    <a:gd name="connsiteY7" fmla="*/ 568082 h 568082"/>
                    <a:gd name="connsiteX8" fmla="*/ 372955 w 608189"/>
                    <a:gd name="connsiteY8" fmla="*/ 568082 h 568082"/>
                    <a:gd name="connsiteX9" fmla="*/ 116744 w 608189"/>
                    <a:gd name="connsiteY9" fmla="*/ 311872 h 568082"/>
                    <a:gd name="connsiteX10" fmla="*/ 116744 w 608189"/>
                    <a:gd name="connsiteY10" fmla="*/ 311871 h 568082"/>
                    <a:gd name="connsiteX11" fmla="*/ 0 w 608189"/>
                    <a:gd name="connsiteY11" fmla="*/ 195128 h 568082"/>
                    <a:gd name="connsiteX12" fmla="*/ 0 w 608189"/>
                    <a:gd name="connsiteY12" fmla="*/ 75225 h 568082"/>
                    <a:gd name="connsiteX13" fmla="*/ 75225 w 608189"/>
                    <a:gd name="connsiteY13" fmla="*/ 0 h 568082"/>
                    <a:gd name="connsiteX14" fmla="*/ 416220 w 608189"/>
                    <a:gd name="connsiteY14" fmla="*/ 0 h 568082"/>
                    <a:gd name="connsiteX15" fmla="*/ 469413 w 608189"/>
                    <a:gd name="connsiteY15" fmla="*/ 22033 h 568082"/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532964 w 608189"/>
                    <a:gd name="connsiteY2" fmla="*/ 116744 h 568082"/>
                    <a:gd name="connsiteX3" fmla="*/ 586157 w 608189"/>
                    <a:gd name="connsiteY3" fmla="*/ 138777 h 568082"/>
                    <a:gd name="connsiteX4" fmla="*/ 608189 w 608189"/>
                    <a:gd name="connsiteY4" fmla="*/ 191969 h 568082"/>
                    <a:gd name="connsiteX5" fmla="*/ 608189 w 608189"/>
                    <a:gd name="connsiteY5" fmla="*/ 492857 h 568082"/>
                    <a:gd name="connsiteX6" fmla="*/ 532964 w 608189"/>
                    <a:gd name="connsiteY6" fmla="*/ 568082 h 568082"/>
                    <a:gd name="connsiteX7" fmla="*/ 372955 w 608189"/>
                    <a:gd name="connsiteY7" fmla="*/ 568082 h 568082"/>
                    <a:gd name="connsiteX8" fmla="*/ 116744 w 608189"/>
                    <a:gd name="connsiteY8" fmla="*/ 311872 h 568082"/>
                    <a:gd name="connsiteX9" fmla="*/ 116744 w 608189"/>
                    <a:gd name="connsiteY9" fmla="*/ 311871 h 568082"/>
                    <a:gd name="connsiteX10" fmla="*/ 0 w 608189"/>
                    <a:gd name="connsiteY10" fmla="*/ 195128 h 568082"/>
                    <a:gd name="connsiteX11" fmla="*/ 0 w 608189"/>
                    <a:gd name="connsiteY11" fmla="*/ 75225 h 568082"/>
                    <a:gd name="connsiteX12" fmla="*/ 75225 w 608189"/>
                    <a:gd name="connsiteY12" fmla="*/ 0 h 568082"/>
                    <a:gd name="connsiteX13" fmla="*/ 416220 w 608189"/>
                    <a:gd name="connsiteY13" fmla="*/ 0 h 568082"/>
                    <a:gd name="connsiteX14" fmla="*/ 469413 w 608189"/>
                    <a:gd name="connsiteY14" fmla="*/ 22033 h 568082"/>
                    <a:gd name="connsiteX0" fmla="*/ 469413 w 608189"/>
                    <a:gd name="connsiteY0" fmla="*/ 22033 h 568082"/>
                    <a:gd name="connsiteX1" fmla="*/ 532964 w 608189"/>
                    <a:gd name="connsiteY1" fmla="*/ 116744 h 568082"/>
                    <a:gd name="connsiteX2" fmla="*/ 586157 w 608189"/>
                    <a:gd name="connsiteY2" fmla="*/ 138777 h 568082"/>
                    <a:gd name="connsiteX3" fmla="*/ 608189 w 608189"/>
                    <a:gd name="connsiteY3" fmla="*/ 191969 h 568082"/>
                    <a:gd name="connsiteX4" fmla="*/ 608189 w 608189"/>
                    <a:gd name="connsiteY4" fmla="*/ 492857 h 568082"/>
                    <a:gd name="connsiteX5" fmla="*/ 532964 w 608189"/>
                    <a:gd name="connsiteY5" fmla="*/ 568082 h 568082"/>
                    <a:gd name="connsiteX6" fmla="*/ 372955 w 608189"/>
                    <a:gd name="connsiteY6" fmla="*/ 568082 h 568082"/>
                    <a:gd name="connsiteX7" fmla="*/ 116744 w 608189"/>
                    <a:gd name="connsiteY7" fmla="*/ 311872 h 568082"/>
                    <a:gd name="connsiteX8" fmla="*/ 116744 w 608189"/>
                    <a:gd name="connsiteY8" fmla="*/ 311871 h 568082"/>
                    <a:gd name="connsiteX9" fmla="*/ 0 w 608189"/>
                    <a:gd name="connsiteY9" fmla="*/ 195128 h 568082"/>
                    <a:gd name="connsiteX10" fmla="*/ 0 w 608189"/>
                    <a:gd name="connsiteY10" fmla="*/ 75225 h 568082"/>
                    <a:gd name="connsiteX11" fmla="*/ 75225 w 608189"/>
                    <a:gd name="connsiteY11" fmla="*/ 0 h 568082"/>
                    <a:gd name="connsiteX12" fmla="*/ 416220 w 608189"/>
                    <a:gd name="connsiteY12" fmla="*/ 0 h 568082"/>
                    <a:gd name="connsiteX13" fmla="*/ 469413 w 608189"/>
                    <a:gd name="connsiteY13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16744 w 608189"/>
                    <a:gd name="connsiteY7" fmla="*/ 311871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34704 w 608189"/>
                    <a:gd name="connsiteY7" fmla="*/ 482496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03274 w 608189"/>
                    <a:gd name="connsiteY6" fmla="*/ 478007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103274 w 608189"/>
                    <a:gd name="connsiteY0" fmla="*/ 478007 h 569447"/>
                    <a:gd name="connsiteX1" fmla="*/ 0 w 608189"/>
                    <a:gd name="connsiteY1" fmla="*/ 195128 h 569447"/>
                    <a:gd name="connsiteX2" fmla="*/ 0 w 608189"/>
                    <a:gd name="connsiteY2" fmla="*/ 75225 h 569447"/>
                    <a:gd name="connsiteX3" fmla="*/ 75225 w 608189"/>
                    <a:gd name="connsiteY3" fmla="*/ 0 h 569447"/>
                    <a:gd name="connsiteX4" fmla="*/ 416220 w 608189"/>
                    <a:gd name="connsiteY4" fmla="*/ 0 h 569447"/>
                    <a:gd name="connsiteX5" fmla="*/ 469413 w 608189"/>
                    <a:gd name="connsiteY5" fmla="*/ 22033 h 569447"/>
                    <a:gd name="connsiteX6" fmla="*/ 586157 w 608189"/>
                    <a:gd name="connsiteY6" fmla="*/ 138777 h 569447"/>
                    <a:gd name="connsiteX7" fmla="*/ 608189 w 608189"/>
                    <a:gd name="connsiteY7" fmla="*/ 191969 h 569447"/>
                    <a:gd name="connsiteX8" fmla="*/ 608189 w 608189"/>
                    <a:gd name="connsiteY8" fmla="*/ 492857 h 569447"/>
                    <a:gd name="connsiteX9" fmla="*/ 532964 w 608189"/>
                    <a:gd name="connsiteY9" fmla="*/ 568082 h 569447"/>
                    <a:gd name="connsiteX10" fmla="*/ 372955 w 608189"/>
                    <a:gd name="connsiteY10" fmla="*/ 568082 h 569447"/>
                    <a:gd name="connsiteX11" fmla="*/ 194714 w 608189"/>
                    <a:gd name="connsiteY11" fmla="*/ 569447 h 569447"/>
                    <a:gd name="connsiteX0" fmla="*/ 103274 w 608189"/>
                    <a:gd name="connsiteY0" fmla="*/ 478007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0" fmla="*/ 0 w 608189"/>
                    <a:gd name="connsiteY0" fmla="*/ 195128 h 568082"/>
                    <a:gd name="connsiteX1" fmla="*/ 0 w 608189"/>
                    <a:gd name="connsiteY1" fmla="*/ 75225 h 568082"/>
                    <a:gd name="connsiteX2" fmla="*/ 75225 w 608189"/>
                    <a:gd name="connsiteY2" fmla="*/ 0 h 568082"/>
                    <a:gd name="connsiteX3" fmla="*/ 416220 w 608189"/>
                    <a:gd name="connsiteY3" fmla="*/ 0 h 568082"/>
                    <a:gd name="connsiteX4" fmla="*/ 469413 w 608189"/>
                    <a:gd name="connsiteY4" fmla="*/ 22033 h 568082"/>
                    <a:gd name="connsiteX5" fmla="*/ 586157 w 608189"/>
                    <a:gd name="connsiteY5" fmla="*/ 138777 h 568082"/>
                    <a:gd name="connsiteX6" fmla="*/ 608189 w 608189"/>
                    <a:gd name="connsiteY6" fmla="*/ 191969 h 568082"/>
                    <a:gd name="connsiteX7" fmla="*/ 608189 w 608189"/>
                    <a:gd name="connsiteY7" fmla="*/ 492857 h 568082"/>
                    <a:gd name="connsiteX8" fmla="*/ 532964 w 608189"/>
                    <a:gd name="connsiteY8" fmla="*/ 568082 h 568082"/>
                    <a:gd name="connsiteX9" fmla="*/ 372955 w 608189"/>
                    <a:gd name="connsiteY9" fmla="*/ 568082 h 568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8189" h="568082">
                      <a:moveTo>
                        <a:pt x="0" y="195128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36993" y="0"/>
                        <a:pt x="455799" y="8420"/>
                        <a:pt x="469413" y="22033"/>
                      </a:cubicBezTo>
                      <a:cubicBezTo>
                        <a:pt x="497736" y="45162"/>
                        <a:pt x="563028" y="110454"/>
                        <a:pt x="586157" y="138777"/>
                      </a:cubicBezTo>
                      <a:cubicBezTo>
                        <a:pt x="599769" y="152390"/>
                        <a:pt x="608189" y="171196"/>
                        <a:pt x="608189" y="191969"/>
                      </a:cubicBezTo>
                      <a:lnTo>
                        <a:pt x="608189" y="492857"/>
                      </a:lnTo>
                      <a:cubicBezTo>
                        <a:pt x="608189" y="534403"/>
                        <a:pt x="574510" y="568082"/>
                        <a:pt x="532964" y="568082"/>
                      </a:cubicBezTo>
                      <a:lnTo>
                        <a:pt x="372955" y="568082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0" name="フリーフォーム: 図形 679">
                  <a:extLst>
                    <a:ext uri="{FF2B5EF4-FFF2-40B4-BE49-F238E27FC236}">
                      <a16:creationId xmlns:a16="http://schemas.microsoft.com/office/drawing/2014/main" id="{56A757C0-FAE8-443D-93EA-EB6C35099B21}"/>
                    </a:ext>
                  </a:extLst>
                </p:cNvPr>
                <p:cNvSpPr/>
                <p:nvPr/>
              </p:nvSpPr>
              <p:spPr>
                <a:xfrm rot="18900000">
                  <a:off x="8502365" y="4301909"/>
                  <a:ext cx="255938" cy="451338"/>
                </a:xfrm>
                <a:custGeom>
                  <a:avLst/>
                  <a:gdLst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120175 h 451338"/>
                    <a:gd name="connsiteX10" fmla="*/ 235507 w 491445"/>
                    <a:gd name="connsiteY10" fmla="*/ 0 h 451338"/>
                    <a:gd name="connsiteX11" fmla="*/ 416220 w 491445"/>
                    <a:gd name="connsiteY11" fmla="*/ 0 h 451338"/>
                    <a:gd name="connsiteX12" fmla="*/ 469413 w 491445"/>
                    <a:gd name="connsiteY12" fmla="*/ 22033 h 451338"/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0 h 451338"/>
                    <a:gd name="connsiteX10" fmla="*/ 416220 w 491445"/>
                    <a:gd name="connsiteY10" fmla="*/ 0 h 451338"/>
                    <a:gd name="connsiteX11" fmla="*/ 469413 w 491445"/>
                    <a:gd name="connsiteY11" fmla="*/ 22033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11" fmla="*/ 251722 w 491445"/>
                    <a:gd name="connsiteY11" fmla="*/ 286840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9" fmla="*/ 273 w 491445"/>
                    <a:gd name="connsiteY9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0" fmla="*/ 0 w 255938"/>
                    <a:gd name="connsiteY0" fmla="*/ 0 h 451338"/>
                    <a:gd name="connsiteX1" fmla="*/ 180713 w 255938"/>
                    <a:gd name="connsiteY1" fmla="*/ 0 h 451338"/>
                    <a:gd name="connsiteX2" fmla="*/ 233906 w 255938"/>
                    <a:gd name="connsiteY2" fmla="*/ 22033 h 451338"/>
                    <a:gd name="connsiteX3" fmla="*/ 255938 w 255938"/>
                    <a:gd name="connsiteY3" fmla="*/ 75225 h 451338"/>
                    <a:gd name="connsiteX4" fmla="*/ 255938 w 255938"/>
                    <a:gd name="connsiteY4" fmla="*/ 376113 h 451338"/>
                    <a:gd name="connsiteX5" fmla="*/ 180713 w 255938"/>
                    <a:gd name="connsiteY5" fmla="*/ 451338 h 451338"/>
                    <a:gd name="connsiteX6" fmla="*/ 20704 w 255938"/>
                    <a:gd name="connsiteY6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5938" h="451338">
                      <a:moveTo>
                        <a:pt x="0" y="0"/>
                      </a:moveTo>
                      <a:lnTo>
                        <a:pt x="180713" y="0"/>
                      </a:lnTo>
                      <a:cubicBezTo>
                        <a:pt x="201486" y="0"/>
                        <a:pt x="220292" y="8420"/>
                        <a:pt x="233906" y="22033"/>
                      </a:cubicBezTo>
                      <a:cubicBezTo>
                        <a:pt x="247518" y="35646"/>
                        <a:pt x="255938" y="54452"/>
                        <a:pt x="255938" y="75225"/>
                      </a:cubicBezTo>
                      <a:lnTo>
                        <a:pt x="255938" y="376113"/>
                      </a:lnTo>
                      <a:cubicBezTo>
                        <a:pt x="255938" y="417659"/>
                        <a:pt x="222259" y="451338"/>
                        <a:pt x="180713" y="451338"/>
                      </a:cubicBezTo>
                      <a:lnTo>
                        <a:pt x="20704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74" name="グループ化 673">
                <a:extLst>
                  <a:ext uri="{FF2B5EF4-FFF2-40B4-BE49-F238E27FC236}">
                    <a16:creationId xmlns:a16="http://schemas.microsoft.com/office/drawing/2014/main" id="{12C4273C-5ECC-4480-BF44-36168CA3FA59}"/>
                  </a:ext>
                </a:extLst>
              </p:cNvPr>
              <p:cNvGrpSpPr/>
              <p:nvPr/>
            </p:nvGrpSpPr>
            <p:grpSpPr>
              <a:xfrm>
                <a:off x="1316867" y="4344479"/>
                <a:ext cx="209601" cy="204357"/>
                <a:chOff x="8160423" y="4301909"/>
                <a:chExt cx="608189" cy="592973"/>
              </a:xfrm>
            </p:grpSpPr>
            <p:sp>
              <p:nvSpPr>
                <p:cNvPr id="677" name="フリーフォーム: 図形 676">
                  <a:extLst>
                    <a:ext uri="{FF2B5EF4-FFF2-40B4-BE49-F238E27FC236}">
                      <a16:creationId xmlns:a16="http://schemas.microsoft.com/office/drawing/2014/main" id="{1116342D-2DAC-4148-AE08-A58DD31B3F3F}"/>
                    </a:ext>
                  </a:extLst>
                </p:cNvPr>
                <p:cNvSpPr/>
                <p:nvPr/>
              </p:nvSpPr>
              <p:spPr>
                <a:xfrm rot="18900000">
                  <a:off x="8160423" y="4326800"/>
                  <a:ext cx="608189" cy="568082"/>
                </a:xfrm>
                <a:custGeom>
                  <a:avLst/>
                  <a:gdLst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491445 w 608189"/>
                    <a:gd name="connsiteY2" fmla="*/ 116744 h 568082"/>
                    <a:gd name="connsiteX3" fmla="*/ 532964 w 608189"/>
                    <a:gd name="connsiteY3" fmla="*/ 116744 h 568082"/>
                    <a:gd name="connsiteX4" fmla="*/ 586157 w 608189"/>
                    <a:gd name="connsiteY4" fmla="*/ 138777 h 568082"/>
                    <a:gd name="connsiteX5" fmla="*/ 608189 w 608189"/>
                    <a:gd name="connsiteY5" fmla="*/ 191969 h 568082"/>
                    <a:gd name="connsiteX6" fmla="*/ 608189 w 608189"/>
                    <a:gd name="connsiteY6" fmla="*/ 492857 h 568082"/>
                    <a:gd name="connsiteX7" fmla="*/ 532964 w 608189"/>
                    <a:gd name="connsiteY7" fmla="*/ 568082 h 568082"/>
                    <a:gd name="connsiteX8" fmla="*/ 372955 w 608189"/>
                    <a:gd name="connsiteY8" fmla="*/ 568082 h 568082"/>
                    <a:gd name="connsiteX9" fmla="*/ 116744 w 608189"/>
                    <a:gd name="connsiteY9" fmla="*/ 311872 h 568082"/>
                    <a:gd name="connsiteX10" fmla="*/ 116744 w 608189"/>
                    <a:gd name="connsiteY10" fmla="*/ 311871 h 568082"/>
                    <a:gd name="connsiteX11" fmla="*/ 0 w 608189"/>
                    <a:gd name="connsiteY11" fmla="*/ 195128 h 568082"/>
                    <a:gd name="connsiteX12" fmla="*/ 0 w 608189"/>
                    <a:gd name="connsiteY12" fmla="*/ 75225 h 568082"/>
                    <a:gd name="connsiteX13" fmla="*/ 75225 w 608189"/>
                    <a:gd name="connsiteY13" fmla="*/ 0 h 568082"/>
                    <a:gd name="connsiteX14" fmla="*/ 416220 w 608189"/>
                    <a:gd name="connsiteY14" fmla="*/ 0 h 568082"/>
                    <a:gd name="connsiteX15" fmla="*/ 469413 w 608189"/>
                    <a:gd name="connsiteY15" fmla="*/ 22033 h 568082"/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532964 w 608189"/>
                    <a:gd name="connsiteY2" fmla="*/ 116744 h 568082"/>
                    <a:gd name="connsiteX3" fmla="*/ 586157 w 608189"/>
                    <a:gd name="connsiteY3" fmla="*/ 138777 h 568082"/>
                    <a:gd name="connsiteX4" fmla="*/ 608189 w 608189"/>
                    <a:gd name="connsiteY4" fmla="*/ 191969 h 568082"/>
                    <a:gd name="connsiteX5" fmla="*/ 608189 w 608189"/>
                    <a:gd name="connsiteY5" fmla="*/ 492857 h 568082"/>
                    <a:gd name="connsiteX6" fmla="*/ 532964 w 608189"/>
                    <a:gd name="connsiteY6" fmla="*/ 568082 h 568082"/>
                    <a:gd name="connsiteX7" fmla="*/ 372955 w 608189"/>
                    <a:gd name="connsiteY7" fmla="*/ 568082 h 568082"/>
                    <a:gd name="connsiteX8" fmla="*/ 116744 w 608189"/>
                    <a:gd name="connsiteY8" fmla="*/ 311872 h 568082"/>
                    <a:gd name="connsiteX9" fmla="*/ 116744 w 608189"/>
                    <a:gd name="connsiteY9" fmla="*/ 311871 h 568082"/>
                    <a:gd name="connsiteX10" fmla="*/ 0 w 608189"/>
                    <a:gd name="connsiteY10" fmla="*/ 195128 h 568082"/>
                    <a:gd name="connsiteX11" fmla="*/ 0 w 608189"/>
                    <a:gd name="connsiteY11" fmla="*/ 75225 h 568082"/>
                    <a:gd name="connsiteX12" fmla="*/ 75225 w 608189"/>
                    <a:gd name="connsiteY12" fmla="*/ 0 h 568082"/>
                    <a:gd name="connsiteX13" fmla="*/ 416220 w 608189"/>
                    <a:gd name="connsiteY13" fmla="*/ 0 h 568082"/>
                    <a:gd name="connsiteX14" fmla="*/ 469413 w 608189"/>
                    <a:gd name="connsiteY14" fmla="*/ 22033 h 568082"/>
                    <a:gd name="connsiteX0" fmla="*/ 469413 w 608189"/>
                    <a:gd name="connsiteY0" fmla="*/ 22033 h 568082"/>
                    <a:gd name="connsiteX1" fmla="*/ 532964 w 608189"/>
                    <a:gd name="connsiteY1" fmla="*/ 116744 h 568082"/>
                    <a:gd name="connsiteX2" fmla="*/ 586157 w 608189"/>
                    <a:gd name="connsiteY2" fmla="*/ 138777 h 568082"/>
                    <a:gd name="connsiteX3" fmla="*/ 608189 w 608189"/>
                    <a:gd name="connsiteY3" fmla="*/ 191969 h 568082"/>
                    <a:gd name="connsiteX4" fmla="*/ 608189 w 608189"/>
                    <a:gd name="connsiteY4" fmla="*/ 492857 h 568082"/>
                    <a:gd name="connsiteX5" fmla="*/ 532964 w 608189"/>
                    <a:gd name="connsiteY5" fmla="*/ 568082 h 568082"/>
                    <a:gd name="connsiteX6" fmla="*/ 372955 w 608189"/>
                    <a:gd name="connsiteY6" fmla="*/ 568082 h 568082"/>
                    <a:gd name="connsiteX7" fmla="*/ 116744 w 608189"/>
                    <a:gd name="connsiteY7" fmla="*/ 311872 h 568082"/>
                    <a:gd name="connsiteX8" fmla="*/ 116744 w 608189"/>
                    <a:gd name="connsiteY8" fmla="*/ 311871 h 568082"/>
                    <a:gd name="connsiteX9" fmla="*/ 0 w 608189"/>
                    <a:gd name="connsiteY9" fmla="*/ 195128 h 568082"/>
                    <a:gd name="connsiteX10" fmla="*/ 0 w 608189"/>
                    <a:gd name="connsiteY10" fmla="*/ 75225 h 568082"/>
                    <a:gd name="connsiteX11" fmla="*/ 75225 w 608189"/>
                    <a:gd name="connsiteY11" fmla="*/ 0 h 568082"/>
                    <a:gd name="connsiteX12" fmla="*/ 416220 w 608189"/>
                    <a:gd name="connsiteY12" fmla="*/ 0 h 568082"/>
                    <a:gd name="connsiteX13" fmla="*/ 469413 w 608189"/>
                    <a:gd name="connsiteY13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16744 w 608189"/>
                    <a:gd name="connsiteY7" fmla="*/ 311871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34704 w 608189"/>
                    <a:gd name="connsiteY7" fmla="*/ 482496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03274 w 608189"/>
                    <a:gd name="connsiteY6" fmla="*/ 478007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103274 w 608189"/>
                    <a:gd name="connsiteY0" fmla="*/ 478007 h 569447"/>
                    <a:gd name="connsiteX1" fmla="*/ 0 w 608189"/>
                    <a:gd name="connsiteY1" fmla="*/ 195128 h 569447"/>
                    <a:gd name="connsiteX2" fmla="*/ 0 w 608189"/>
                    <a:gd name="connsiteY2" fmla="*/ 75225 h 569447"/>
                    <a:gd name="connsiteX3" fmla="*/ 75225 w 608189"/>
                    <a:gd name="connsiteY3" fmla="*/ 0 h 569447"/>
                    <a:gd name="connsiteX4" fmla="*/ 416220 w 608189"/>
                    <a:gd name="connsiteY4" fmla="*/ 0 h 569447"/>
                    <a:gd name="connsiteX5" fmla="*/ 469413 w 608189"/>
                    <a:gd name="connsiteY5" fmla="*/ 22033 h 569447"/>
                    <a:gd name="connsiteX6" fmla="*/ 586157 w 608189"/>
                    <a:gd name="connsiteY6" fmla="*/ 138777 h 569447"/>
                    <a:gd name="connsiteX7" fmla="*/ 608189 w 608189"/>
                    <a:gd name="connsiteY7" fmla="*/ 191969 h 569447"/>
                    <a:gd name="connsiteX8" fmla="*/ 608189 w 608189"/>
                    <a:gd name="connsiteY8" fmla="*/ 492857 h 569447"/>
                    <a:gd name="connsiteX9" fmla="*/ 532964 w 608189"/>
                    <a:gd name="connsiteY9" fmla="*/ 568082 h 569447"/>
                    <a:gd name="connsiteX10" fmla="*/ 372955 w 608189"/>
                    <a:gd name="connsiteY10" fmla="*/ 568082 h 569447"/>
                    <a:gd name="connsiteX11" fmla="*/ 194714 w 608189"/>
                    <a:gd name="connsiteY11" fmla="*/ 569447 h 569447"/>
                    <a:gd name="connsiteX0" fmla="*/ 103274 w 608189"/>
                    <a:gd name="connsiteY0" fmla="*/ 478007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0" fmla="*/ 0 w 608189"/>
                    <a:gd name="connsiteY0" fmla="*/ 195128 h 568082"/>
                    <a:gd name="connsiteX1" fmla="*/ 0 w 608189"/>
                    <a:gd name="connsiteY1" fmla="*/ 75225 h 568082"/>
                    <a:gd name="connsiteX2" fmla="*/ 75225 w 608189"/>
                    <a:gd name="connsiteY2" fmla="*/ 0 h 568082"/>
                    <a:gd name="connsiteX3" fmla="*/ 416220 w 608189"/>
                    <a:gd name="connsiteY3" fmla="*/ 0 h 568082"/>
                    <a:gd name="connsiteX4" fmla="*/ 469413 w 608189"/>
                    <a:gd name="connsiteY4" fmla="*/ 22033 h 568082"/>
                    <a:gd name="connsiteX5" fmla="*/ 586157 w 608189"/>
                    <a:gd name="connsiteY5" fmla="*/ 138777 h 568082"/>
                    <a:gd name="connsiteX6" fmla="*/ 608189 w 608189"/>
                    <a:gd name="connsiteY6" fmla="*/ 191969 h 568082"/>
                    <a:gd name="connsiteX7" fmla="*/ 608189 w 608189"/>
                    <a:gd name="connsiteY7" fmla="*/ 492857 h 568082"/>
                    <a:gd name="connsiteX8" fmla="*/ 532964 w 608189"/>
                    <a:gd name="connsiteY8" fmla="*/ 568082 h 568082"/>
                    <a:gd name="connsiteX9" fmla="*/ 372955 w 608189"/>
                    <a:gd name="connsiteY9" fmla="*/ 568082 h 568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8189" h="568082">
                      <a:moveTo>
                        <a:pt x="0" y="195128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36993" y="0"/>
                        <a:pt x="455799" y="8420"/>
                        <a:pt x="469413" y="22033"/>
                      </a:cubicBezTo>
                      <a:cubicBezTo>
                        <a:pt x="497736" y="45162"/>
                        <a:pt x="563028" y="110454"/>
                        <a:pt x="586157" y="138777"/>
                      </a:cubicBezTo>
                      <a:cubicBezTo>
                        <a:pt x="599769" y="152390"/>
                        <a:pt x="608189" y="171196"/>
                        <a:pt x="608189" y="191969"/>
                      </a:cubicBezTo>
                      <a:lnTo>
                        <a:pt x="608189" y="492857"/>
                      </a:lnTo>
                      <a:cubicBezTo>
                        <a:pt x="608189" y="534403"/>
                        <a:pt x="574510" y="568082"/>
                        <a:pt x="532964" y="568082"/>
                      </a:cubicBezTo>
                      <a:lnTo>
                        <a:pt x="372955" y="568082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8" name="フリーフォーム: 図形 677">
                  <a:extLst>
                    <a:ext uri="{FF2B5EF4-FFF2-40B4-BE49-F238E27FC236}">
                      <a16:creationId xmlns:a16="http://schemas.microsoft.com/office/drawing/2014/main" id="{977A6EF9-48FF-41EA-8A36-63F007519460}"/>
                    </a:ext>
                  </a:extLst>
                </p:cNvPr>
                <p:cNvSpPr/>
                <p:nvPr/>
              </p:nvSpPr>
              <p:spPr>
                <a:xfrm rot="18900000">
                  <a:off x="8502365" y="4301909"/>
                  <a:ext cx="255938" cy="451338"/>
                </a:xfrm>
                <a:custGeom>
                  <a:avLst/>
                  <a:gdLst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120175 h 451338"/>
                    <a:gd name="connsiteX10" fmla="*/ 235507 w 491445"/>
                    <a:gd name="connsiteY10" fmla="*/ 0 h 451338"/>
                    <a:gd name="connsiteX11" fmla="*/ 416220 w 491445"/>
                    <a:gd name="connsiteY11" fmla="*/ 0 h 451338"/>
                    <a:gd name="connsiteX12" fmla="*/ 469413 w 491445"/>
                    <a:gd name="connsiteY12" fmla="*/ 22033 h 451338"/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0 h 451338"/>
                    <a:gd name="connsiteX10" fmla="*/ 416220 w 491445"/>
                    <a:gd name="connsiteY10" fmla="*/ 0 h 451338"/>
                    <a:gd name="connsiteX11" fmla="*/ 469413 w 491445"/>
                    <a:gd name="connsiteY11" fmla="*/ 22033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11" fmla="*/ 251722 w 491445"/>
                    <a:gd name="connsiteY11" fmla="*/ 286840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9" fmla="*/ 273 w 491445"/>
                    <a:gd name="connsiteY9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0" fmla="*/ 0 w 255938"/>
                    <a:gd name="connsiteY0" fmla="*/ 0 h 451338"/>
                    <a:gd name="connsiteX1" fmla="*/ 180713 w 255938"/>
                    <a:gd name="connsiteY1" fmla="*/ 0 h 451338"/>
                    <a:gd name="connsiteX2" fmla="*/ 233906 w 255938"/>
                    <a:gd name="connsiteY2" fmla="*/ 22033 h 451338"/>
                    <a:gd name="connsiteX3" fmla="*/ 255938 w 255938"/>
                    <a:gd name="connsiteY3" fmla="*/ 75225 h 451338"/>
                    <a:gd name="connsiteX4" fmla="*/ 255938 w 255938"/>
                    <a:gd name="connsiteY4" fmla="*/ 376113 h 451338"/>
                    <a:gd name="connsiteX5" fmla="*/ 180713 w 255938"/>
                    <a:gd name="connsiteY5" fmla="*/ 451338 h 451338"/>
                    <a:gd name="connsiteX6" fmla="*/ 20704 w 255938"/>
                    <a:gd name="connsiteY6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5938" h="451338">
                      <a:moveTo>
                        <a:pt x="0" y="0"/>
                      </a:moveTo>
                      <a:lnTo>
                        <a:pt x="180713" y="0"/>
                      </a:lnTo>
                      <a:cubicBezTo>
                        <a:pt x="201486" y="0"/>
                        <a:pt x="220292" y="8420"/>
                        <a:pt x="233906" y="22033"/>
                      </a:cubicBezTo>
                      <a:cubicBezTo>
                        <a:pt x="247518" y="35646"/>
                        <a:pt x="255938" y="54452"/>
                        <a:pt x="255938" y="75225"/>
                      </a:cubicBezTo>
                      <a:lnTo>
                        <a:pt x="255938" y="376113"/>
                      </a:lnTo>
                      <a:cubicBezTo>
                        <a:pt x="255938" y="417659"/>
                        <a:pt x="222259" y="451338"/>
                        <a:pt x="180713" y="451338"/>
                      </a:cubicBezTo>
                      <a:lnTo>
                        <a:pt x="20704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75" name="フリーフォーム: 図形 674">
                <a:extLst>
                  <a:ext uri="{FF2B5EF4-FFF2-40B4-BE49-F238E27FC236}">
                    <a16:creationId xmlns:a16="http://schemas.microsoft.com/office/drawing/2014/main" id="{F8DE73EB-7B46-4E91-813A-7862C338DD52}"/>
                  </a:ext>
                </a:extLst>
              </p:cNvPr>
              <p:cNvSpPr/>
              <p:nvPr/>
            </p:nvSpPr>
            <p:spPr>
              <a:xfrm rot="2700000">
                <a:off x="2397582" y="3590947"/>
                <a:ext cx="109543" cy="109543"/>
              </a:xfrm>
              <a:custGeom>
                <a:avLst/>
                <a:gdLst>
                  <a:gd name="connsiteX0" fmla="*/ 22033 w 317855"/>
                  <a:gd name="connsiteY0" fmla="*/ 22033 h 317855"/>
                  <a:gd name="connsiteX1" fmla="*/ 75225 w 317855"/>
                  <a:gd name="connsiteY1" fmla="*/ 0 h 317855"/>
                  <a:gd name="connsiteX2" fmla="*/ 317855 w 317855"/>
                  <a:gd name="connsiteY2" fmla="*/ 0 h 317855"/>
                  <a:gd name="connsiteX3" fmla="*/ 0 w 317855"/>
                  <a:gd name="connsiteY3" fmla="*/ 317855 h 317855"/>
                  <a:gd name="connsiteX4" fmla="*/ 0 w 317855"/>
                  <a:gd name="connsiteY4" fmla="*/ 75225 h 317855"/>
                  <a:gd name="connsiteX5" fmla="*/ 22033 w 317855"/>
                  <a:gd name="connsiteY5" fmla="*/ 22033 h 317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7855" h="317855">
                    <a:moveTo>
                      <a:pt x="22033" y="22033"/>
                    </a:moveTo>
                    <a:cubicBezTo>
                      <a:pt x="35646" y="8420"/>
                      <a:pt x="54452" y="0"/>
                      <a:pt x="75225" y="0"/>
                    </a:cubicBezTo>
                    <a:lnTo>
                      <a:pt x="317855" y="0"/>
                    </a:lnTo>
                    <a:lnTo>
                      <a:pt x="0" y="317855"/>
                    </a:lnTo>
                    <a:lnTo>
                      <a:pt x="0" y="75225"/>
                    </a:lnTo>
                    <a:cubicBezTo>
                      <a:pt x="0" y="54452"/>
                      <a:pt x="8420" y="35646"/>
                      <a:pt x="22033" y="2203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6" name="フリーフォーム: 図形 675">
                <a:extLst>
                  <a:ext uri="{FF2B5EF4-FFF2-40B4-BE49-F238E27FC236}">
                    <a16:creationId xmlns:a16="http://schemas.microsoft.com/office/drawing/2014/main" id="{CCFD5615-4334-41ED-B203-0EB004757E05}"/>
                  </a:ext>
                </a:extLst>
              </p:cNvPr>
              <p:cNvSpPr/>
              <p:nvPr/>
            </p:nvSpPr>
            <p:spPr>
              <a:xfrm rot="2700000">
                <a:off x="2155521" y="4274783"/>
                <a:ext cx="109543" cy="109543"/>
              </a:xfrm>
              <a:custGeom>
                <a:avLst/>
                <a:gdLst>
                  <a:gd name="connsiteX0" fmla="*/ 22033 w 317855"/>
                  <a:gd name="connsiteY0" fmla="*/ 22033 h 317855"/>
                  <a:gd name="connsiteX1" fmla="*/ 75225 w 317855"/>
                  <a:gd name="connsiteY1" fmla="*/ 0 h 317855"/>
                  <a:gd name="connsiteX2" fmla="*/ 317855 w 317855"/>
                  <a:gd name="connsiteY2" fmla="*/ 0 h 317855"/>
                  <a:gd name="connsiteX3" fmla="*/ 0 w 317855"/>
                  <a:gd name="connsiteY3" fmla="*/ 317855 h 317855"/>
                  <a:gd name="connsiteX4" fmla="*/ 0 w 317855"/>
                  <a:gd name="connsiteY4" fmla="*/ 75225 h 317855"/>
                  <a:gd name="connsiteX5" fmla="*/ 22033 w 317855"/>
                  <a:gd name="connsiteY5" fmla="*/ 22033 h 317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7855" h="317855">
                    <a:moveTo>
                      <a:pt x="22033" y="22033"/>
                    </a:moveTo>
                    <a:cubicBezTo>
                      <a:pt x="35646" y="8420"/>
                      <a:pt x="54452" y="0"/>
                      <a:pt x="75225" y="0"/>
                    </a:cubicBezTo>
                    <a:lnTo>
                      <a:pt x="317855" y="0"/>
                    </a:lnTo>
                    <a:lnTo>
                      <a:pt x="0" y="317855"/>
                    </a:lnTo>
                    <a:lnTo>
                      <a:pt x="0" y="75225"/>
                    </a:lnTo>
                    <a:cubicBezTo>
                      <a:pt x="0" y="54452"/>
                      <a:pt x="8420" y="35646"/>
                      <a:pt x="22033" y="2203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19" name="グループ化 818">
            <a:extLst>
              <a:ext uri="{FF2B5EF4-FFF2-40B4-BE49-F238E27FC236}">
                <a16:creationId xmlns:a16="http://schemas.microsoft.com/office/drawing/2014/main" id="{51910D50-D2D0-48BF-8FD8-A423A9B4D8EB}"/>
              </a:ext>
            </a:extLst>
          </p:cNvPr>
          <p:cNvGrpSpPr/>
          <p:nvPr/>
        </p:nvGrpSpPr>
        <p:grpSpPr>
          <a:xfrm>
            <a:off x="3787704" y="3999345"/>
            <a:ext cx="2395880" cy="2033188"/>
            <a:chOff x="3198478" y="2971251"/>
            <a:chExt cx="2272005" cy="1928066"/>
          </a:xfrm>
        </p:grpSpPr>
        <p:grpSp>
          <p:nvGrpSpPr>
            <p:cNvPr id="820" name="グループ化 819">
              <a:extLst>
                <a:ext uri="{FF2B5EF4-FFF2-40B4-BE49-F238E27FC236}">
                  <a16:creationId xmlns:a16="http://schemas.microsoft.com/office/drawing/2014/main" id="{A5902952-45D9-4172-B784-83A38C88A319}"/>
                </a:ext>
              </a:extLst>
            </p:cNvPr>
            <p:cNvGrpSpPr/>
            <p:nvPr/>
          </p:nvGrpSpPr>
          <p:grpSpPr>
            <a:xfrm>
              <a:off x="3198478" y="2971251"/>
              <a:ext cx="2272005" cy="1928066"/>
              <a:chOff x="2182478" y="2996651"/>
              <a:chExt cx="2272005" cy="1928066"/>
            </a:xfrm>
          </p:grpSpPr>
          <p:grpSp>
            <p:nvGrpSpPr>
              <p:cNvPr id="1011" name="グループ化 1010">
                <a:extLst>
                  <a:ext uri="{FF2B5EF4-FFF2-40B4-BE49-F238E27FC236}">
                    <a16:creationId xmlns:a16="http://schemas.microsoft.com/office/drawing/2014/main" id="{D315A973-3064-467F-8198-0C4DBC678F4E}"/>
                  </a:ext>
                </a:extLst>
              </p:cNvPr>
              <p:cNvGrpSpPr/>
              <p:nvPr/>
            </p:nvGrpSpPr>
            <p:grpSpPr>
              <a:xfrm>
                <a:off x="2182478" y="2996651"/>
                <a:ext cx="2272005" cy="1928066"/>
                <a:chOff x="6765421" y="4225481"/>
                <a:chExt cx="2272005" cy="1928066"/>
              </a:xfrm>
            </p:grpSpPr>
            <p:sp>
              <p:nvSpPr>
                <p:cNvPr id="1013" name="楕円 3">
                  <a:extLst>
                    <a:ext uri="{FF2B5EF4-FFF2-40B4-BE49-F238E27FC236}">
                      <a16:creationId xmlns:a16="http://schemas.microsoft.com/office/drawing/2014/main" id="{CC1CDC74-4952-4775-A923-B4BED5F3E196}"/>
                    </a:ext>
                  </a:extLst>
                </p:cNvPr>
                <p:cNvSpPr/>
                <p:nvPr/>
              </p:nvSpPr>
              <p:spPr>
                <a:xfrm flipV="1">
                  <a:off x="7383518" y="5384462"/>
                  <a:ext cx="991708" cy="769085"/>
                </a:xfrm>
                <a:custGeom>
                  <a:avLst/>
                  <a:gdLst>
                    <a:gd name="connsiteX0" fmla="*/ 0 w 3321170"/>
                    <a:gd name="connsiteY0" fmla="*/ 948906 h 1897811"/>
                    <a:gd name="connsiteX1" fmla="*/ 1660585 w 3321170"/>
                    <a:gd name="connsiteY1" fmla="*/ 0 h 1897811"/>
                    <a:gd name="connsiteX2" fmla="*/ 3321170 w 3321170"/>
                    <a:gd name="connsiteY2" fmla="*/ 948906 h 1897811"/>
                    <a:gd name="connsiteX3" fmla="*/ 1660585 w 3321170"/>
                    <a:gd name="connsiteY3" fmla="*/ 1897812 h 1897811"/>
                    <a:gd name="connsiteX4" fmla="*/ 0 w 3321170"/>
                    <a:gd name="connsiteY4" fmla="*/ 948906 h 1897811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536167"/>
                    <a:gd name="connsiteX1" fmla="*/ 1660585 w 3321170"/>
                    <a:gd name="connsiteY1" fmla="*/ 0 h 2536167"/>
                    <a:gd name="connsiteX2" fmla="*/ 3321170 w 3321170"/>
                    <a:gd name="connsiteY2" fmla="*/ 948906 h 2536167"/>
                    <a:gd name="connsiteX3" fmla="*/ 1651958 w 3321170"/>
                    <a:gd name="connsiteY3" fmla="*/ 2536167 h 2536167"/>
                    <a:gd name="connsiteX4" fmla="*/ 0 w 3321170"/>
                    <a:gd name="connsiteY4" fmla="*/ 948906 h 2536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21170" h="2536167">
                      <a:moveTo>
                        <a:pt x="0" y="948906"/>
                      </a:moveTo>
                      <a:cubicBezTo>
                        <a:pt x="0" y="424840"/>
                        <a:pt x="743469" y="0"/>
                        <a:pt x="1660585" y="0"/>
                      </a:cubicBezTo>
                      <a:cubicBezTo>
                        <a:pt x="2577701" y="0"/>
                        <a:pt x="3321170" y="424840"/>
                        <a:pt x="3321170" y="948906"/>
                      </a:cubicBezTo>
                      <a:cubicBezTo>
                        <a:pt x="3321170" y="1472972"/>
                        <a:pt x="2569074" y="2536167"/>
                        <a:pt x="1651958" y="2536167"/>
                      </a:cubicBezTo>
                      <a:cubicBezTo>
                        <a:pt x="734842" y="2536167"/>
                        <a:pt x="0" y="1472972"/>
                        <a:pt x="0" y="94890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4" name="楕円 1013">
                  <a:extLst>
                    <a:ext uri="{FF2B5EF4-FFF2-40B4-BE49-F238E27FC236}">
                      <a16:creationId xmlns:a16="http://schemas.microsoft.com/office/drawing/2014/main" id="{10F33701-F9EB-4063-B759-082215FE0C74}"/>
                    </a:ext>
                  </a:extLst>
                </p:cNvPr>
                <p:cNvSpPr/>
                <p:nvPr/>
              </p:nvSpPr>
              <p:spPr>
                <a:xfrm>
                  <a:off x="6765421" y="4225481"/>
                  <a:ext cx="2272005" cy="184247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5" name="楕円 1014">
                  <a:extLst>
                    <a:ext uri="{FF2B5EF4-FFF2-40B4-BE49-F238E27FC236}">
                      <a16:creationId xmlns:a16="http://schemas.microsoft.com/office/drawing/2014/main" id="{FF4ADBF7-6058-41A2-9223-6DD1E2861D47}"/>
                    </a:ext>
                  </a:extLst>
                </p:cNvPr>
                <p:cNvSpPr/>
                <p:nvPr/>
              </p:nvSpPr>
              <p:spPr>
                <a:xfrm>
                  <a:off x="7001148" y="4416643"/>
                  <a:ext cx="1800552" cy="14601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1"/>
                  <a:tileRect/>
                </a:gradFill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12" name="フリーフォーム: 図形 1011">
                <a:extLst>
                  <a:ext uri="{FF2B5EF4-FFF2-40B4-BE49-F238E27FC236}">
                    <a16:creationId xmlns:a16="http://schemas.microsoft.com/office/drawing/2014/main" id="{E699F132-E43E-41B5-9917-2625820B7C36}"/>
                  </a:ext>
                </a:extLst>
              </p:cNvPr>
              <p:cNvSpPr/>
              <p:nvPr/>
            </p:nvSpPr>
            <p:spPr>
              <a:xfrm>
                <a:off x="2232025" y="3063961"/>
                <a:ext cx="2178050" cy="1704889"/>
              </a:xfrm>
              <a:custGeom>
                <a:avLst/>
                <a:gdLst>
                  <a:gd name="connsiteX0" fmla="*/ 955373 w 2907569"/>
                  <a:gd name="connsiteY0" fmla="*/ 2159967 h 2325428"/>
                  <a:gd name="connsiteX1" fmla="*/ 1044054 w 2907569"/>
                  <a:gd name="connsiteY1" fmla="*/ 2185516 h 2325428"/>
                  <a:gd name="connsiteX2" fmla="*/ 1312907 w 2907569"/>
                  <a:gd name="connsiteY2" fmla="*/ 2228677 h 2325428"/>
                  <a:gd name="connsiteX3" fmla="*/ 1430924 w 2907569"/>
                  <a:gd name="connsiteY3" fmla="*/ 2233367 h 2325428"/>
                  <a:gd name="connsiteX4" fmla="*/ 1430924 w 2907569"/>
                  <a:gd name="connsiteY4" fmla="*/ 2325428 h 2325428"/>
                  <a:gd name="connsiteX5" fmla="*/ 1305116 w 2907569"/>
                  <a:gd name="connsiteY5" fmla="*/ 2320344 h 2325428"/>
                  <a:gd name="connsiteX6" fmla="*/ 1021394 w 2907569"/>
                  <a:gd name="connsiteY6" fmla="*/ 2274037 h 2325428"/>
                  <a:gd name="connsiteX7" fmla="*/ 912059 w 2907569"/>
                  <a:gd name="connsiteY7" fmla="*/ 2242013 h 2325428"/>
                  <a:gd name="connsiteX8" fmla="*/ 1968641 w 2907569"/>
                  <a:gd name="connsiteY8" fmla="*/ 2155229 h 2325428"/>
                  <a:gd name="connsiteX9" fmla="*/ 2013289 w 2907569"/>
                  <a:gd name="connsiteY9" fmla="*/ 2236805 h 2325428"/>
                  <a:gd name="connsiteX10" fmla="*/ 1886174 w 2907569"/>
                  <a:gd name="connsiteY10" fmla="*/ 2274037 h 2325428"/>
                  <a:gd name="connsiteX11" fmla="*/ 1602452 w 2907569"/>
                  <a:gd name="connsiteY11" fmla="*/ 2320344 h 2325428"/>
                  <a:gd name="connsiteX12" fmla="*/ 1476643 w 2907569"/>
                  <a:gd name="connsiteY12" fmla="*/ 2325428 h 2325428"/>
                  <a:gd name="connsiteX13" fmla="*/ 1476643 w 2907569"/>
                  <a:gd name="connsiteY13" fmla="*/ 2233368 h 2325428"/>
                  <a:gd name="connsiteX14" fmla="*/ 1594661 w 2907569"/>
                  <a:gd name="connsiteY14" fmla="*/ 2228677 h 2325428"/>
                  <a:gd name="connsiteX15" fmla="*/ 1863515 w 2907569"/>
                  <a:gd name="connsiteY15" fmla="*/ 2185516 h 2325428"/>
                  <a:gd name="connsiteX16" fmla="*/ 2452397 w 2907569"/>
                  <a:gd name="connsiteY16" fmla="*/ 1895545 h 2325428"/>
                  <a:gd name="connsiteX17" fmla="*/ 2525719 w 2907569"/>
                  <a:gd name="connsiteY17" fmla="*/ 1946993 h 2325428"/>
                  <a:gd name="connsiteX18" fmla="*/ 2481953 w 2907569"/>
                  <a:gd name="connsiteY18" fmla="*/ 1985531 h 2325428"/>
                  <a:gd name="connsiteX19" fmla="*/ 2146871 w 2907569"/>
                  <a:gd name="connsiteY19" fmla="*/ 2185907 h 2325428"/>
                  <a:gd name="connsiteX20" fmla="*/ 2056598 w 2907569"/>
                  <a:gd name="connsiteY20" fmla="*/ 2220709 h 2325428"/>
                  <a:gd name="connsiteX21" fmla="*/ 2012689 w 2907569"/>
                  <a:gd name="connsiteY21" fmla="*/ 2140482 h 2325428"/>
                  <a:gd name="connsiteX22" fmla="*/ 2110550 w 2907569"/>
                  <a:gd name="connsiteY22" fmla="*/ 2103375 h 2325428"/>
                  <a:gd name="connsiteX23" fmla="*/ 2428072 w 2907569"/>
                  <a:gd name="connsiteY23" fmla="*/ 1916613 h 2325428"/>
                  <a:gd name="connsiteX24" fmla="*/ 455171 w 2907569"/>
                  <a:gd name="connsiteY24" fmla="*/ 1895545 h 2325428"/>
                  <a:gd name="connsiteX25" fmla="*/ 479497 w 2907569"/>
                  <a:gd name="connsiteY25" fmla="*/ 1916613 h 2325428"/>
                  <a:gd name="connsiteX26" fmla="*/ 797019 w 2907569"/>
                  <a:gd name="connsiteY26" fmla="*/ 2103375 h 2325428"/>
                  <a:gd name="connsiteX27" fmla="*/ 910778 w 2907569"/>
                  <a:gd name="connsiteY27" fmla="*/ 2146511 h 2325428"/>
                  <a:gd name="connsiteX28" fmla="*/ 868117 w 2907569"/>
                  <a:gd name="connsiteY28" fmla="*/ 2227319 h 2325428"/>
                  <a:gd name="connsiteX29" fmla="*/ 760698 w 2907569"/>
                  <a:gd name="connsiteY29" fmla="*/ 2185907 h 2325428"/>
                  <a:gd name="connsiteX30" fmla="*/ 425616 w 2907569"/>
                  <a:gd name="connsiteY30" fmla="*/ 1985531 h 2325428"/>
                  <a:gd name="connsiteX31" fmla="*/ 381848 w 2907569"/>
                  <a:gd name="connsiteY31" fmla="*/ 1946993 h 2325428"/>
                  <a:gd name="connsiteX32" fmla="*/ 204028 w 2907569"/>
                  <a:gd name="connsiteY32" fmla="*/ 1604249 h 2325428"/>
                  <a:gd name="connsiteX33" fmla="*/ 242233 w 2907569"/>
                  <a:gd name="connsiteY33" fmla="*/ 1666677 h 2325428"/>
                  <a:gd name="connsiteX34" fmla="*/ 390568 w 2907569"/>
                  <a:gd name="connsiteY34" fmla="*/ 1839594 h 2325428"/>
                  <a:gd name="connsiteX35" fmla="*/ 419546 w 2907569"/>
                  <a:gd name="connsiteY35" fmla="*/ 1864691 h 2325428"/>
                  <a:gd name="connsiteX36" fmla="*/ 346549 w 2907569"/>
                  <a:gd name="connsiteY36" fmla="*/ 1915911 h 2325428"/>
                  <a:gd name="connsiteX37" fmla="*/ 331769 w 2907569"/>
                  <a:gd name="connsiteY37" fmla="*/ 1902896 h 2325428"/>
                  <a:gd name="connsiteX38" fmla="*/ 175230 w 2907569"/>
                  <a:gd name="connsiteY38" fmla="*/ 1717373 h 2325428"/>
                  <a:gd name="connsiteX39" fmla="*/ 123219 w 2907569"/>
                  <a:gd name="connsiteY39" fmla="*/ 1630970 h 2325428"/>
                  <a:gd name="connsiteX40" fmla="*/ 2703541 w 2907569"/>
                  <a:gd name="connsiteY40" fmla="*/ 1604249 h 2325428"/>
                  <a:gd name="connsiteX41" fmla="*/ 2784349 w 2907569"/>
                  <a:gd name="connsiteY41" fmla="*/ 1630969 h 2325428"/>
                  <a:gd name="connsiteX42" fmla="*/ 2732338 w 2907569"/>
                  <a:gd name="connsiteY42" fmla="*/ 1717373 h 2325428"/>
                  <a:gd name="connsiteX43" fmla="*/ 2575800 w 2907569"/>
                  <a:gd name="connsiteY43" fmla="*/ 1902896 h 2325428"/>
                  <a:gd name="connsiteX44" fmla="*/ 2561019 w 2907569"/>
                  <a:gd name="connsiteY44" fmla="*/ 1915911 h 2325428"/>
                  <a:gd name="connsiteX45" fmla="*/ 2488022 w 2907569"/>
                  <a:gd name="connsiteY45" fmla="*/ 1864691 h 2325428"/>
                  <a:gd name="connsiteX46" fmla="*/ 2517000 w 2907569"/>
                  <a:gd name="connsiteY46" fmla="*/ 1839594 h 2325428"/>
                  <a:gd name="connsiteX47" fmla="*/ 2665335 w 2907569"/>
                  <a:gd name="connsiteY47" fmla="*/ 1666677 h 2325428"/>
                  <a:gd name="connsiteX48" fmla="*/ 2907569 w 2907569"/>
                  <a:gd name="connsiteY48" fmla="*/ 1166920 h 2325428"/>
                  <a:gd name="connsiteX49" fmla="*/ 2900327 w 2907569"/>
                  <a:gd name="connsiteY49" fmla="*/ 1281689 h 2325428"/>
                  <a:gd name="connsiteX50" fmla="*/ 2842463 w 2907569"/>
                  <a:gd name="connsiteY50" fmla="*/ 1508745 h 2325428"/>
                  <a:gd name="connsiteX51" fmla="*/ 2805403 w 2907569"/>
                  <a:gd name="connsiteY51" fmla="*/ 1589777 h 2325428"/>
                  <a:gd name="connsiteX52" fmla="*/ 2727073 w 2907569"/>
                  <a:gd name="connsiteY52" fmla="*/ 1563877 h 2325428"/>
                  <a:gd name="connsiteX53" fmla="*/ 2769689 w 2907569"/>
                  <a:gd name="connsiteY53" fmla="*/ 1472225 h 2325428"/>
                  <a:gd name="connsiteX54" fmla="*/ 2824521 w 2907569"/>
                  <a:gd name="connsiteY54" fmla="*/ 1260599 h 2325428"/>
                  <a:gd name="connsiteX55" fmla="*/ 2830530 w 2907569"/>
                  <a:gd name="connsiteY55" fmla="*/ 1166920 h 2325428"/>
                  <a:gd name="connsiteX56" fmla="*/ 0 w 2907569"/>
                  <a:gd name="connsiteY56" fmla="*/ 1166920 h 2325428"/>
                  <a:gd name="connsiteX57" fmla="*/ 77038 w 2907569"/>
                  <a:gd name="connsiteY57" fmla="*/ 1166920 h 2325428"/>
                  <a:gd name="connsiteX58" fmla="*/ 83048 w 2907569"/>
                  <a:gd name="connsiteY58" fmla="*/ 1260599 h 2325428"/>
                  <a:gd name="connsiteX59" fmla="*/ 137880 w 2907569"/>
                  <a:gd name="connsiteY59" fmla="*/ 1472225 h 2325428"/>
                  <a:gd name="connsiteX60" fmla="*/ 180495 w 2907569"/>
                  <a:gd name="connsiteY60" fmla="*/ 1563876 h 2325428"/>
                  <a:gd name="connsiteX61" fmla="*/ 102166 w 2907569"/>
                  <a:gd name="connsiteY61" fmla="*/ 1589777 h 2325428"/>
                  <a:gd name="connsiteX62" fmla="*/ 65105 w 2907569"/>
                  <a:gd name="connsiteY62" fmla="*/ 1508745 h 2325428"/>
                  <a:gd name="connsiteX63" fmla="*/ 7241 w 2907569"/>
                  <a:gd name="connsiteY63" fmla="*/ 1281689 h 2325428"/>
                  <a:gd name="connsiteX64" fmla="*/ 98821 w 2907569"/>
                  <a:gd name="connsiteY64" fmla="*/ 742965 h 2325428"/>
                  <a:gd name="connsiteX65" fmla="*/ 166619 w 2907569"/>
                  <a:gd name="connsiteY65" fmla="*/ 765383 h 2325428"/>
                  <a:gd name="connsiteX66" fmla="*/ 137880 w 2907569"/>
                  <a:gd name="connsiteY66" fmla="*/ 827191 h 2325428"/>
                  <a:gd name="connsiteX67" fmla="*/ 83048 w 2907569"/>
                  <a:gd name="connsiteY67" fmla="*/ 1038817 h 2325428"/>
                  <a:gd name="connsiteX68" fmla="*/ 77763 w 2907569"/>
                  <a:gd name="connsiteY68" fmla="*/ 1121201 h 2325428"/>
                  <a:gd name="connsiteX69" fmla="*/ 2354 w 2907569"/>
                  <a:gd name="connsiteY69" fmla="*/ 1121201 h 2325428"/>
                  <a:gd name="connsiteX70" fmla="*/ 7241 w 2907569"/>
                  <a:gd name="connsiteY70" fmla="*/ 1043739 h 2325428"/>
                  <a:gd name="connsiteX71" fmla="*/ 65105 w 2907569"/>
                  <a:gd name="connsiteY71" fmla="*/ 816684 h 2325428"/>
                  <a:gd name="connsiteX72" fmla="*/ 2808747 w 2907569"/>
                  <a:gd name="connsiteY72" fmla="*/ 742964 h 2325428"/>
                  <a:gd name="connsiteX73" fmla="*/ 2842463 w 2907569"/>
                  <a:gd name="connsiteY73" fmla="*/ 816684 h 2325428"/>
                  <a:gd name="connsiteX74" fmla="*/ 2900327 w 2907569"/>
                  <a:gd name="connsiteY74" fmla="*/ 1043739 h 2325428"/>
                  <a:gd name="connsiteX75" fmla="*/ 2905215 w 2907569"/>
                  <a:gd name="connsiteY75" fmla="*/ 1121201 h 2325428"/>
                  <a:gd name="connsiteX76" fmla="*/ 2829806 w 2907569"/>
                  <a:gd name="connsiteY76" fmla="*/ 1121201 h 2325428"/>
                  <a:gd name="connsiteX77" fmla="*/ 2824521 w 2907569"/>
                  <a:gd name="connsiteY77" fmla="*/ 1038817 h 2325428"/>
                  <a:gd name="connsiteX78" fmla="*/ 2769689 w 2907569"/>
                  <a:gd name="connsiteY78" fmla="*/ 827191 h 2325428"/>
                  <a:gd name="connsiteX79" fmla="*/ 2740949 w 2907569"/>
                  <a:gd name="connsiteY79" fmla="*/ 765382 h 2325428"/>
                  <a:gd name="connsiteX80" fmla="*/ 341227 w 2907569"/>
                  <a:gd name="connsiteY80" fmla="*/ 414203 h 2325428"/>
                  <a:gd name="connsiteX81" fmla="*/ 397583 w 2907569"/>
                  <a:gd name="connsiteY81" fmla="*/ 453747 h 2325428"/>
                  <a:gd name="connsiteX82" fmla="*/ 390568 w 2907569"/>
                  <a:gd name="connsiteY82" fmla="*/ 459822 h 2325428"/>
                  <a:gd name="connsiteX83" fmla="*/ 242233 w 2907569"/>
                  <a:gd name="connsiteY83" fmla="*/ 632739 h 2325428"/>
                  <a:gd name="connsiteX84" fmla="*/ 186502 w 2907569"/>
                  <a:gd name="connsiteY84" fmla="*/ 723804 h 2325428"/>
                  <a:gd name="connsiteX85" fmla="*/ 118992 w 2907569"/>
                  <a:gd name="connsiteY85" fmla="*/ 701481 h 2325428"/>
                  <a:gd name="connsiteX86" fmla="*/ 175230 w 2907569"/>
                  <a:gd name="connsiteY86" fmla="*/ 608055 h 2325428"/>
                  <a:gd name="connsiteX87" fmla="*/ 331769 w 2907569"/>
                  <a:gd name="connsiteY87" fmla="*/ 422532 h 2325428"/>
                  <a:gd name="connsiteX88" fmla="*/ 2566341 w 2907569"/>
                  <a:gd name="connsiteY88" fmla="*/ 414203 h 2325428"/>
                  <a:gd name="connsiteX89" fmla="*/ 2575800 w 2907569"/>
                  <a:gd name="connsiteY89" fmla="*/ 422532 h 2325428"/>
                  <a:gd name="connsiteX90" fmla="*/ 2732338 w 2907569"/>
                  <a:gd name="connsiteY90" fmla="*/ 608055 h 2325428"/>
                  <a:gd name="connsiteX91" fmla="*/ 2788576 w 2907569"/>
                  <a:gd name="connsiteY91" fmla="*/ 701481 h 2325428"/>
                  <a:gd name="connsiteX92" fmla="*/ 2721066 w 2907569"/>
                  <a:gd name="connsiteY92" fmla="*/ 723804 h 2325428"/>
                  <a:gd name="connsiteX93" fmla="*/ 2665335 w 2907569"/>
                  <a:gd name="connsiteY93" fmla="*/ 632739 h 2325428"/>
                  <a:gd name="connsiteX94" fmla="*/ 2517000 w 2907569"/>
                  <a:gd name="connsiteY94" fmla="*/ 459822 h 2325428"/>
                  <a:gd name="connsiteX95" fmla="*/ 2509985 w 2907569"/>
                  <a:gd name="connsiteY95" fmla="*/ 453746 h 2325428"/>
                  <a:gd name="connsiteX96" fmla="*/ 847165 w 2907569"/>
                  <a:gd name="connsiteY96" fmla="*/ 106187 h 2325428"/>
                  <a:gd name="connsiteX97" fmla="*/ 879274 w 2907569"/>
                  <a:gd name="connsiteY97" fmla="*/ 164852 h 2325428"/>
                  <a:gd name="connsiteX98" fmla="*/ 797019 w 2907569"/>
                  <a:gd name="connsiteY98" fmla="*/ 196042 h 2325428"/>
                  <a:gd name="connsiteX99" fmla="*/ 479497 w 2907569"/>
                  <a:gd name="connsiteY99" fmla="*/ 382803 h 2325428"/>
                  <a:gd name="connsiteX100" fmla="*/ 433208 w 2907569"/>
                  <a:gd name="connsiteY100" fmla="*/ 422893 h 2325428"/>
                  <a:gd name="connsiteX101" fmla="*/ 376527 w 2907569"/>
                  <a:gd name="connsiteY101" fmla="*/ 383121 h 2325428"/>
                  <a:gd name="connsiteX102" fmla="*/ 425616 w 2907569"/>
                  <a:gd name="connsiteY102" fmla="*/ 339898 h 2325428"/>
                  <a:gd name="connsiteX103" fmla="*/ 760698 w 2907569"/>
                  <a:gd name="connsiteY103" fmla="*/ 139521 h 2325428"/>
                  <a:gd name="connsiteX104" fmla="*/ 2043143 w 2907569"/>
                  <a:gd name="connsiteY104" fmla="*/ 99533 h 2325428"/>
                  <a:gd name="connsiteX105" fmla="*/ 2146871 w 2907569"/>
                  <a:gd name="connsiteY105" fmla="*/ 139521 h 2325428"/>
                  <a:gd name="connsiteX106" fmla="*/ 2481953 w 2907569"/>
                  <a:gd name="connsiteY106" fmla="*/ 339898 h 2325428"/>
                  <a:gd name="connsiteX107" fmla="*/ 2531041 w 2907569"/>
                  <a:gd name="connsiteY107" fmla="*/ 383121 h 2325428"/>
                  <a:gd name="connsiteX108" fmla="*/ 2474360 w 2907569"/>
                  <a:gd name="connsiteY108" fmla="*/ 422892 h 2325428"/>
                  <a:gd name="connsiteX109" fmla="*/ 2428072 w 2907569"/>
                  <a:gd name="connsiteY109" fmla="*/ 382803 h 2325428"/>
                  <a:gd name="connsiteX110" fmla="*/ 2110550 w 2907569"/>
                  <a:gd name="connsiteY110" fmla="*/ 196042 h 2325428"/>
                  <a:gd name="connsiteX111" fmla="*/ 2011934 w 2907569"/>
                  <a:gd name="connsiteY111" fmla="*/ 158648 h 2325428"/>
                  <a:gd name="connsiteX112" fmla="*/ 1430924 w 2907569"/>
                  <a:gd name="connsiteY112" fmla="*/ 0 h 2325428"/>
                  <a:gd name="connsiteX113" fmla="*/ 1430924 w 2907569"/>
                  <a:gd name="connsiteY113" fmla="*/ 66049 h 2325428"/>
                  <a:gd name="connsiteX114" fmla="*/ 1312907 w 2907569"/>
                  <a:gd name="connsiteY114" fmla="*/ 70740 h 2325428"/>
                  <a:gd name="connsiteX115" fmla="*/ 1044054 w 2907569"/>
                  <a:gd name="connsiteY115" fmla="*/ 113900 h 2325428"/>
                  <a:gd name="connsiteX116" fmla="*/ 922649 w 2907569"/>
                  <a:gd name="connsiteY116" fmla="*/ 148877 h 2325428"/>
                  <a:gd name="connsiteX117" fmla="*/ 890308 w 2907569"/>
                  <a:gd name="connsiteY117" fmla="*/ 89787 h 2325428"/>
                  <a:gd name="connsiteX118" fmla="*/ 1021394 w 2907569"/>
                  <a:gd name="connsiteY118" fmla="*/ 51391 h 2325428"/>
                  <a:gd name="connsiteX119" fmla="*/ 1305116 w 2907569"/>
                  <a:gd name="connsiteY119" fmla="*/ 5084 h 2325428"/>
                  <a:gd name="connsiteX120" fmla="*/ 1476643 w 2907569"/>
                  <a:gd name="connsiteY120" fmla="*/ 0 h 2325428"/>
                  <a:gd name="connsiteX121" fmla="*/ 1602452 w 2907569"/>
                  <a:gd name="connsiteY121" fmla="*/ 5084 h 2325428"/>
                  <a:gd name="connsiteX122" fmla="*/ 1886174 w 2907569"/>
                  <a:gd name="connsiteY122" fmla="*/ 51391 h 2325428"/>
                  <a:gd name="connsiteX123" fmla="*/ 1999358 w 2907569"/>
                  <a:gd name="connsiteY123" fmla="*/ 84543 h 2325428"/>
                  <a:gd name="connsiteX124" fmla="*/ 1967971 w 2907569"/>
                  <a:gd name="connsiteY124" fmla="*/ 143994 h 2325428"/>
                  <a:gd name="connsiteX125" fmla="*/ 1863515 w 2907569"/>
                  <a:gd name="connsiteY125" fmla="*/ 113900 h 2325428"/>
                  <a:gd name="connsiteX126" fmla="*/ 1594661 w 2907569"/>
                  <a:gd name="connsiteY126" fmla="*/ 70740 h 2325428"/>
                  <a:gd name="connsiteX127" fmla="*/ 1476643 w 2907569"/>
                  <a:gd name="connsiteY127" fmla="*/ 66049 h 2325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2907569" h="2325428">
                    <a:moveTo>
                      <a:pt x="955373" y="2159967"/>
                    </a:moveTo>
                    <a:lnTo>
                      <a:pt x="1044054" y="2185516"/>
                    </a:lnTo>
                    <a:cubicBezTo>
                      <a:pt x="1130343" y="2206642"/>
                      <a:pt x="1220268" y="2221271"/>
                      <a:pt x="1312907" y="2228677"/>
                    </a:cubicBezTo>
                    <a:lnTo>
                      <a:pt x="1430924" y="2233367"/>
                    </a:lnTo>
                    <a:lnTo>
                      <a:pt x="1430924" y="2325428"/>
                    </a:lnTo>
                    <a:lnTo>
                      <a:pt x="1305116" y="2320344"/>
                    </a:lnTo>
                    <a:cubicBezTo>
                      <a:pt x="1207354" y="2312399"/>
                      <a:pt x="1112455" y="2296703"/>
                      <a:pt x="1021394" y="2274037"/>
                    </a:cubicBezTo>
                    <a:lnTo>
                      <a:pt x="912059" y="2242013"/>
                    </a:lnTo>
                    <a:close/>
                    <a:moveTo>
                      <a:pt x="1968641" y="2155229"/>
                    </a:moveTo>
                    <a:lnTo>
                      <a:pt x="2013289" y="2236805"/>
                    </a:lnTo>
                    <a:lnTo>
                      <a:pt x="1886174" y="2274037"/>
                    </a:lnTo>
                    <a:cubicBezTo>
                      <a:pt x="1795113" y="2296703"/>
                      <a:pt x="1700214" y="2312399"/>
                      <a:pt x="1602452" y="2320344"/>
                    </a:cubicBezTo>
                    <a:lnTo>
                      <a:pt x="1476643" y="2325428"/>
                    </a:lnTo>
                    <a:lnTo>
                      <a:pt x="1476643" y="2233368"/>
                    </a:lnTo>
                    <a:lnTo>
                      <a:pt x="1594661" y="2228677"/>
                    </a:lnTo>
                    <a:cubicBezTo>
                      <a:pt x="1687300" y="2221271"/>
                      <a:pt x="1777226" y="2206642"/>
                      <a:pt x="1863515" y="2185516"/>
                    </a:cubicBezTo>
                    <a:close/>
                    <a:moveTo>
                      <a:pt x="2452397" y="1895545"/>
                    </a:moveTo>
                    <a:lnTo>
                      <a:pt x="2525719" y="1946993"/>
                    </a:lnTo>
                    <a:lnTo>
                      <a:pt x="2481953" y="1985531"/>
                    </a:lnTo>
                    <a:cubicBezTo>
                      <a:pt x="2383279" y="2064497"/>
                      <a:pt x="2270488" y="2132167"/>
                      <a:pt x="2146871" y="2185907"/>
                    </a:cubicBezTo>
                    <a:lnTo>
                      <a:pt x="2056598" y="2220709"/>
                    </a:lnTo>
                    <a:lnTo>
                      <a:pt x="2012689" y="2140482"/>
                    </a:lnTo>
                    <a:lnTo>
                      <a:pt x="2110550" y="2103375"/>
                    </a:lnTo>
                    <a:cubicBezTo>
                      <a:pt x="2227689" y="2053285"/>
                      <a:pt x="2334568" y="1990214"/>
                      <a:pt x="2428072" y="1916613"/>
                    </a:cubicBezTo>
                    <a:close/>
                    <a:moveTo>
                      <a:pt x="455171" y="1895545"/>
                    </a:moveTo>
                    <a:lnTo>
                      <a:pt x="479497" y="1916613"/>
                    </a:lnTo>
                    <a:cubicBezTo>
                      <a:pt x="573000" y="1990214"/>
                      <a:pt x="679880" y="2053285"/>
                      <a:pt x="797019" y="2103375"/>
                    </a:cubicBezTo>
                    <a:lnTo>
                      <a:pt x="910778" y="2146511"/>
                    </a:lnTo>
                    <a:lnTo>
                      <a:pt x="868117" y="2227319"/>
                    </a:lnTo>
                    <a:lnTo>
                      <a:pt x="760698" y="2185907"/>
                    </a:lnTo>
                    <a:cubicBezTo>
                      <a:pt x="637080" y="2132167"/>
                      <a:pt x="524290" y="2064497"/>
                      <a:pt x="425616" y="1985531"/>
                    </a:cubicBezTo>
                    <a:lnTo>
                      <a:pt x="381848" y="1946993"/>
                    </a:lnTo>
                    <a:close/>
                    <a:moveTo>
                      <a:pt x="204028" y="1604249"/>
                    </a:moveTo>
                    <a:lnTo>
                      <a:pt x="242233" y="1666677"/>
                    </a:lnTo>
                    <a:cubicBezTo>
                      <a:pt x="284656" y="1728148"/>
                      <a:pt x="334409" y="1786029"/>
                      <a:pt x="390568" y="1839594"/>
                    </a:cubicBezTo>
                    <a:lnTo>
                      <a:pt x="419546" y="1864691"/>
                    </a:lnTo>
                    <a:lnTo>
                      <a:pt x="346549" y="1915911"/>
                    </a:lnTo>
                    <a:lnTo>
                      <a:pt x="331769" y="1902896"/>
                    </a:lnTo>
                    <a:cubicBezTo>
                      <a:pt x="272503" y="1845426"/>
                      <a:pt x="219999" y="1783325"/>
                      <a:pt x="175230" y="1717373"/>
                    </a:cubicBezTo>
                    <a:lnTo>
                      <a:pt x="123219" y="1630970"/>
                    </a:lnTo>
                    <a:close/>
                    <a:moveTo>
                      <a:pt x="2703541" y="1604249"/>
                    </a:moveTo>
                    <a:lnTo>
                      <a:pt x="2784349" y="1630969"/>
                    </a:lnTo>
                    <a:lnTo>
                      <a:pt x="2732338" y="1717373"/>
                    </a:lnTo>
                    <a:cubicBezTo>
                      <a:pt x="2687570" y="1783325"/>
                      <a:pt x="2635065" y="1845426"/>
                      <a:pt x="2575800" y="1902896"/>
                    </a:cubicBezTo>
                    <a:lnTo>
                      <a:pt x="2561019" y="1915911"/>
                    </a:lnTo>
                    <a:lnTo>
                      <a:pt x="2488022" y="1864691"/>
                    </a:lnTo>
                    <a:lnTo>
                      <a:pt x="2517000" y="1839594"/>
                    </a:lnTo>
                    <a:cubicBezTo>
                      <a:pt x="2573160" y="1786029"/>
                      <a:pt x="2622913" y="1728148"/>
                      <a:pt x="2665335" y="1666677"/>
                    </a:cubicBezTo>
                    <a:close/>
                    <a:moveTo>
                      <a:pt x="2907569" y="1166920"/>
                    </a:moveTo>
                    <a:lnTo>
                      <a:pt x="2900327" y="1281689"/>
                    </a:lnTo>
                    <a:cubicBezTo>
                      <a:pt x="2890399" y="1359926"/>
                      <a:pt x="2870786" y="1435871"/>
                      <a:pt x="2842463" y="1508745"/>
                    </a:cubicBezTo>
                    <a:lnTo>
                      <a:pt x="2805403" y="1589777"/>
                    </a:lnTo>
                    <a:lnTo>
                      <a:pt x="2727073" y="1563877"/>
                    </a:lnTo>
                    <a:lnTo>
                      <a:pt x="2769689" y="1472225"/>
                    </a:lnTo>
                    <a:cubicBezTo>
                      <a:pt x="2796528" y="1404303"/>
                      <a:pt x="2815113" y="1333519"/>
                      <a:pt x="2824521" y="1260599"/>
                    </a:cubicBezTo>
                    <a:lnTo>
                      <a:pt x="2830530" y="1166920"/>
                    </a:lnTo>
                    <a:close/>
                    <a:moveTo>
                      <a:pt x="0" y="1166920"/>
                    </a:moveTo>
                    <a:lnTo>
                      <a:pt x="77038" y="1166920"/>
                    </a:lnTo>
                    <a:lnTo>
                      <a:pt x="83048" y="1260599"/>
                    </a:lnTo>
                    <a:cubicBezTo>
                      <a:pt x="92456" y="1333519"/>
                      <a:pt x="111041" y="1404303"/>
                      <a:pt x="137880" y="1472225"/>
                    </a:cubicBezTo>
                    <a:lnTo>
                      <a:pt x="180495" y="1563876"/>
                    </a:lnTo>
                    <a:lnTo>
                      <a:pt x="102166" y="1589777"/>
                    </a:lnTo>
                    <a:lnTo>
                      <a:pt x="65105" y="1508745"/>
                    </a:lnTo>
                    <a:cubicBezTo>
                      <a:pt x="36783" y="1435871"/>
                      <a:pt x="17170" y="1359926"/>
                      <a:pt x="7241" y="1281689"/>
                    </a:cubicBezTo>
                    <a:close/>
                    <a:moveTo>
                      <a:pt x="98821" y="742965"/>
                    </a:moveTo>
                    <a:lnTo>
                      <a:pt x="166619" y="765383"/>
                    </a:lnTo>
                    <a:lnTo>
                      <a:pt x="137880" y="827191"/>
                    </a:lnTo>
                    <a:cubicBezTo>
                      <a:pt x="111041" y="895113"/>
                      <a:pt x="92456" y="965897"/>
                      <a:pt x="83048" y="1038817"/>
                    </a:cubicBezTo>
                    <a:lnTo>
                      <a:pt x="77763" y="1121201"/>
                    </a:lnTo>
                    <a:lnTo>
                      <a:pt x="2354" y="1121201"/>
                    </a:lnTo>
                    <a:lnTo>
                      <a:pt x="7241" y="1043739"/>
                    </a:lnTo>
                    <a:cubicBezTo>
                      <a:pt x="17170" y="965503"/>
                      <a:pt x="36783" y="889558"/>
                      <a:pt x="65105" y="816684"/>
                    </a:cubicBezTo>
                    <a:close/>
                    <a:moveTo>
                      <a:pt x="2808747" y="742964"/>
                    </a:moveTo>
                    <a:lnTo>
                      <a:pt x="2842463" y="816684"/>
                    </a:lnTo>
                    <a:cubicBezTo>
                      <a:pt x="2870786" y="889558"/>
                      <a:pt x="2890399" y="965503"/>
                      <a:pt x="2900327" y="1043739"/>
                    </a:cubicBezTo>
                    <a:lnTo>
                      <a:pt x="2905215" y="1121201"/>
                    </a:lnTo>
                    <a:lnTo>
                      <a:pt x="2829806" y="1121201"/>
                    </a:lnTo>
                    <a:lnTo>
                      <a:pt x="2824521" y="1038817"/>
                    </a:lnTo>
                    <a:cubicBezTo>
                      <a:pt x="2815113" y="965897"/>
                      <a:pt x="2796528" y="895113"/>
                      <a:pt x="2769689" y="827191"/>
                    </a:cubicBezTo>
                    <a:lnTo>
                      <a:pt x="2740949" y="765382"/>
                    </a:lnTo>
                    <a:close/>
                    <a:moveTo>
                      <a:pt x="341227" y="414203"/>
                    </a:moveTo>
                    <a:lnTo>
                      <a:pt x="397583" y="453747"/>
                    </a:lnTo>
                    <a:lnTo>
                      <a:pt x="390568" y="459822"/>
                    </a:lnTo>
                    <a:cubicBezTo>
                      <a:pt x="334409" y="513387"/>
                      <a:pt x="284656" y="571268"/>
                      <a:pt x="242233" y="632739"/>
                    </a:cubicBezTo>
                    <a:lnTo>
                      <a:pt x="186502" y="723804"/>
                    </a:lnTo>
                    <a:lnTo>
                      <a:pt x="118992" y="701481"/>
                    </a:lnTo>
                    <a:lnTo>
                      <a:pt x="175230" y="608055"/>
                    </a:lnTo>
                    <a:cubicBezTo>
                      <a:pt x="219999" y="542103"/>
                      <a:pt x="272503" y="480002"/>
                      <a:pt x="331769" y="422532"/>
                    </a:cubicBezTo>
                    <a:close/>
                    <a:moveTo>
                      <a:pt x="2566341" y="414203"/>
                    </a:moveTo>
                    <a:lnTo>
                      <a:pt x="2575800" y="422532"/>
                    </a:lnTo>
                    <a:cubicBezTo>
                      <a:pt x="2635065" y="480002"/>
                      <a:pt x="2687570" y="542103"/>
                      <a:pt x="2732338" y="608055"/>
                    </a:cubicBezTo>
                    <a:lnTo>
                      <a:pt x="2788576" y="701481"/>
                    </a:lnTo>
                    <a:lnTo>
                      <a:pt x="2721066" y="723804"/>
                    </a:lnTo>
                    <a:lnTo>
                      <a:pt x="2665335" y="632739"/>
                    </a:lnTo>
                    <a:cubicBezTo>
                      <a:pt x="2622913" y="571268"/>
                      <a:pt x="2573160" y="513387"/>
                      <a:pt x="2517000" y="459822"/>
                    </a:cubicBezTo>
                    <a:lnTo>
                      <a:pt x="2509985" y="453746"/>
                    </a:lnTo>
                    <a:close/>
                    <a:moveTo>
                      <a:pt x="847165" y="106187"/>
                    </a:moveTo>
                    <a:lnTo>
                      <a:pt x="879274" y="164852"/>
                    </a:lnTo>
                    <a:lnTo>
                      <a:pt x="797019" y="196042"/>
                    </a:lnTo>
                    <a:cubicBezTo>
                      <a:pt x="679880" y="246131"/>
                      <a:pt x="573000" y="309202"/>
                      <a:pt x="479497" y="382803"/>
                    </a:cubicBezTo>
                    <a:lnTo>
                      <a:pt x="433208" y="422893"/>
                    </a:lnTo>
                    <a:lnTo>
                      <a:pt x="376527" y="383121"/>
                    </a:lnTo>
                    <a:lnTo>
                      <a:pt x="425616" y="339898"/>
                    </a:lnTo>
                    <a:cubicBezTo>
                      <a:pt x="524290" y="260931"/>
                      <a:pt x="637080" y="193262"/>
                      <a:pt x="760698" y="139521"/>
                    </a:cubicBezTo>
                    <a:close/>
                    <a:moveTo>
                      <a:pt x="2043143" y="99533"/>
                    </a:moveTo>
                    <a:lnTo>
                      <a:pt x="2146871" y="139521"/>
                    </a:lnTo>
                    <a:cubicBezTo>
                      <a:pt x="2270488" y="193262"/>
                      <a:pt x="2383279" y="260931"/>
                      <a:pt x="2481953" y="339898"/>
                    </a:cubicBezTo>
                    <a:lnTo>
                      <a:pt x="2531041" y="383121"/>
                    </a:lnTo>
                    <a:lnTo>
                      <a:pt x="2474360" y="422892"/>
                    </a:lnTo>
                    <a:lnTo>
                      <a:pt x="2428072" y="382803"/>
                    </a:lnTo>
                    <a:cubicBezTo>
                      <a:pt x="2334568" y="309202"/>
                      <a:pt x="2227689" y="246131"/>
                      <a:pt x="2110550" y="196042"/>
                    </a:cubicBezTo>
                    <a:lnTo>
                      <a:pt x="2011934" y="158648"/>
                    </a:lnTo>
                    <a:close/>
                    <a:moveTo>
                      <a:pt x="1430924" y="0"/>
                    </a:moveTo>
                    <a:lnTo>
                      <a:pt x="1430924" y="66049"/>
                    </a:lnTo>
                    <a:lnTo>
                      <a:pt x="1312907" y="70740"/>
                    </a:lnTo>
                    <a:cubicBezTo>
                      <a:pt x="1220268" y="78145"/>
                      <a:pt x="1130343" y="92774"/>
                      <a:pt x="1044054" y="113900"/>
                    </a:cubicBezTo>
                    <a:lnTo>
                      <a:pt x="922649" y="148877"/>
                    </a:lnTo>
                    <a:lnTo>
                      <a:pt x="890308" y="89787"/>
                    </a:lnTo>
                    <a:lnTo>
                      <a:pt x="1021394" y="51391"/>
                    </a:lnTo>
                    <a:cubicBezTo>
                      <a:pt x="1112455" y="28725"/>
                      <a:pt x="1207354" y="13029"/>
                      <a:pt x="1305116" y="5084"/>
                    </a:cubicBezTo>
                    <a:close/>
                    <a:moveTo>
                      <a:pt x="1476643" y="0"/>
                    </a:moveTo>
                    <a:lnTo>
                      <a:pt x="1602452" y="5084"/>
                    </a:lnTo>
                    <a:cubicBezTo>
                      <a:pt x="1700214" y="13029"/>
                      <a:pt x="1795113" y="28725"/>
                      <a:pt x="1886174" y="51391"/>
                    </a:cubicBezTo>
                    <a:lnTo>
                      <a:pt x="1999358" y="84543"/>
                    </a:lnTo>
                    <a:lnTo>
                      <a:pt x="1967971" y="143994"/>
                    </a:lnTo>
                    <a:lnTo>
                      <a:pt x="1863515" y="113900"/>
                    </a:lnTo>
                    <a:cubicBezTo>
                      <a:pt x="1777226" y="92774"/>
                      <a:pt x="1687300" y="78145"/>
                      <a:pt x="1594661" y="70740"/>
                    </a:cubicBezTo>
                    <a:lnTo>
                      <a:pt x="1476643" y="66049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21" name="グループ化 820">
              <a:extLst>
                <a:ext uri="{FF2B5EF4-FFF2-40B4-BE49-F238E27FC236}">
                  <a16:creationId xmlns:a16="http://schemas.microsoft.com/office/drawing/2014/main" id="{9A216CD0-5F16-4E4E-8E40-2EE53AE0A33C}"/>
                </a:ext>
              </a:extLst>
            </p:cNvPr>
            <p:cNvGrpSpPr/>
            <p:nvPr/>
          </p:nvGrpSpPr>
          <p:grpSpPr>
            <a:xfrm>
              <a:off x="3448035" y="3124450"/>
              <a:ext cx="1849132" cy="1468543"/>
              <a:chOff x="3448035" y="3124450"/>
              <a:chExt cx="1849132" cy="1468543"/>
            </a:xfrm>
          </p:grpSpPr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04E5F6D7-A9C3-4052-BBF2-52BA3BEE6FA0}"/>
                  </a:ext>
                </a:extLst>
              </p:cNvPr>
              <p:cNvSpPr/>
              <p:nvPr/>
            </p:nvSpPr>
            <p:spPr>
              <a:xfrm>
                <a:off x="3448035" y="3157461"/>
                <a:ext cx="1849132" cy="1435532"/>
              </a:xfrm>
              <a:custGeom>
                <a:avLst/>
                <a:gdLst>
                  <a:gd name="connsiteX0" fmla="*/ 166345 w 2223494"/>
                  <a:gd name="connsiteY0" fmla="*/ 468483 h 1808152"/>
                  <a:gd name="connsiteX1" fmla="*/ 56807 w 2223494"/>
                  <a:gd name="connsiteY1" fmla="*/ 658983 h 1808152"/>
                  <a:gd name="connsiteX2" fmla="*/ 9182 w 2223494"/>
                  <a:gd name="connsiteY2" fmla="*/ 778046 h 1808152"/>
                  <a:gd name="connsiteX3" fmla="*/ 237782 w 2223494"/>
                  <a:gd name="connsiteY3" fmla="*/ 1068558 h 1808152"/>
                  <a:gd name="connsiteX4" fmla="*/ 113957 w 2223494"/>
                  <a:gd name="connsiteY4" fmla="*/ 1354308 h 1808152"/>
                  <a:gd name="connsiteX5" fmla="*/ 299695 w 2223494"/>
                  <a:gd name="connsiteY5" fmla="*/ 1549571 h 1808152"/>
                  <a:gd name="connsiteX6" fmla="*/ 652120 w 2223494"/>
                  <a:gd name="connsiteY6" fmla="*/ 1587671 h 1808152"/>
                  <a:gd name="connsiteX7" fmla="*/ 899770 w 2223494"/>
                  <a:gd name="connsiteY7" fmla="*/ 1806746 h 1808152"/>
                  <a:gd name="connsiteX8" fmla="*/ 1323632 w 2223494"/>
                  <a:gd name="connsiteY8" fmla="*/ 1468608 h 1808152"/>
                  <a:gd name="connsiteX9" fmla="*/ 1628432 w 2223494"/>
                  <a:gd name="connsiteY9" fmla="*/ 1673396 h 1808152"/>
                  <a:gd name="connsiteX10" fmla="*/ 1728445 w 2223494"/>
                  <a:gd name="connsiteY10" fmla="*/ 1468608 h 1808152"/>
                  <a:gd name="connsiteX11" fmla="*/ 2018957 w 2223494"/>
                  <a:gd name="connsiteY11" fmla="*/ 1487658 h 1808152"/>
                  <a:gd name="connsiteX12" fmla="*/ 2023720 w 2223494"/>
                  <a:gd name="connsiteY12" fmla="*/ 1263821 h 1808152"/>
                  <a:gd name="connsiteX13" fmla="*/ 2171357 w 2223494"/>
                  <a:gd name="connsiteY13" fmla="*/ 1249533 h 1808152"/>
                  <a:gd name="connsiteX14" fmla="*/ 2166595 w 2223494"/>
                  <a:gd name="connsiteY14" fmla="*/ 959021 h 1808152"/>
                  <a:gd name="connsiteX15" fmla="*/ 2218982 w 2223494"/>
                  <a:gd name="connsiteY15" fmla="*/ 816146 h 1808152"/>
                  <a:gd name="connsiteX16" fmla="*/ 2033245 w 2223494"/>
                  <a:gd name="connsiteY16" fmla="*/ 435146 h 1808152"/>
                  <a:gd name="connsiteX17" fmla="*/ 1861795 w 2223494"/>
                  <a:gd name="connsiteY17" fmla="*/ 249408 h 1808152"/>
                  <a:gd name="connsiteX18" fmla="*/ 1314107 w 2223494"/>
                  <a:gd name="connsiteY18" fmla="*/ 11283 h 1808152"/>
                  <a:gd name="connsiteX19" fmla="*/ 694982 w 2223494"/>
                  <a:gd name="connsiteY19" fmla="*/ 68433 h 1808152"/>
                  <a:gd name="connsiteX20" fmla="*/ 275882 w 2223494"/>
                  <a:gd name="connsiteY20" fmla="*/ 330371 h 1808152"/>
                  <a:gd name="connsiteX21" fmla="*/ 166345 w 2223494"/>
                  <a:gd name="connsiteY21" fmla="*/ 468483 h 1808152"/>
                  <a:gd name="connsiteX0" fmla="*/ 166345 w 2223494"/>
                  <a:gd name="connsiteY0" fmla="*/ 468483 h 1808152"/>
                  <a:gd name="connsiteX1" fmla="*/ 56807 w 2223494"/>
                  <a:gd name="connsiteY1" fmla="*/ 658983 h 1808152"/>
                  <a:gd name="connsiteX2" fmla="*/ 9182 w 2223494"/>
                  <a:gd name="connsiteY2" fmla="*/ 778046 h 1808152"/>
                  <a:gd name="connsiteX3" fmla="*/ 237782 w 2223494"/>
                  <a:gd name="connsiteY3" fmla="*/ 1068558 h 1808152"/>
                  <a:gd name="connsiteX4" fmla="*/ 113957 w 2223494"/>
                  <a:gd name="connsiteY4" fmla="*/ 1354308 h 1808152"/>
                  <a:gd name="connsiteX5" fmla="*/ 299695 w 2223494"/>
                  <a:gd name="connsiteY5" fmla="*/ 1549571 h 1808152"/>
                  <a:gd name="connsiteX6" fmla="*/ 652120 w 2223494"/>
                  <a:gd name="connsiteY6" fmla="*/ 1587671 h 1808152"/>
                  <a:gd name="connsiteX7" fmla="*/ 899770 w 2223494"/>
                  <a:gd name="connsiteY7" fmla="*/ 1806746 h 1808152"/>
                  <a:gd name="connsiteX8" fmla="*/ 1323632 w 2223494"/>
                  <a:gd name="connsiteY8" fmla="*/ 1468608 h 1808152"/>
                  <a:gd name="connsiteX9" fmla="*/ 1628432 w 2223494"/>
                  <a:gd name="connsiteY9" fmla="*/ 1673396 h 1808152"/>
                  <a:gd name="connsiteX10" fmla="*/ 1728445 w 2223494"/>
                  <a:gd name="connsiteY10" fmla="*/ 1468608 h 1808152"/>
                  <a:gd name="connsiteX11" fmla="*/ 2018957 w 2223494"/>
                  <a:gd name="connsiteY11" fmla="*/ 1487658 h 1808152"/>
                  <a:gd name="connsiteX12" fmla="*/ 2023720 w 2223494"/>
                  <a:gd name="connsiteY12" fmla="*/ 1263821 h 1808152"/>
                  <a:gd name="connsiteX13" fmla="*/ 2171357 w 2223494"/>
                  <a:gd name="connsiteY13" fmla="*/ 1249533 h 1808152"/>
                  <a:gd name="connsiteX14" fmla="*/ 2166595 w 2223494"/>
                  <a:gd name="connsiteY14" fmla="*/ 959021 h 1808152"/>
                  <a:gd name="connsiteX15" fmla="*/ 2218982 w 2223494"/>
                  <a:gd name="connsiteY15" fmla="*/ 816146 h 1808152"/>
                  <a:gd name="connsiteX16" fmla="*/ 2033245 w 2223494"/>
                  <a:gd name="connsiteY16" fmla="*/ 435146 h 1808152"/>
                  <a:gd name="connsiteX17" fmla="*/ 1861795 w 2223494"/>
                  <a:gd name="connsiteY17" fmla="*/ 249408 h 1808152"/>
                  <a:gd name="connsiteX18" fmla="*/ 1314107 w 2223494"/>
                  <a:gd name="connsiteY18" fmla="*/ 11283 h 1808152"/>
                  <a:gd name="connsiteX19" fmla="*/ 694982 w 2223494"/>
                  <a:gd name="connsiteY19" fmla="*/ 68433 h 1808152"/>
                  <a:gd name="connsiteX20" fmla="*/ 318744 w 2223494"/>
                  <a:gd name="connsiteY20" fmla="*/ 273221 h 1808152"/>
                  <a:gd name="connsiteX21" fmla="*/ 166345 w 2223494"/>
                  <a:gd name="connsiteY21" fmla="*/ 468483 h 1808152"/>
                  <a:gd name="connsiteX0" fmla="*/ 166345 w 2223494"/>
                  <a:gd name="connsiteY0" fmla="*/ 468483 h 1808152"/>
                  <a:gd name="connsiteX1" fmla="*/ 56807 w 2223494"/>
                  <a:gd name="connsiteY1" fmla="*/ 658983 h 1808152"/>
                  <a:gd name="connsiteX2" fmla="*/ 9182 w 2223494"/>
                  <a:gd name="connsiteY2" fmla="*/ 778046 h 1808152"/>
                  <a:gd name="connsiteX3" fmla="*/ 237782 w 2223494"/>
                  <a:gd name="connsiteY3" fmla="*/ 1068558 h 1808152"/>
                  <a:gd name="connsiteX4" fmla="*/ 113957 w 2223494"/>
                  <a:gd name="connsiteY4" fmla="*/ 1354308 h 1808152"/>
                  <a:gd name="connsiteX5" fmla="*/ 299695 w 2223494"/>
                  <a:gd name="connsiteY5" fmla="*/ 1549571 h 1808152"/>
                  <a:gd name="connsiteX6" fmla="*/ 652120 w 2223494"/>
                  <a:gd name="connsiteY6" fmla="*/ 1587671 h 1808152"/>
                  <a:gd name="connsiteX7" fmla="*/ 899770 w 2223494"/>
                  <a:gd name="connsiteY7" fmla="*/ 1806746 h 1808152"/>
                  <a:gd name="connsiteX8" fmla="*/ 1323632 w 2223494"/>
                  <a:gd name="connsiteY8" fmla="*/ 1468608 h 1808152"/>
                  <a:gd name="connsiteX9" fmla="*/ 1628432 w 2223494"/>
                  <a:gd name="connsiteY9" fmla="*/ 1673396 h 1808152"/>
                  <a:gd name="connsiteX10" fmla="*/ 1728445 w 2223494"/>
                  <a:gd name="connsiteY10" fmla="*/ 1468608 h 1808152"/>
                  <a:gd name="connsiteX11" fmla="*/ 2018957 w 2223494"/>
                  <a:gd name="connsiteY11" fmla="*/ 1487658 h 1808152"/>
                  <a:gd name="connsiteX12" fmla="*/ 2023720 w 2223494"/>
                  <a:gd name="connsiteY12" fmla="*/ 1263821 h 1808152"/>
                  <a:gd name="connsiteX13" fmla="*/ 2171357 w 2223494"/>
                  <a:gd name="connsiteY13" fmla="*/ 1249533 h 1808152"/>
                  <a:gd name="connsiteX14" fmla="*/ 2166595 w 2223494"/>
                  <a:gd name="connsiteY14" fmla="*/ 959021 h 1808152"/>
                  <a:gd name="connsiteX15" fmla="*/ 2218982 w 2223494"/>
                  <a:gd name="connsiteY15" fmla="*/ 816146 h 1808152"/>
                  <a:gd name="connsiteX16" fmla="*/ 2033245 w 2223494"/>
                  <a:gd name="connsiteY16" fmla="*/ 435146 h 1808152"/>
                  <a:gd name="connsiteX17" fmla="*/ 1861795 w 2223494"/>
                  <a:gd name="connsiteY17" fmla="*/ 249408 h 1808152"/>
                  <a:gd name="connsiteX18" fmla="*/ 1314107 w 2223494"/>
                  <a:gd name="connsiteY18" fmla="*/ 11283 h 1808152"/>
                  <a:gd name="connsiteX19" fmla="*/ 694982 w 2223494"/>
                  <a:gd name="connsiteY19" fmla="*/ 68433 h 1808152"/>
                  <a:gd name="connsiteX20" fmla="*/ 318744 w 2223494"/>
                  <a:gd name="connsiteY20" fmla="*/ 273221 h 1808152"/>
                  <a:gd name="connsiteX21" fmla="*/ 166345 w 2223494"/>
                  <a:gd name="connsiteY21" fmla="*/ 468483 h 1808152"/>
                  <a:gd name="connsiteX0" fmla="*/ 151806 w 2223242"/>
                  <a:gd name="connsiteY0" fmla="*/ 497058 h 1808152"/>
                  <a:gd name="connsiteX1" fmla="*/ 56555 w 2223242"/>
                  <a:gd name="connsiteY1" fmla="*/ 658983 h 1808152"/>
                  <a:gd name="connsiteX2" fmla="*/ 8930 w 2223242"/>
                  <a:gd name="connsiteY2" fmla="*/ 778046 h 1808152"/>
                  <a:gd name="connsiteX3" fmla="*/ 237530 w 2223242"/>
                  <a:gd name="connsiteY3" fmla="*/ 1068558 h 1808152"/>
                  <a:gd name="connsiteX4" fmla="*/ 113705 w 2223242"/>
                  <a:gd name="connsiteY4" fmla="*/ 1354308 h 1808152"/>
                  <a:gd name="connsiteX5" fmla="*/ 299443 w 2223242"/>
                  <a:gd name="connsiteY5" fmla="*/ 1549571 h 1808152"/>
                  <a:gd name="connsiteX6" fmla="*/ 651868 w 2223242"/>
                  <a:gd name="connsiteY6" fmla="*/ 1587671 h 1808152"/>
                  <a:gd name="connsiteX7" fmla="*/ 899518 w 2223242"/>
                  <a:gd name="connsiteY7" fmla="*/ 1806746 h 1808152"/>
                  <a:gd name="connsiteX8" fmla="*/ 1323380 w 2223242"/>
                  <a:gd name="connsiteY8" fmla="*/ 1468608 h 1808152"/>
                  <a:gd name="connsiteX9" fmla="*/ 1628180 w 2223242"/>
                  <a:gd name="connsiteY9" fmla="*/ 1673396 h 1808152"/>
                  <a:gd name="connsiteX10" fmla="*/ 1728193 w 2223242"/>
                  <a:gd name="connsiteY10" fmla="*/ 1468608 h 1808152"/>
                  <a:gd name="connsiteX11" fmla="*/ 2018705 w 2223242"/>
                  <a:gd name="connsiteY11" fmla="*/ 1487658 h 1808152"/>
                  <a:gd name="connsiteX12" fmla="*/ 2023468 w 2223242"/>
                  <a:gd name="connsiteY12" fmla="*/ 1263821 h 1808152"/>
                  <a:gd name="connsiteX13" fmla="*/ 2171105 w 2223242"/>
                  <a:gd name="connsiteY13" fmla="*/ 1249533 h 1808152"/>
                  <a:gd name="connsiteX14" fmla="*/ 2166343 w 2223242"/>
                  <a:gd name="connsiteY14" fmla="*/ 959021 h 1808152"/>
                  <a:gd name="connsiteX15" fmla="*/ 2218730 w 2223242"/>
                  <a:gd name="connsiteY15" fmla="*/ 816146 h 1808152"/>
                  <a:gd name="connsiteX16" fmla="*/ 2032993 w 2223242"/>
                  <a:gd name="connsiteY16" fmla="*/ 435146 h 1808152"/>
                  <a:gd name="connsiteX17" fmla="*/ 1861543 w 2223242"/>
                  <a:gd name="connsiteY17" fmla="*/ 249408 h 1808152"/>
                  <a:gd name="connsiteX18" fmla="*/ 1313855 w 2223242"/>
                  <a:gd name="connsiteY18" fmla="*/ 11283 h 1808152"/>
                  <a:gd name="connsiteX19" fmla="*/ 694730 w 2223242"/>
                  <a:gd name="connsiteY19" fmla="*/ 68433 h 1808152"/>
                  <a:gd name="connsiteX20" fmla="*/ 318492 w 2223242"/>
                  <a:gd name="connsiteY20" fmla="*/ 273221 h 1808152"/>
                  <a:gd name="connsiteX21" fmla="*/ 151806 w 2223242"/>
                  <a:gd name="connsiteY21" fmla="*/ 497058 h 1808152"/>
                  <a:gd name="connsiteX0" fmla="*/ 151806 w 2223242"/>
                  <a:gd name="connsiteY0" fmla="*/ 497058 h 1808152"/>
                  <a:gd name="connsiteX1" fmla="*/ 56555 w 2223242"/>
                  <a:gd name="connsiteY1" fmla="*/ 658983 h 1808152"/>
                  <a:gd name="connsiteX2" fmla="*/ 8930 w 2223242"/>
                  <a:gd name="connsiteY2" fmla="*/ 778046 h 1808152"/>
                  <a:gd name="connsiteX3" fmla="*/ 237530 w 2223242"/>
                  <a:gd name="connsiteY3" fmla="*/ 1068558 h 1808152"/>
                  <a:gd name="connsiteX4" fmla="*/ 113705 w 2223242"/>
                  <a:gd name="connsiteY4" fmla="*/ 1354308 h 1808152"/>
                  <a:gd name="connsiteX5" fmla="*/ 299443 w 2223242"/>
                  <a:gd name="connsiteY5" fmla="*/ 1549571 h 1808152"/>
                  <a:gd name="connsiteX6" fmla="*/ 651868 w 2223242"/>
                  <a:gd name="connsiteY6" fmla="*/ 1587671 h 1808152"/>
                  <a:gd name="connsiteX7" fmla="*/ 899518 w 2223242"/>
                  <a:gd name="connsiteY7" fmla="*/ 1806746 h 1808152"/>
                  <a:gd name="connsiteX8" fmla="*/ 1323380 w 2223242"/>
                  <a:gd name="connsiteY8" fmla="*/ 1468608 h 1808152"/>
                  <a:gd name="connsiteX9" fmla="*/ 1628180 w 2223242"/>
                  <a:gd name="connsiteY9" fmla="*/ 1673396 h 1808152"/>
                  <a:gd name="connsiteX10" fmla="*/ 1728193 w 2223242"/>
                  <a:gd name="connsiteY10" fmla="*/ 1468608 h 1808152"/>
                  <a:gd name="connsiteX11" fmla="*/ 2018705 w 2223242"/>
                  <a:gd name="connsiteY11" fmla="*/ 1487658 h 1808152"/>
                  <a:gd name="connsiteX12" fmla="*/ 2023468 w 2223242"/>
                  <a:gd name="connsiteY12" fmla="*/ 1263821 h 1808152"/>
                  <a:gd name="connsiteX13" fmla="*/ 2171105 w 2223242"/>
                  <a:gd name="connsiteY13" fmla="*/ 1249533 h 1808152"/>
                  <a:gd name="connsiteX14" fmla="*/ 2166343 w 2223242"/>
                  <a:gd name="connsiteY14" fmla="*/ 959021 h 1808152"/>
                  <a:gd name="connsiteX15" fmla="*/ 2218730 w 2223242"/>
                  <a:gd name="connsiteY15" fmla="*/ 816146 h 1808152"/>
                  <a:gd name="connsiteX16" fmla="*/ 2032993 w 2223242"/>
                  <a:gd name="connsiteY16" fmla="*/ 435146 h 1808152"/>
                  <a:gd name="connsiteX17" fmla="*/ 1861543 w 2223242"/>
                  <a:gd name="connsiteY17" fmla="*/ 249408 h 1808152"/>
                  <a:gd name="connsiteX18" fmla="*/ 1313855 w 2223242"/>
                  <a:gd name="connsiteY18" fmla="*/ 11283 h 1808152"/>
                  <a:gd name="connsiteX19" fmla="*/ 694730 w 2223242"/>
                  <a:gd name="connsiteY19" fmla="*/ 68433 h 1808152"/>
                  <a:gd name="connsiteX20" fmla="*/ 423267 w 2223242"/>
                  <a:gd name="connsiteY20" fmla="*/ 308029 h 1808152"/>
                  <a:gd name="connsiteX21" fmla="*/ 151806 w 2223242"/>
                  <a:gd name="connsiteY21" fmla="*/ 497058 h 1808152"/>
                  <a:gd name="connsiteX0" fmla="*/ 151806 w 2223242"/>
                  <a:gd name="connsiteY0" fmla="*/ 497058 h 1808152"/>
                  <a:gd name="connsiteX1" fmla="*/ 56555 w 2223242"/>
                  <a:gd name="connsiteY1" fmla="*/ 658983 h 1808152"/>
                  <a:gd name="connsiteX2" fmla="*/ 8930 w 2223242"/>
                  <a:gd name="connsiteY2" fmla="*/ 778046 h 1808152"/>
                  <a:gd name="connsiteX3" fmla="*/ 237530 w 2223242"/>
                  <a:gd name="connsiteY3" fmla="*/ 1068558 h 1808152"/>
                  <a:gd name="connsiteX4" fmla="*/ 113705 w 2223242"/>
                  <a:gd name="connsiteY4" fmla="*/ 1354308 h 1808152"/>
                  <a:gd name="connsiteX5" fmla="*/ 299443 w 2223242"/>
                  <a:gd name="connsiteY5" fmla="*/ 1549571 h 1808152"/>
                  <a:gd name="connsiteX6" fmla="*/ 651868 w 2223242"/>
                  <a:gd name="connsiteY6" fmla="*/ 1587671 h 1808152"/>
                  <a:gd name="connsiteX7" fmla="*/ 899518 w 2223242"/>
                  <a:gd name="connsiteY7" fmla="*/ 1806746 h 1808152"/>
                  <a:gd name="connsiteX8" fmla="*/ 1323380 w 2223242"/>
                  <a:gd name="connsiteY8" fmla="*/ 1468608 h 1808152"/>
                  <a:gd name="connsiteX9" fmla="*/ 1628180 w 2223242"/>
                  <a:gd name="connsiteY9" fmla="*/ 1673396 h 1808152"/>
                  <a:gd name="connsiteX10" fmla="*/ 1728193 w 2223242"/>
                  <a:gd name="connsiteY10" fmla="*/ 1468608 h 1808152"/>
                  <a:gd name="connsiteX11" fmla="*/ 2018705 w 2223242"/>
                  <a:gd name="connsiteY11" fmla="*/ 1487658 h 1808152"/>
                  <a:gd name="connsiteX12" fmla="*/ 2023468 w 2223242"/>
                  <a:gd name="connsiteY12" fmla="*/ 1263821 h 1808152"/>
                  <a:gd name="connsiteX13" fmla="*/ 2171105 w 2223242"/>
                  <a:gd name="connsiteY13" fmla="*/ 1249533 h 1808152"/>
                  <a:gd name="connsiteX14" fmla="*/ 2166343 w 2223242"/>
                  <a:gd name="connsiteY14" fmla="*/ 959021 h 1808152"/>
                  <a:gd name="connsiteX15" fmla="*/ 2218730 w 2223242"/>
                  <a:gd name="connsiteY15" fmla="*/ 816146 h 1808152"/>
                  <a:gd name="connsiteX16" fmla="*/ 2032993 w 2223242"/>
                  <a:gd name="connsiteY16" fmla="*/ 435146 h 1808152"/>
                  <a:gd name="connsiteX17" fmla="*/ 1861543 w 2223242"/>
                  <a:gd name="connsiteY17" fmla="*/ 249408 h 1808152"/>
                  <a:gd name="connsiteX18" fmla="*/ 1313855 w 2223242"/>
                  <a:gd name="connsiteY18" fmla="*/ 11283 h 1808152"/>
                  <a:gd name="connsiteX19" fmla="*/ 694730 w 2223242"/>
                  <a:gd name="connsiteY19" fmla="*/ 68433 h 1808152"/>
                  <a:gd name="connsiteX20" fmla="*/ 413742 w 2223242"/>
                  <a:gd name="connsiteY20" fmla="*/ 278194 h 1808152"/>
                  <a:gd name="connsiteX21" fmla="*/ 151806 w 2223242"/>
                  <a:gd name="connsiteY21" fmla="*/ 497058 h 1808152"/>
                  <a:gd name="connsiteX0" fmla="*/ 156651 w 2223324"/>
                  <a:gd name="connsiteY0" fmla="*/ 571647 h 1808152"/>
                  <a:gd name="connsiteX1" fmla="*/ 56637 w 2223324"/>
                  <a:gd name="connsiteY1" fmla="*/ 658983 h 1808152"/>
                  <a:gd name="connsiteX2" fmla="*/ 9012 w 2223324"/>
                  <a:gd name="connsiteY2" fmla="*/ 778046 h 1808152"/>
                  <a:gd name="connsiteX3" fmla="*/ 237612 w 2223324"/>
                  <a:gd name="connsiteY3" fmla="*/ 1068558 h 1808152"/>
                  <a:gd name="connsiteX4" fmla="*/ 113787 w 2223324"/>
                  <a:gd name="connsiteY4" fmla="*/ 1354308 h 1808152"/>
                  <a:gd name="connsiteX5" fmla="*/ 299525 w 2223324"/>
                  <a:gd name="connsiteY5" fmla="*/ 1549571 h 1808152"/>
                  <a:gd name="connsiteX6" fmla="*/ 651950 w 2223324"/>
                  <a:gd name="connsiteY6" fmla="*/ 1587671 h 1808152"/>
                  <a:gd name="connsiteX7" fmla="*/ 899600 w 2223324"/>
                  <a:gd name="connsiteY7" fmla="*/ 1806746 h 1808152"/>
                  <a:gd name="connsiteX8" fmla="*/ 1323462 w 2223324"/>
                  <a:gd name="connsiteY8" fmla="*/ 1468608 h 1808152"/>
                  <a:gd name="connsiteX9" fmla="*/ 1628262 w 2223324"/>
                  <a:gd name="connsiteY9" fmla="*/ 1673396 h 1808152"/>
                  <a:gd name="connsiteX10" fmla="*/ 1728275 w 2223324"/>
                  <a:gd name="connsiteY10" fmla="*/ 1468608 h 1808152"/>
                  <a:gd name="connsiteX11" fmla="*/ 2018787 w 2223324"/>
                  <a:gd name="connsiteY11" fmla="*/ 1487658 h 1808152"/>
                  <a:gd name="connsiteX12" fmla="*/ 2023550 w 2223324"/>
                  <a:gd name="connsiteY12" fmla="*/ 1263821 h 1808152"/>
                  <a:gd name="connsiteX13" fmla="*/ 2171187 w 2223324"/>
                  <a:gd name="connsiteY13" fmla="*/ 1249533 h 1808152"/>
                  <a:gd name="connsiteX14" fmla="*/ 2166425 w 2223324"/>
                  <a:gd name="connsiteY14" fmla="*/ 959021 h 1808152"/>
                  <a:gd name="connsiteX15" fmla="*/ 2218812 w 2223324"/>
                  <a:gd name="connsiteY15" fmla="*/ 816146 h 1808152"/>
                  <a:gd name="connsiteX16" fmla="*/ 2033075 w 2223324"/>
                  <a:gd name="connsiteY16" fmla="*/ 435146 h 1808152"/>
                  <a:gd name="connsiteX17" fmla="*/ 1861625 w 2223324"/>
                  <a:gd name="connsiteY17" fmla="*/ 249408 h 1808152"/>
                  <a:gd name="connsiteX18" fmla="*/ 1313937 w 2223324"/>
                  <a:gd name="connsiteY18" fmla="*/ 11283 h 1808152"/>
                  <a:gd name="connsiteX19" fmla="*/ 694812 w 2223324"/>
                  <a:gd name="connsiteY19" fmla="*/ 68433 h 1808152"/>
                  <a:gd name="connsiteX20" fmla="*/ 413824 w 2223324"/>
                  <a:gd name="connsiteY20" fmla="*/ 278194 h 1808152"/>
                  <a:gd name="connsiteX21" fmla="*/ 156651 w 2223324"/>
                  <a:gd name="connsiteY21" fmla="*/ 571647 h 1808152"/>
                  <a:gd name="connsiteX0" fmla="*/ 156651 w 2223324"/>
                  <a:gd name="connsiteY0" fmla="*/ 569521 h 1806026"/>
                  <a:gd name="connsiteX1" fmla="*/ 56637 w 2223324"/>
                  <a:gd name="connsiteY1" fmla="*/ 656857 h 1806026"/>
                  <a:gd name="connsiteX2" fmla="*/ 9012 w 2223324"/>
                  <a:gd name="connsiteY2" fmla="*/ 775920 h 1806026"/>
                  <a:gd name="connsiteX3" fmla="*/ 237612 w 2223324"/>
                  <a:gd name="connsiteY3" fmla="*/ 1066432 h 1806026"/>
                  <a:gd name="connsiteX4" fmla="*/ 113787 w 2223324"/>
                  <a:gd name="connsiteY4" fmla="*/ 1352182 h 1806026"/>
                  <a:gd name="connsiteX5" fmla="*/ 299525 w 2223324"/>
                  <a:gd name="connsiteY5" fmla="*/ 1547445 h 1806026"/>
                  <a:gd name="connsiteX6" fmla="*/ 651950 w 2223324"/>
                  <a:gd name="connsiteY6" fmla="*/ 1585545 h 1806026"/>
                  <a:gd name="connsiteX7" fmla="*/ 899600 w 2223324"/>
                  <a:gd name="connsiteY7" fmla="*/ 1804620 h 1806026"/>
                  <a:gd name="connsiteX8" fmla="*/ 1323462 w 2223324"/>
                  <a:gd name="connsiteY8" fmla="*/ 1466482 h 1806026"/>
                  <a:gd name="connsiteX9" fmla="*/ 1628262 w 2223324"/>
                  <a:gd name="connsiteY9" fmla="*/ 1671270 h 1806026"/>
                  <a:gd name="connsiteX10" fmla="*/ 1728275 w 2223324"/>
                  <a:gd name="connsiteY10" fmla="*/ 1466482 h 1806026"/>
                  <a:gd name="connsiteX11" fmla="*/ 2018787 w 2223324"/>
                  <a:gd name="connsiteY11" fmla="*/ 1485532 h 1806026"/>
                  <a:gd name="connsiteX12" fmla="*/ 2023550 w 2223324"/>
                  <a:gd name="connsiteY12" fmla="*/ 1261695 h 1806026"/>
                  <a:gd name="connsiteX13" fmla="*/ 2171187 w 2223324"/>
                  <a:gd name="connsiteY13" fmla="*/ 1247407 h 1806026"/>
                  <a:gd name="connsiteX14" fmla="*/ 2166425 w 2223324"/>
                  <a:gd name="connsiteY14" fmla="*/ 956895 h 1806026"/>
                  <a:gd name="connsiteX15" fmla="*/ 2218812 w 2223324"/>
                  <a:gd name="connsiteY15" fmla="*/ 814020 h 1806026"/>
                  <a:gd name="connsiteX16" fmla="*/ 2033075 w 2223324"/>
                  <a:gd name="connsiteY16" fmla="*/ 433020 h 1806026"/>
                  <a:gd name="connsiteX17" fmla="*/ 1861625 w 2223324"/>
                  <a:gd name="connsiteY17" fmla="*/ 247282 h 1806026"/>
                  <a:gd name="connsiteX18" fmla="*/ 1313937 w 2223324"/>
                  <a:gd name="connsiteY18" fmla="*/ 9157 h 1806026"/>
                  <a:gd name="connsiteX19" fmla="*/ 756725 w 2223324"/>
                  <a:gd name="connsiteY19" fmla="*/ 76252 h 1806026"/>
                  <a:gd name="connsiteX20" fmla="*/ 413824 w 2223324"/>
                  <a:gd name="connsiteY20" fmla="*/ 276068 h 1806026"/>
                  <a:gd name="connsiteX21" fmla="*/ 156651 w 2223324"/>
                  <a:gd name="connsiteY21" fmla="*/ 569521 h 1806026"/>
                  <a:gd name="connsiteX0" fmla="*/ 156651 w 2223324"/>
                  <a:gd name="connsiteY0" fmla="*/ 569521 h 1806026"/>
                  <a:gd name="connsiteX1" fmla="*/ 56637 w 2223324"/>
                  <a:gd name="connsiteY1" fmla="*/ 656857 h 1806026"/>
                  <a:gd name="connsiteX2" fmla="*/ 9012 w 2223324"/>
                  <a:gd name="connsiteY2" fmla="*/ 775920 h 1806026"/>
                  <a:gd name="connsiteX3" fmla="*/ 237612 w 2223324"/>
                  <a:gd name="connsiteY3" fmla="*/ 1066432 h 1806026"/>
                  <a:gd name="connsiteX4" fmla="*/ 113787 w 2223324"/>
                  <a:gd name="connsiteY4" fmla="*/ 1352182 h 1806026"/>
                  <a:gd name="connsiteX5" fmla="*/ 299525 w 2223324"/>
                  <a:gd name="connsiteY5" fmla="*/ 1547445 h 1806026"/>
                  <a:gd name="connsiteX6" fmla="*/ 651950 w 2223324"/>
                  <a:gd name="connsiteY6" fmla="*/ 1585545 h 1806026"/>
                  <a:gd name="connsiteX7" fmla="*/ 899600 w 2223324"/>
                  <a:gd name="connsiteY7" fmla="*/ 1804620 h 1806026"/>
                  <a:gd name="connsiteX8" fmla="*/ 1323462 w 2223324"/>
                  <a:gd name="connsiteY8" fmla="*/ 1466482 h 1806026"/>
                  <a:gd name="connsiteX9" fmla="*/ 1628262 w 2223324"/>
                  <a:gd name="connsiteY9" fmla="*/ 1671270 h 1806026"/>
                  <a:gd name="connsiteX10" fmla="*/ 1728275 w 2223324"/>
                  <a:gd name="connsiteY10" fmla="*/ 1466482 h 1806026"/>
                  <a:gd name="connsiteX11" fmla="*/ 2018787 w 2223324"/>
                  <a:gd name="connsiteY11" fmla="*/ 1485532 h 1806026"/>
                  <a:gd name="connsiteX12" fmla="*/ 2023550 w 2223324"/>
                  <a:gd name="connsiteY12" fmla="*/ 1261695 h 1806026"/>
                  <a:gd name="connsiteX13" fmla="*/ 2171187 w 2223324"/>
                  <a:gd name="connsiteY13" fmla="*/ 1247407 h 1806026"/>
                  <a:gd name="connsiteX14" fmla="*/ 2166425 w 2223324"/>
                  <a:gd name="connsiteY14" fmla="*/ 956895 h 1806026"/>
                  <a:gd name="connsiteX15" fmla="*/ 2218812 w 2223324"/>
                  <a:gd name="connsiteY15" fmla="*/ 814020 h 1806026"/>
                  <a:gd name="connsiteX16" fmla="*/ 2033075 w 2223324"/>
                  <a:gd name="connsiteY16" fmla="*/ 492690 h 1806026"/>
                  <a:gd name="connsiteX17" fmla="*/ 1861625 w 2223324"/>
                  <a:gd name="connsiteY17" fmla="*/ 247282 h 1806026"/>
                  <a:gd name="connsiteX18" fmla="*/ 1313937 w 2223324"/>
                  <a:gd name="connsiteY18" fmla="*/ 9157 h 1806026"/>
                  <a:gd name="connsiteX19" fmla="*/ 756725 w 2223324"/>
                  <a:gd name="connsiteY19" fmla="*/ 76252 h 1806026"/>
                  <a:gd name="connsiteX20" fmla="*/ 413824 w 2223324"/>
                  <a:gd name="connsiteY20" fmla="*/ 276068 h 1806026"/>
                  <a:gd name="connsiteX21" fmla="*/ 156651 w 2223324"/>
                  <a:gd name="connsiteY21" fmla="*/ 569521 h 1806026"/>
                  <a:gd name="connsiteX0" fmla="*/ 156651 w 2223324"/>
                  <a:gd name="connsiteY0" fmla="*/ 569854 h 1806359"/>
                  <a:gd name="connsiteX1" fmla="*/ 56637 w 2223324"/>
                  <a:gd name="connsiteY1" fmla="*/ 657190 h 1806359"/>
                  <a:gd name="connsiteX2" fmla="*/ 9012 w 2223324"/>
                  <a:gd name="connsiteY2" fmla="*/ 776253 h 1806359"/>
                  <a:gd name="connsiteX3" fmla="*/ 237612 w 2223324"/>
                  <a:gd name="connsiteY3" fmla="*/ 1066765 h 1806359"/>
                  <a:gd name="connsiteX4" fmla="*/ 113787 w 2223324"/>
                  <a:gd name="connsiteY4" fmla="*/ 1352515 h 1806359"/>
                  <a:gd name="connsiteX5" fmla="*/ 299525 w 2223324"/>
                  <a:gd name="connsiteY5" fmla="*/ 1547778 h 1806359"/>
                  <a:gd name="connsiteX6" fmla="*/ 651950 w 2223324"/>
                  <a:gd name="connsiteY6" fmla="*/ 1585878 h 1806359"/>
                  <a:gd name="connsiteX7" fmla="*/ 899600 w 2223324"/>
                  <a:gd name="connsiteY7" fmla="*/ 1804953 h 1806359"/>
                  <a:gd name="connsiteX8" fmla="*/ 1323462 w 2223324"/>
                  <a:gd name="connsiteY8" fmla="*/ 1466815 h 1806359"/>
                  <a:gd name="connsiteX9" fmla="*/ 1628262 w 2223324"/>
                  <a:gd name="connsiteY9" fmla="*/ 1671603 h 1806359"/>
                  <a:gd name="connsiteX10" fmla="*/ 1728275 w 2223324"/>
                  <a:gd name="connsiteY10" fmla="*/ 1466815 h 1806359"/>
                  <a:gd name="connsiteX11" fmla="*/ 2018787 w 2223324"/>
                  <a:gd name="connsiteY11" fmla="*/ 1485865 h 1806359"/>
                  <a:gd name="connsiteX12" fmla="*/ 2023550 w 2223324"/>
                  <a:gd name="connsiteY12" fmla="*/ 1262028 h 1806359"/>
                  <a:gd name="connsiteX13" fmla="*/ 2171187 w 2223324"/>
                  <a:gd name="connsiteY13" fmla="*/ 1247740 h 1806359"/>
                  <a:gd name="connsiteX14" fmla="*/ 2166425 w 2223324"/>
                  <a:gd name="connsiteY14" fmla="*/ 957228 h 1806359"/>
                  <a:gd name="connsiteX15" fmla="*/ 2218812 w 2223324"/>
                  <a:gd name="connsiteY15" fmla="*/ 814353 h 1806359"/>
                  <a:gd name="connsiteX16" fmla="*/ 2033075 w 2223324"/>
                  <a:gd name="connsiteY16" fmla="*/ 493023 h 1806359"/>
                  <a:gd name="connsiteX17" fmla="*/ 1818762 w 2223324"/>
                  <a:gd name="connsiteY17" fmla="*/ 252587 h 1806359"/>
                  <a:gd name="connsiteX18" fmla="*/ 1313937 w 2223324"/>
                  <a:gd name="connsiteY18" fmla="*/ 9490 h 1806359"/>
                  <a:gd name="connsiteX19" fmla="*/ 756725 w 2223324"/>
                  <a:gd name="connsiteY19" fmla="*/ 76585 h 1806359"/>
                  <a:gd name="connsiteX20" fmla="*/ 413824 w 2223324"/>
                  <a:gd name="connsiteY20" fmla="*/ 276401 h 1806359"/>
                  <a:gd name="connsiteX21" fmla="*/ 156651 w 2223324"/>
                  <a:gd name="connsiteY21" fmla="*/ 569854 h 1806359"/>
                  <a:gd name="connsiteX0" fmla="*/ 156651 w 2223324"/>
                  <a:gd name="connsiteY0" fmla="*/ 569854 h 1806359"/>
                  <a:gd name="connsiteX1" fmla="*/ 56637 w 2223324"/>
                  <a:gd name="connsiteY1" fmla="*/ 657190 h 1806359"/>
                  <a:gd name="connsiteX2" fmla="*/ 9012 w 2223324"/>
                  <a:gd name="connsiteY2" fmla="*/ 776253 h 1806359"/>
                  <a:gd name="connsiteX3" fmla="*/ 237612 w 2223324"/>
                  <a:gd name="connsiteY3" fmla="*/ 1066765 h 1806359"/>
                  <a:gd name="connsiteX4" fmla="*/ 113787 w 2223324"/>
                  <a:gd name="connsiteY4" fmla="*/ 1352515 h 1806359"/>
                  <a:gd name="connsiteX5" fmla="*/ 299525 w 2223324"/>
                  <a:gd name="connsiteY5" fmla="*/ 1547778 h 1806359"/>
                  <a:gd name="connsiteX6" fmla="*/ 651950 w 2223324"/>
                  <a:gd name="connsiteY6" fmla="*/ 1585878 h 1806359"/>
                  <a:gd name="connsiteX7" fmla="*/ 899600 w 2223324"/>
                  <a:gd name="connsiteY7" fmla="*/ 1804953 h 1806359"/>
                  <a:gd name="connsiteX8" fmla="*/ 1323462 w 2223324"/>
                  <a:gd name="connsiteY8" fmla="*/ 1466815 h 1806359"/>
                  <a:gd name="connsiteX9" fmla="*/ 1628262 w 2223324"/>
                  <a:gd name="connsiteY9" fmla="*/ 1671603 h 1806359"/>
                  <a:gd name="connsiteX10" fmla="*/ 1728275 w 2223324"/>
                  <a:gd name="connsiteY10" fmla="*/ 1466815 h 1806359"/>
                  <a:gd name="connsiteX11" fmla="*/ 2018787 w 2223324"/>
                  <a:gd name="connsiteY11" fmla="*/ 1485865 h 1806359"/>
                  <a:gd name="connsiteX12" fmla="*/ 2023550 w 2223324"/>
                  <a:gd name="connsiteY12" fmla="*/ 1262028 h 1806359"/>
                  <a:gd name="connsiteX13" fmla="*/ 2171187 w 2223324"/>
                  <a:gd name="connsiteY13" fmla="*/ 1247740 h 1806359"/>
                  <a:gd name="connsiteX14" fmla="*/ 2166425 w 2223324"/>
                  <a:gd name="connsiteY14" fmla="*/ 957228 h 1806359"/>
                  <a:gd name="connsiteX15" fmla="*/ 2218812 w 2223324"/>
                  <a:gd name="connsiteY15" fmla="*/ 814353 h 1806359"/>
                  <a:gd name="connsiteX16" fmla="*/ 2033075 w 2223324"/>
                  <a:gd name="connsiteY16" fmla="*/ 493023 h 1806359"/>
                  <a:gd name="connsiteX17" fmla="*/ 1818762 w 2223324"/>
                  <a:gd name="connsiteY17" fmla="*/ 252587 h 1806359"/>
                  <a:gd name="connsiteX18" fmla="*/ 1313937 w 2223324"/>
                  <a:gd name="connsiteY18" fmla="*/ 9490 h 1806359"/>
                  <a:gd name="connsiteX19" fmla="*/ 756725 w 2223324"/>
                  <a:gd name="connsiteY19" fmla="*/ 76585 h 1806359"/>
                  <a:gd name="connsiteX20" fmla="*/ 413824 w 2223324"/>
                  <a:gd name="connsiteY20" fmla="*/ 276401 h 1806359"/>
                  <a:gd name="connsiteX21" fmla="*/ 156651 w 2223324"/>
                  <a:gd name="connsiteY21" fmla="*/ 569854 h 1806359"/>
                  <a:gd name="connsiteX0" fmla="*/ 156651 w 2223584"/>
                  <a:gd name="connsiteY0" fmla="*/ 569854 h 1806359"/>
                  <a:gd name="connsiteX1" fmla="*/ 56637 w 2223584"/>
                  <a:gd name="connsiteY1" fmla="*/ 657190 h 1806359"/>
                  <a:gd name="connsiteX2" fmla="*/ 9012 w 2223584"/>
                  <a:gd name="connsiteY2" fmla="*/ 776253 h 1806359"/>
                  <a:gd name="connsiteX3" fmla="*/ 237612 w 2223584"/>
                  <a:gd name="connsiteY3" fmla="*/ 1066765 h 1806359"/>
                  <a:gd name="connsiteX4" fmla="*/ 113787 w 2223584"/>
                  <a:gd name="connsiteY4" fmla="*/ 1352515 h 1806359"/>
                  <a:gd name="connsiteX5" fmla="*/ 299525 w 2223584"/>
                  <a:gd name="connsiteY5" fmla="*/ 1547778 h 1806359"/>
                  <a:gd name="connsiteX6" fmla="*/ 651950 w 2223584"/>
                  <a:gd name="connsiteY6" fmla="*/ 1585878 h 1806359"/>
                  <a:gd name="connsiteX7" fmla="*/ 899600 w 2223584"/>
                  <a:gd name="connsiteY7" fmla="*/ 1804953 h 1806359"/>
                  <a:gd name="connsiteX8" fmla="*/ 1323462 w 2223584"/>
                  <a:gd name="connsiteY8" fmla="*/ 1466815 h 1806359"/>
                  <a:gd name="connsiteX9" fmla="*/ 1628262 w 2223584"/>
                  <a:gd name="connsiteY9" fmla="*/ 1671603 h 1806359"/>
                  <a:gd name="connsiteX10" fmla="*/ 1728275 w 2223584"/>
                  <a:gd name="connsiteY10" fmla="*/ 1466815 h 1806359"/>
                  <a:gd name="connsiteX11" fmla="*/ 2018787 w 2223584"/>
                  <a:gd name="connsiteY11" fmla="*/ 1485865 h 1806359"/>
                  <a:gd name="connsiteX12" fmla="*/ 2023550 w 2223584"/>
                  <a:gd name="connsiteY12" fmla="*/ 1262028 h 1806359"/>
                  <a:gd name="connsiteX13" fmla="*/ 2142612 w 2223584"/>
                  <a:gd name="connsiteY13" fmla="*/ 1183097 h 1806359"/>
                  <a:gd name="connsiteX14" fmla="*/ 2166425 w 2223584"/>
                  <a:gd name="connsiteY14" fmla="*/ 957228 h 1806359"/>
                  <a:gd name="connsiteX15" fmla="*/ 2218812 w 2223584"/>
                  <a:gd name="connsiteY15" fmla="*/ 814353 h 1806359"/>
                  <a:gd name="connsiteX16" fmla="*/ 2033075 w 2223584"/>
                  <a:gd name="connsiteY16" fmla="*/ 493023 h 1806359"/>
                  <a:gd name="connsiteX17" fmla="*/ 1818762 w 2223584"/>
                  <a:gd name="connsiteY17" fmla="*/ 252587 h 1806359"/>
                  <a:gd name="connsiteX18" fmla="*/ 1313937 w 2223584"/>
                  <a:gd name="connsiteY18" fmla="*/ 9490 h 1806359"/>
                  <a:gd name="connsiteX19" fmla="*/ 756725 w 2223584"/>
                  <a:gd name="connsiteY19" fmla="*/ 76585 h 1806359"/>
                  <a:gd name="connsiteX20" fmla="*/ 413824 w 2223584"/>
                  <a:gd name="connsiteY20" fmla="*/ 276401 h 1806359"/>
                  <a:gd name="connsiteX21" fmla="*/ 156651 w 2223584"/>
                  <a:gd name="connsiteY21" fmla="*/ 569854 h 1806359"/>
                  <a:gd name="connsiteX0" fmla="*/ 156651 w 2223584"/>
                  <a:gd name="connsiteY0" fmla="*/ 569854 h 1806359"/>
                  <a:gd name="connsiteX1" fmla="*/ 56637 w 2223584"/>
                  <a:gd name="connsiteY1" fmla="*/ 657190 h 1806359"/>
                  <a:gd name="connsiteX2" fmla="*/ 9012 w 2223584"/>
                  <a:gd name="connsiteY2" fmla="*/ 776253 h 1806359"/>
                  <a:gd name="connsiteX3" fmla="*/ 237612 w 2223584"/>
                  <a:gd name="connsiteY3" fmla="*/ 1066765 h 1806359"/>
                  <a:gd name="connsiteX4" fmla="*/ 113787 w 2223584"/>
                  <a:gd name="connsiteY4" fmla="*/ 1352515 h 1806359"/>
                  <a:gd name="connsiteX5" fmla="*/ 299525 w 2223584"/>
                  <a:gd name="connsiteY5" fmla="*/ 1547778 h 1806359"/>
                  <a:gd name="connsiteX6" fmla="*/ 651950 w 2223584"/>
                  <a:gd name="connsiteY6" fmla="*/ 1585878 h 1806359"/>
                  <a:gd name="connsiteX7" fmla="*/ 899600 w 2223584"/>
                  <a:gd name="connsiteY7" fmla="*/ 1804953 h 1806359"/>
                  <a:gd name="connsiteX8" fmla="*/ 1323462 w 2223584"/>
                  <a:gd name="connsiteY8" fmla="*/ 1466815 h 1806359"/>
                  <a:gd name="connsiteX9" fmla="*/ 1628262 w 2223584"/>
                  <a:gd name="connsiteY9" fmla="*/ 1671603 h 1806359"/>
                  <a:gd name="connsiteX10" fmla="*/ 1728275 w 2223584"/>
                  <a:gd name="connsiteY10" fmla="*/ 1466815 h 1806359"/>
                  <a:gd name="connsiteX11" fmla="*/ 1961637 w 2223584"/>
                  <a:gd name="connsiteY11" fmla="*/ 1525646 h 1806359"/>
                  <a:gd name="connsiteX12" fmla="*/ 2023550 w 2223584"/>
                  <a:gd name="connsiteY12" fmla="*/ 1262028 h 1806359"/>
                  <a:gd name="connsiteX13" fmla="*/ 2142612 w 2223584"/>
                  <a:gd name="connsiteY13" fmla="*/ 1183097 h 1806359"/>
                  <a:gd name="connsiteX14" fmla="*/ 2166425 w 2223584"/>
                  <a:gd name="connsiteY14" fmla="*/ 957228 h 1806359"/>
                  <a:gd name="connsiteX15" fmla="*/ 2218812 w 2223584"/>
                  <a:gd name="connsiteY15" fmla="*/ 814353 h 1806359"/>
                  <a:gd name="connsiteX16" fmla="*/ 2033075 w 2223584"/>
                  <a:gd name="connsiteY16" fmla="*/ 493023 h 1806359"/>
                  <a:gd name="connsiteX17" fmla="*/ 1818762 w 2223584"/>
                  <a:gd name="connsiteY17" fmla="*/ 252587 h 1806359"/>
                  <a:gd name="connsiteX18" fmla="*/ 1313937 w 2223584"/>
                  <a:gd name="connsiteY18" fmla="*/ 9490 h 1806359"/>
                  <a:gd name="connsiteX19" fmla="*/ 756725 w 2223584"/>
                  <a:gd name="connsiteY19" fmla="*/ 76585 h 1806359"/>
                  <a:gd name="connsiteX20" fmla="*/ 413824 w 2223584"/>
                  <a:gd name="connsiteY20" fmla="*/ 276401 h 1806359"/>
                  <a:gd name="connsiteX21" fmla="*/ 156651 w 2223584"/>
                  <a:gd name="connsiteY21" fmla="*/ 569854 h 1806359"/>
                  <a:gd name="connsiteX0" fmla="*/ 156651 w 2223584"/>
                  <a:gd name="connsiteY0" fmla="*/ 569854 h 1821197"/>
                  <a:gd name="connsiteX1" fmla="*/ 56637 w 2223584"/>
                  <a:gd name="connsiteY1" fmla="*/ 657190 h 1821197"/>
                  <a:gd name="connsiteX2" fmla="*/ 9012 w 2223584"/>
                  <a:gd name="connsiteY2" fmla="*/ 776253 h 1821197"/>
                  <a:gd name="connsiteX3" fmla="*/ 237612 w 2223584"/>
                  <a:gd name="connsiteY3" fmla="*/ 1066765 h 1821197"/>
                  <a:gd name="connsiteX4" fmla="*/ 113787 w 2223584"/>
                  <a:gd name="connsiteY4" fmla="*/ 1352515 h 1821197"/>
                  <a:gd name="connsiteX5" fmla="*/ 299525 w 2223584"/>
                  <a:gd name="connsiteY5" fmla="*/ 1547778 h 1821197"/>
                  <a:gd name="connsiteX6" fmla="*/ 651950 w 2223584"/>
                  <a:gd name="connsiteY6" fmla="*/ 1585878 h 1821197"/>
                  <a:gd name="connsiteX7" fmla="*/ 947225 w 2223584"/>
                  <a:gd name="connsiteY7" fmla="*/ 1819870 h 1821197"/>
                  <a:gd name="connsiteX8" fmla="*/ 1323462 w 2223584"/>
                  <a:gd name="connsiteY8" fmla="*/ 1466815 h 1821197"/>
                  <a:gd name="connsiteX9" fmla="*/ 1628262 w 2223584"/>
                  <a:gd name="connsiteY9" fmla="*/ 1671603 h 1821197"/>
                  <a:gd name="connsiteX10" fmla="*/ 1728275 w 2223584"/>
                  <a:gd name="connsiteY10" fmla="*/ 1466815 h 1821197"/>
                  <a:gd name="connsiteX11" fmla="*/ 1961637 w 2223584"/>
                  <a:gd name="connsiteY11" fmla="*/ 1525646 h 1821197"/>
                  <a:gd name="connsiteX12" fmla="*/ 2023550 w 2223584"/>
                  <a:gd name="connsiteY12" fmla="*/ 1262028 h 1821197"/>
                  <a:gd name="connsiteX13" fmla="*/ 2142612 w 2223584"/>
                  <a:gd name="connsiteY13" fmla="*/ 1183097 h 1821197"/>
                  <a:gd name="connsiteX14" fmla="*/ 2166425 w 2223584"/>
                  <a:gd name="connsiteY14" fmla="*/ 957228 h 1821197"/>
                  <a:gd name="connsiteX15" fmla="*/ 2218812 w 2223584"/>
                  <a:gd name="connsiteY15" fmla="*/ 814353 h 1821197"/>
                  <a:gd name="connsiteX16" fmla="*/ 2033075 w 2223584"/>
                  <a:gd name="connsiteY16" fmla="*/ 493023 h 1821197"/>
                  <a:gd name="connsiteX17" fmla="*/ 1818762 w 2223584"/>
                  <a:gd name="connsiteY17" fmla="*/ 252587 h 1821197"/>
                  <a:gd name="connsiteX18" fmla="*/ 1313937 w 2223584"/>
                  <a:gd name="connsiteY18" fmla="*/ 9490 h 1821197"/>
                  <a:gd name="connsiteX19" fmla="*/ 756725 w 2223584"/>
                  <a:gd name="connsiteY19" fmla="*/ 76585 h 1821197"/>
                  <a:gd name="connsiteX20" fmla="*/ 413824 w 2223584"/>
                  <a:gd name="connsiteY20" fmla="*/ 276401 h 1821197"/>
                  <a:gd name="connsiteX21" fmla="*/ 156651 w 2223584"/>
                  <a:gd name="connsiteY21" fmla="*/ 569854 h 1821197"/>
                  <a:gd name="connsiteX0" fmla="*/ 156651 w 2223584"/>
                  <a:gd name="connsiteY0" fmla="*/ 569854 h 1823295"/>
                  <a:gd name="connsiteX1" fmla="*/ 56637 w 2223584"/>
                  <a:gd name="connsiteY1" fmla="*/ 657190 h 1823295"/>
                  <a:gd name="connsiteX2" fmla="*/ 9012 w 2223584"/>
                  <a:gd name="connsiteY2" fmla="*/ 776253 h 1823295"/>
                  <a:gd name="connsiteX3" fmla="*/ 237612 w 2223584"/>
                  <a:gd name="connsiteY3" fmla="*/ 1066765 h 1823295"/>
                  <a:gd name="connsiteX4" fmla="*/ 113787 w 2223584"/>
                  <a:gd name="connsiteY4" fmla="*/ 1352515 h 1823295"/>
                  <a:gd name="connsiteX5" fmla="*/ 299525 w 2223584"/>
                  <a:gd name="connsiteY5" fmla="*/ 1547778 h 1823295"/>
                  <a:gd name="connsiteX6" fmla="*/ 632900 w 2223584"/>
                  <a:gd name="connsiteY6" fmla="*/ 1640576 h 1823295"/>
                  <a:gd name="connsiteX7" fmla="*/ 947225 w 2223584"/>
                  <a:gd name="connsiteY7" fmla="*/ 1819870 h 1823295"/>
                  <a:gd name="connsiteX8" fmla="*/ 1323462 w 2223584"/>
                  <a:gd name="connsiteY8" fmla="*/ 1466815 h 1823295"/>
                  <a:gd name="connsiteX9" fmla="*/ 1628262 w 2223584"/>
                  <a:gd name="connsiteY9" fmla="*/ 1671603 h 1823295"/>
                  <a:gd name="connsiteX10" fmla="*/ 1728275 w 2223584"/>
                  <a:gd name="connsiteY10" fmla="*/ 1466815 h 1823295"/>
                  <a:gd name="connsiteX11" fmla="*/ 1961637 w 2223584"/>
                  <a:gd name="connsiteY11" fmla="*/ 1525646 h 1823295"/>
                  <a:gd name="connsiteX12" fmla="*/ 2023550 w 2223584"/>
                  <a:gd name="connsiteY12" fmla="*/ 1262028 h 1823295"/>
                  <a:gd name="connsiteX13" fmla="*/ 2142612 w 2223584"/>
                  <a:gd name="connsiteY13" fmla="*/ 1183097 h 1823295"/>
                  <a:gd name="connsiteX14" fmla="*/ 2166425 w 2223584"/>
                  <a:gd name="connsiteY14" fmla="*/ 957228 h 1823295"/>
                  <a:gd name="connsiteX15" fmla="*/ 2218812 w 2223584"/>
                  <a:gd name="connsiteY15" fmla="*/ 814353 h 1823295"/>
                  <a:gd name="connsiteX16" fmla="*/ 2033075 w 2223584"/>
                  <a:gd name="connsiteY16" fmla="*/ 493023 h 1823295"/>
                  <a:gd name="connsiteX17" fmla="*/ 1818762 w 2223584"/>
                  <a:gd name="connsiteY17" fmla="*/ 252587 h 1823295"/>
                  <a:gd name="connsiteX18" fmla="*/ 1313937 w 2223584"/>
                  <a:gd name="connsiteY18" fmla="*/ 9490 h 1823295"/>
                  <a:gd name="connsiteX19" fmla="*/ 756725 w 2223584"/>
                  <a:gd name="connsiteY19" fmla="*/ 76585 h 1823295"/>
                  <a:gd name="connsiteX20" fmla="*/ 413824 w 2223584"/>
                  <a:gd name="connsiteY20" fmla="*/ 276401 h 1823295"/>
                  <a:gd name="connsiteX21" fmla="*/ 156651 w 2223584"/>
                  <a:gd name="connsiteY21" fmla="*/ 569854 h 1823295"/>
                  <a:gd name="connsiteX0" fmla="*/ 156651 w 2223584"/>
                  <a:gd name="connsiteY0" fmla="*/ 569854 h 1820150"/>
                  <a:gd name="connsiteX1" fmla="*/ 56637 w 2223584"/>
                  <a:gd name="connsiteY1" fmla="*/ 657190 h 1820150"/>
                  <a:gd name="connsiteX2" fmla="*/ 9012 w 2223584"/>
                  <a:gd name="connsiteY2" fmla="*/ 776253 h 1820150"/>
                  <a:gd name="connsiteX3" fmla="*/ 237612 w 2223584"/>
                  <a:gd name="connsiteY3" fmla="*/ 1066765 h 1820150"/>
                  <a:gd name="connsiteX4" fmla="*/ 113787 w 2223584"/>
                  <a:gd name="connsiteY4" fmla="*/ 1352515 h 1820150"/>
                  <a:gd name="connsiteX5" fmla="*/ 299525 w 2223584"/>
                  <a:gd name="connsiteY5" fmla="*/ 1547778 h 1820150"/>
                  <a:gd name="connsiteX6" fmla="*/ 632900 w 2223584"/>
                  <a:gd name="connsiteY6" fmla="*/ 1640576 h 1820150"/>
                  <a:gd name="connsiteX7" fmla="*/ 947225 w 2223584"/>
                  <a:gd name="connsiteY7" fmla="*/ 1819870 h 1820150"/>
                  <a:gd name="connsiteX8" fmla="*/ 1352037 w 2223584"/>
                  <a:gd name="connsiteY8" fmla="*/ 1596102 h 1820150"/>
                  <a:gd name="connsiteX9" fmla="*/ 1628262 w 2223584"/>
                  <a:gd name="connsiteY9" fmla="*/ 1671603 h 1820150"/>
                  <a:gd name="connsiteX10" fmla="*/ 1728275 w 2223584"/>
                  <a:gd name="connsiteY10" fmla="*/ 1466815 h 1820150"/>
                  <a:gd name="connsiteX11" fmla="*/ 1961637 w 2223584"/>
                  <a:gd name="connsiteY11" fmla="*/ 1525646 h 1820150"/>
                  <a:gd name="connsiteX12" fmla="*/ 2023550 w 2223584"/>
                  <a:gd name="connsiteY12" fmla="*/ 1262028 h 1820150"/>
                  <a:gd name="connsiteX13" fmla="*/ 2142612 w 2223584"/>
                  <a:gd name="connsiteY13" fmla="*/ 1183097 h 1820150"/>
                  <a:gd name="connsiteX14" fmla="*/ 2166425 w 2223584"/>
                  <a:gd name="connsiteY14" fmla="*/ 957228 h 1820150"/>
                  <a:gd name="connsiteX15" fmla="*/ 2218812 w 2223584"/>
                  <a:gd name="connsiteY15" fmla="*/ 814353 h 1820150"/>
                  <a:gd name="connsiteX16" fmla="*/ 2033075 w 2223584"/>
                  <a:gd name="connsiteY16" fmla="*/ 493023 h 1820150"/>
                  <a:gd name="connsiteX17" fmla="*/ 1818762 w 2223584"/>
                  <a:gd name="connsiteY17" fmla="*/ 252587 h 1820150"/>
                  <a:gd name="connsiteX18" fmla="*/ 1313937 w 2223584"/>
                  <a:gd name="connsiteY18" fmla="*/ 9490 h 1820150"/>
                  <a:gd name="connsiteX19" fmla="*/ 756725 w 2223584"/>
                  <a:gd name="connsiteY19" fmla="*/ 76585 h 1820150"/>
                  <a:gd name="connsiteX20" fmla="*/ 413824 w 2223584"/>
                  <a:gd name="connsiteY20" fmla="*/ 276401 h 1820150"/>
                  <a:gd name="connsiteX21" fmla="*/ 156651 w 2223584"/>
                  <a:gd name="connsiteY21" fmla="*/ 569854 h 1820150"/>
                  <a:gd name="connsiteX0" fmla="*/ 156651 w 2223584"/>
                  <a:gd name="connsiteY0" fmla="*/ 569854 h 1820150"/>
                  <a:gd name="connsiteX1" fmla="*/ 56637 w 2223584"/>
                  <a:gd name="connsiteY1" fmla="*/ 657190 h 1820150"/>
                  <a:gd name="connsiteX2" fmla="*/ 9012 w 2223584"/>
                  <a:gd name="connsiteY2" fmla="*/ 776253 h 1820150"/>
                  <a:gd name="connsiteX3" fmla="*/ 237612 w 2223584"/>
                  <a:gd name="connsiteY3" fmla="*/ 1066765 h 1820150"/>
                  <a:gd name="connsiteX4" fmla="*/ 113787 w 2223584"/>
                  <a:gd name="connsiteY4" fmla="*/ 1352515 h 1820150"/>
                  <a:gd name="connsiteX5" fmla="*/ 299525 w 2223584"/>
                  <a:gd name="connsiteY5" fmla="*/ 1547778 h 1820150"/>
                  <a:gd name="connsiteX6" fmla="*/ 632900 w 2223584"/>
                  <a:gd name="connsiteY6" fmla="*/ 1640576 h 1820150"/>
                  <a:gd name="connsiteX7" fmla="*/ 947225 w 2223584"/>
                  <a:gd name="connsiteY7" fmla="*/ 1819870 h 1820150"/>
                  <a:gd name="connsiteX8" fmla="*/ 1352037 w 2223584"/>
                  <a:gd name="connsiteY8" fmla="*/ 1596102 h 1820150"/>
                  <a:gd name="connsiteX9" fmla="*/ 1628262 w 2223584"/>
                  <a:gd name="connsiteY9" fmla="*/ 1671603 h 1820150"/>
                  <a:gd name="connsiteX10" fmla="*/ 1761612 w 2223584"/>
                  <a:gd name="connsiteY10" fmla="*/ 1486705 h 1820150"/>
                  <a:gd name="connsiteX11" fmla="*/ 1961637 w 2223584"/>
                  <a:gd name="connsiteY11" fmla="*/ 1525646 h 1820150"/>
                  <a:gd name="connsiteX12" fmla="*/ 2023550 w 2223584"/>
                  <a:gd name="connsiteY12" fmla="*/ 1262028 h 1820150"/>
                  <a:gd name="connsiteX13" fmla="*/ 2142612 w 2223584"/>
                  <a:gd name="connsiteY13" fmla="*/ 1183097 h 1820150"/>
                  <a:gd name="connsiteX14" fmla="*/ 2166425 w 2223584"/>
                  <a:gd name="connsiteY14" fmla="*/ 957228 h 1820150"/>
                  <a:gd name="connsiteX15" fmla="*/ 2218812 w 2223584"/>
                  <a:gd name="connsiteY15" fmla="*/ 814353 h 1820150"/>
                  <a:gd name="connsiteX16" fmla="*/ 2033075 w 2223584"/>
                  <a:gd name="connsiteY16" fmla="*/ 493023 h 1820150"/>
                  <a:gd name="connsiteX17" fmla="*/ 1818762 w 2223584"/>
                  <a:gd name="connsiteY17" fmla="*/ 252587 h 1820150"/>
                  <a:gd name="connsiteX18" fmla="*/ 1313937 w 2223584"/>
                  <a:gd name="connsiteY18" fmla="*/ 9490 h 1820150"/>
                  <a:gd name="connsiteX19" fmla="*/ 756725 w 2223584"/>
                  <a:gd name="connsiteY19" fmla="*/ 76585 h 1820150"/>
                  <a:gd name="connsiteX20" fmla="*/ 413824 w 2223584"/>
                  <a:gd name="connsiteY20" fmla="*/ 276401 h 1820150"/>
                  <a:gd name="connsiteX21" fmla="*/ 156651 w 2223584"/>
                  <a:gd name="connsiteY21" fmla="*/ 569854 h 1820150"/>
                  <a:gd name="connsiteX0" fmla="*/ 156651 w 2223584"/>
                  <a:gd name="connsiteY0" fmla="*/ 569854 h 1820150"/>
                  <a:gd name="connsiteX1" fmla="*/ 56637 w 2223584"/>
                  <a:gd name="connsiteY1" fmla="*/ 657190 h 1820150"/>
                  <a:gd name="connsiteX2" fmla="*/ 9012 w 2223584"/>
                  <a:gd name="connsiteY2" fmla="*/ 776253 h 1820150"/>
                  <a:gd name="connsiteX3" fmla="*/ 237612 w 2223584"/>
                  <a:gd name="connsiteY3" fmla="*/ 1066765 h 1820150"/>
                  <a:gd name="connsiteX4" fmla="*/ 113787 w 2223584"/>
                  <a:gd name="connsiteY4" fmla="*/ 1352515 h 1820150"/>
                  <a:gd name="connsiteX5" fmla="*/ 299525 w 2223584"/>
                  <a:gd name="connsiteY5" fmla="*/ 1547778 h 1820150"/>
                  <a:gd name="connsiteX6" fmla="*/ 632900 w 2223584"/>
                  <a:gd name="connsiteY6" fmla="*/ 1640576 h 1820150"/>
                  <a:gd name="connsiteX7" fmla="*/ 947225 w 2223584"/>
                  <a:gd name="connsiteY7" fmla="*/ 1819870 h 1820150"/>
                  <a:gd name="connsiteX8" fmla="*/ 1352037 w 2223584"/>
                  <a:gd name="connsiteY8" fmla="*/ 1596102 h 1820150"/>
                  <a:gd name="connsiteX9" fmla="*/ 1628262 w 2223584"/>
                  <a:gd name="connsiteY9" fmla="*/ 1671603 h 1820150"/>
                  <a:gd name="connsiteX10" fmla="*/ 1761612 w 2223584"/>
                  <a:gd name="connsiteY10" fmla="*/ 1486705 h 1820150"/>
                  <a:gd name="connsiteX11" fmla="*/ 1961637 w 2223584"/>
                  <a:gd name="connsiteY11" fmla="*/ 1525646 h 1820150"/>
                  <a:gd name="connsiteX12" fmla="*/ 2023550 w 2223584"/>
                  <a:gd name="connsiteY12" fmla="*/ 1262028 h 1820150"/>
                  <a:gd name="connsiteX13" fmla="*/ 2142612 w 2223584"/>
                  <a:gd name="connsiteY13" fmla="*/ 1183097 h 1820150"/>
                  <a:gd name="connsiteX14" fmla="*/ 2166425 w 2223584"/>
                  <a:gd name="connsiteY14" fmla="*/ 957228 h 1820150"/>
                  <a:gd name="connsiteX15" fmla="*/ 2218812 w 2223584"/>
                  <a:gd name="connsiteY15" fmla="*/ 814353 h 1820150"/>
                  <a:gd name="connsiteX16" fmla="*/ 2033075 w 2223584"/>
                  <a:gd name="connsiteY16" fmla="*/ 493023 h 1820150"/>
                  <a:gd name="connsiteX17" fmla="*/ 1818762 w 2223584"/>
                  <a:gd name="connsiteY17" fmla="*/ 252587 h 1820150"/>
                  <a:gd name="connsiteX18" fmla="*/ 1313937 w 2223584"/>
                  <a:gd name="connsiteY18" fmla="*/ 9490 h 1820150"/>
                  <a:gd name="connsiteX19" fmla="*/ 756725 w 2223584"/>
                  <a:gd name="connsiteY19" fmla="*/ 76585 h 1820150"/>
                  <a:gd name="connsiteX20" fmla="*/ 413824 w 2223584"/>
                  <a:gd name="connsiteY20" fmla="*/ 276401 h 1820150"/>
                  <a:gd name="connsiteX21" fmla="*/ 156651 w 2223584"/>
                  <a:gd name="connsiteY21" fmla="*/ 569854 h 1820150"/>
                  <a:gd name="connsiteX0" fmla="*/ 156651 w 2223584"/>
                  <a:gd name="connsiteY0" fmla="*/ 572911 h 1823207"/>
                  <a:gd name="connsiteX1" fmla="*/ 56637 w 2223584"/>
                  <a:gd name="connsiteY1" fmla="*/ 660247 h 1823207"/>
                  <a:gd name="connsiteX2" fmla="*/ 9012 w 2223584"/>
                  <a:gd name="connsiteY2" fmla="*/ 779310 h 1823207"/>
                  <a:gd name="connsiteX3" fmla="*/ 237612 w 2223584"/>
                  <a:gd name="connsiteY3" fmla="*/ 1069822 h 1823207"/>
                  <a:gd name="connsiteX4" fmla="*/ 113787 w 2223584"/>
                  <a:gd name="connsiteY4" fmla="*/ 1355572 h 1823207"/>
                  <a:gd name="connsiteX5" fmla="*/ 299525 w 2223584"/>
                  <a:gd name="connsiteY5" fmla="*/ 1550835 h 1823207"/>
                  <a:gd name="connsiteX6" fmla="*/ 632900 w 2223584"/>
                  <a:gd name="connsiteY6" fmla="*/ 1643633 h 1823207"/>
                  <a:gd name="connsiteX7" fmla="*/ 947225 w 2223584"/>
                  <a:gd name="connsiteY7" fmla="*/ 1822927 h 1823207"/>
                  <a:gd name="connsiteX8" fmla="*/ 1352037 w 2223584"/>
                  <a:gd name="connsiteY8" fmla="*/ 1599159 h 1823207"/>
                  <a:gd name="connsiteX9" fmla="*/ 1628262 w 2223584"/>
                  <a:gd name="connsiteY9" fmla="*/ 1674660 h 1823207"/>
                  <a:gd name="connsiteX10" fmla="*/ 1761612 w 2223584"/>
                  <a:gd name="connsiteY10" fmla="*/ 1489762 h 1823207"/>
                  <a:gd name="connsiteX11" fmla="*/ 1961637 w 2223584"/>
                  <a:gd name="connsiteY11" fmla="*/ 1528703 h 1823207"/>
                  <a:gd name="connsiteX12" fmla="*/ 2023550 w 2223584"/>
                  <a:gd name="connsiteY12" fmla="*/ 1265085 h 1823207"/>
                  <a:gd name="connsiteX13" fmla="*/ 2142612 w 2223584"/>
                  <a:gd name="connsiteY13" fmla="*/ 1186154 h 1823207"/>
                  <a:gd name="connsiteX14" fmla="*/ 2166425 w 2223584"/>
                  <a:gd name="connsiteY14" fmla="*/ 960285 h 1823207"/>
                  <a:gd name="connsiteX15" fmla="*/ 2218812 w 2223584"/>
                  <a:gd name="connsiteY15" fmla="*/ 817410 h 1823207"/>
                  <a:gd name="connsiteX16" fmla="*/ 2033075 w 2223584"/>
                  <a:gd name="connsiteY16" fmla="*/ 496080 h 1823207"/>
                  <a:gd name="connsiteX17" fmla="*/ 1818762 w 2223584"/>
                  <a:gd name="connsiteY17" fmla="*/ 300396 h 1823207"/>
                  <a:gd name="connsiteX18" fmla="*/ 1313937 w 2223584"/>
                  <a:gd name="connsiteY18" fmla="*/ 12547 h 1823207"/>
                  <a:gd name="connsiteX19" fmla="*/ 756725 w 2223584"/>
                  <a:gd name="connsiteY19" fmla="*/ 79642 h 1823207"/>
                  <a:gd name="connsiteX20" fmla="*/ 413824 w 2223584"/>
                  <a:gd name="connsiteY20" fmla="*/ 279458 h 1823207"/>
                  <a:gd name="connsiteX21" fmla="*/ 156651 w 2223584"/>
                  <a:gd name="connsiteY21" fmla="*/ 572911 h 1823207"/>
                  <a:gd name="connsiteX0" fmla="*/ 156651 w 2223584"/>
                  <a:gd name="connsiteY0" fmla="*/ 556556 h 1806852"/>
                  <a:gd name="connsiteX1" fmla="*/ 56637 w 2223584"/>
                  <a:gd name="connsiteY1" fmla="*/ 643892 h 1806852"/>
                  <a:gd name="connsiteX2" fmla="*/ 9012 w 2223584"/>
                  <a:gd name="connsiteY2" fmla="*/ 762955 h 1806852"/>
                  <a:gd name="connsiteX3" fmla="*/ 237612 w 2223584"/>
                  <a:gd name="connsiteY3" fmla="*/ 1053467 h 1806852"/>
                  <a:gd name="connsiteX4" fmla="*/ 113787 w 2223584"/>
                  <a:gd name="connsiteY4" fmla="*/ 1339217 h 1806852"/>
                  <a:gd name="connsiteX5" fmla="*/ 299525 w 2223584"/>
                  <a:gd name="connsiteY5" fmla="*/ 1534480 h 1806852"/>
                  <a:gd name="connsiteX6" fmla="*/ 632900 w 2223584"/>
                  <a:gd name="connsiteY6" fmla="*/ 1627278 h 1806852"/>
                  <a:gd name="connsiteX7" fmla="*/ 947225 w 2223584"/>
                  <a:gd name="connsiteY7" fmla="*/ 1806572 h 1806852"/>
                  <a:gd name="connsiteX8" fmla="*/ 1352037 w 2223584"/>
                  <a:gd name="connsiteY8" fmla="*/ 1582804 h 1806852"/>
                  <a:gd name="connsiteX9" fmla="*/ 1628262 w 2223584"/>
                  <a:gd name="connsiteY9" fmla="*/ 1658305 h 1806852"/>
                  <a:gd name="connsiteX10" fmla="*/ 1761612 w 2223584"/>
                  <a:gd name="connsiteY10" fmla="*/ 1473407 h 1806852"/>
                  <a:gd name="connsiteX11" fmla="*/ 1961637 w 2223584"/>
                  <a:gd name="connsiteY11" fmla="*/ 1512348 h 1806852"/>
                  <a:gd name="connsiteX12" fmla="*/ 2023550 w 2223584"/>
                  <a:gd name="connsiteY12" fmla="*/ 1248730 h 1806852"/>
                  <a:gd name="connsiteX13" fmla="*/ 2142612 w 2223584"/>
                  <a:gd name="connsiteY13" fmla="*/ 1169799 h 1806852"/>
                  <a:gd name="connsiteX14" fmla="*/ 2166425 w 2223584"/>
                  <a:gd name="connsiteY14" fmla="*/ 943930 h 1806852"/>
                  <a:gd name="connsiteX15" fmla="*/ 2218812 w 2223584"/>
                  <a:gd name="connsiteY15" fmla="*/ 801055 h 1806852"/>
                  <a:gd name="connsiteX16" fmla="*/ 2033075 w 2223584"/>
                  <a:gd name="connsiteY16" fmla="*/ 479725 h 1806852"/>
                  <a:gd name="connsiteX17" fmla="*/ 1818762 w 2223584"/>
                  <a:gd name="connsiteY17" fmla="*/ 284041 h 1806852"/>
                  <a:gd name="connsiteX18" fmla="*/ 1323462 w 2223584"/>
                  <a:gd name="connsiteY18" fmla="*/ 16082 h 1806852"/>
                  <a:gd name="connsiteX19" fmla="*/ 756725 w 2223584"/>
                  <a:gd name="connsiteY19" fmla="*/ 63287 h 1806852"/>
                  <a:gd name="connsiteX20" fmla="*/ 413824 w 2223584"/>
                  <a:gd name="connsiteY20" fmla="*/ 263103 h 1806852"/>
                  <a:gd name="connsiteX21" fmla="*/ 156651 w 2223584"/>
                  <a:gd name="connsiteY21" fmla="*/ 556556 h 1806852"/>
                  <a:gd name="connsiteX0" fmla="*/ 147684 w 2214617"/>
                  <a:gd name="connsiteY0" fmla="*/ 556556 h 1806852"/>
                  <a:gd name="connsiteX1" fmla="*/ 47670 w 2214617"/>
                  <a:gd name="connsiteY1" fmla="*/ 643892 h 1806852"/>
                  <a:gd name="connsiteX2" fmla="*/ 45 w 2214617"/>
                  <a:gd name="connsiteY2" fmla="*/ 762955 h 1806852"/>
                  <a:gd name="connsiteX3" fmla="*/ 40379 w 2214617"/>
                  <a:gd name="connsiteY3" fmla="*/ 1017727 h 1806852"/>
                  <a:gd name="connsiteX4" fmla="*/ 104820 w 2214617"/>
                  <a:gd name="connsiteY4" fmla="*/ 1339217 h 1806852"/>
                  <a:gd name="connsiteX5" fmla="*/ 290558 w 2214617"/>
                  <a:gd name="connsiteY5" fmla="*/ 1534480 h 1806852"/>
                  <a:gd name="connsiteX6" fmla="*/ 623933 w 2214617"/>
                  <a:gd name="connsiteY6" fmla="*/ 1627278 h 1806852"/>
                  <a:gd name="connsiteX7" fmla="*/ 938258 w 2214617"/>
                  <a:gd name="connsiteY7" fmla="*/ 1806572 h 1806852"/>
                  <a:gd name="connsiteX8" fmla="*/ 1343070 w 2214617"/>
                  <a:gd name="connsiteY8" fmla="*/ 1582804 h 1806852"/>
                  <a:gd name="connsiteX9" fmla="*/ 1619295 w 2214617"/>
                  <a:gd name="connsiteY9" fmla="*/ 1658305 h 1806852"/>
                  <a:gd name="connsiteX10" fmla="*/ 1752645 w 2214617"/>
                  <a:gd name="connsiteY10" fmla="*/ 1473407 h 1806852"/>
                  <a:gd name="connsiteX11" fmla="*/ 1952670 w 2214617"/>
                  <a:gd name="connsiteY11" fmla="*/ 1512348 h 1806852"/>
                  <a:gd name="connsiteX12" fmla="*/ 2014583 w 2214617"/>
                  <a:gd name="connsiteY12" fmla="*/ 1248730 h 1806852"/>
                  <a:gd name="connsiteX13" fmla="*/ 2133645 w 2214617"/>
                  <a:gd name="connsiteY13" fmla="*/ 1169799 h 1806852"/>
                  <a:gd name="connsiteX14" fmla="*/ 2157458 w 2214617"/>
                  <a:gd name="connsiteY14" fmla="*/ 943930 h 1806852"/>
                  <a:gd name="connsiteX15" fmla="*/ 2209845 w 2214617"/>
                  <a:gd name="connsiteY15" fmla="*/ 801055 h 1806852"/>
                  <a:gd name="connsiteX16" fmla="*/ 2024108 w 2214617"/>
                  <a:gd name="connsiteY16" fmla="*/ 479725 h 1806852"/>
                  <a:gd name="connsiteX17" fmla="*/ 1809795 w 2214617"/>
                  <a:gd name="connsiteY17" fmla="*/ 284041 h 1806852"/>
                  <a:gd name="connsiteX18" fmla="*/ 1314495 w 2214617"/>
                  <a:gd name="connsiteY18" fmla="*/ 16082 h 1806852"/>
                  <a:gd name="connsiteX19" fmla="*/ 747758 w 2214617"/>
                  <a:gd name="connsiteY19" fmla="*/ 63287 h 1806852"/>
                  <a:gd name="connsiteX20" fmla="*/ 404857 w 2214617"/>
                  <a:gd name="connsiteY20" fmla="*/ 263103 h 1806852"/>
                  <a:gd name="connsiteX21" fmla="*/ 147684 w 2214617"/>
                  <a:gd name="connsiteY21" fmla="*/ 556556 h 1806852"/>
                  <a:gd name="connsiteX0" fmla="*/ 244670 w 2214617"/>
                  <a:gd name="connsiteY0" fmla="*/ 419553 h 1806852"/>
                  <a:gd name="connsiteX1" fmla="*/ 47670 w 2214617"/>
                  <a:gd name="connsiteY1" fmla="*/ 643892 h 1806852"/>
                  <a:gd name="connsiteX2" fmla="*/ 45 w 2214617"/>
                  <a:gd name="connsiteY2" fmla="*/ 762955 h 1806852"/>
                  <a:gd name="connsiteX3" fmla="*/ 40379 w 2214617"/>
                  <a:gd name="connsiteY3" fmla="*/ 1017727 h 1806852"/>
                  <a:gd name="connsiteX4" fmla="*/ 104820 w 2214617"/>
                  <a:gd name="connsiteY4" fmla="*/ 1339217 h 1806852"/>
                  <a:gd name="connsiteX5" fmla="*/ 290558 w 2214617"/>
                  <a:gd name="connsiteY5" fmla="*/ 1534480 h 1806852"/>
                  <a:gd name="connsiteX6" fmla="*/ 623933 w 2214617"/>
                  <a:gd name="connsiteY6" fmla="*/ 1627278 h 1806852"/>
                  <a:gd name="connsiteX7" fmla="*/ 938258 w 2214617"/>
                  <a:gd name="connsiteY7" fmla="*/ 1806572 h 1806852"/>
                  <a:gd name="connsiteX8" fmla="*/ 1343070 w 2214617"/>
                  <a:gd name="connsiteY8" fmla="*/ 1582804 h 1806852"/>
                  <a:gd name="connsiteX9" fmla="*/ 1619295 w 2214617"/>
                  <a:gd name="connsiteY9" fmla="*/ 1658305 h 1806852"/>
                  <a:gd name="connsiteX10" fmla="*/ 1752645 w 2214617"/>
                  <a:gd name="connsiteY10" fmla="*/ 1473407 h 1806852"/>
                  <a:gd name="connsiteX11" fmla="*/ 1952670 w 2214617"/>
                  <a:gd name="connsiteY11" fmla="*/ 1512348 h 1806852"/>
                  <a:gd name="connsiteX12" fmla="*/ 2014583 w 2214617"/>
                  <a:gd name="connsiteY12" fmla="*/ 1248730 h 1806852"/>
                  <a:gd name="connsiteX13" fmla="*/ 2133645 w 2214617"/>
                  <a:gd name="connsiteY13" fmla="*/ 1169799 h 1806852"/>
                  <a:gd name="connsiteX14" fmla="*/ 2157458 w 2214617"/>
                  <a:gd name="connsiteY14" fmla="*/ 943930 h 1806852"/>
                  <a:gd name="connsiteX15" fmla="*/ 2209845 w 2214617"/>
                  <a:gd name="connsiteY15" fmla="*/ 801055 h 1806852"/>
                  <a:gd name="connsiteX16" fmla="*/ 2024108 w 2214617"/>
                  <a:gd name="connsiteY16" fmla="*/ 479725 h 1806852"/>
                  <a:gd name="connsiteX17" fmla="*/ 1809795 w 2214617"/>
                  <a:gd name="connsiteY17" fmla="*/ 284041 h 1806852"/>
                  <a:gd name="connsiteX18" fmla="*/ 1314495 w 2214617"/>
                  <a:gd name="connsiteY18" fmla="*/ 16082 h 1806852"/>
                  <a:gd name="connsiteX19" fmla="*/ 747758 w 2214617"/>
                  <a:gd name="connsiteY19" fmla="*/ 63287 h 1806852"/>
                  <a:gd name="connsiteX20" fmla="*/ 404857 w 2214617"/>
                  <a:gd name="connsiteY20" fmla="*/ 263103 h 1806852"/>
                  <a:gd name="connsiteX21" fmla="*/ 244670 w 2214617"/>
                  <a:gd name="connsiteY21" fmla="*/ 419553 h 1806852"/>
                  <a:gd name="connsiteX0" fmla="*/ 244670 w 2214617"/>
                  <a:gd name="connsiteY0" fmla="*/ 419553 h 1806852"/>
                  <a:gd name="connsiteX1" fmla="*/ 47670 w 2214617"/>
                  <a:gd name="connsiteY1" fmla="*/ 643892 h 1806852"/>
                  <a:gd name="connsiteX2" fmla="*/ 45 w 2214617"/>
                  <a:gd name="connsiteY2" fmla="*/ 762955 h 1806852"/>
                  <a:gd name="connsiteX3" fmla="*/ 40379 w 2214617"/>
                  <a:gd name="connsiteY3" fmla="*/ 1017727 h 1806852"/>
                  <a:gd name="connsiteX4" fmla="*/ 104820 w 2214617"/>
                  <a:gd name="connsiteY4" fmla="*/ 1339217 h 1806852"/>
                  <a:gd name="connsiteX5" fmla="*/ 290558 w 2214617"/>
                  <a:gd name="connsiteY5" fmla="*/ 1534480 h 1806852"/>
                  <a:gd name="connsiteX6" fmla="*/ 623933 w 2214617"/>
                  <a:gd name="connsiteY6" fmla="*/ 1627278 h 1806852"/>
                  <a:gd name="connsiteX7" fmla="*/ 938258 w 2214617"/>
                  <a:gd name="connsiteY7" fmla="*/ 1806572 h 1806852"/>
                  <a:gd name="connsiteX8" fmla="*/ 1343070 w 2214617"/>
                  <a:gd name="connsiteY8" fmla="*/ 1582804 h 1806852"/>
                  <a:gd name="connsiteX9" fmla="*/ 1619295 w 2214617"/>
                  <a:gd name="connsiteY9" fmla="*/ 1658305 h 1806852"/>
                  <a:gd name="connsiteX10" fmla="*/ 1752645 w 2214617"/>
                  <a:gd name="connsiteY10" fmla="*/ 1473407 h 1806852"/>
                  <a:gd name="connsiteX11" fmla="*/ 1952670 w 2214617"/>
                  <a:gd name="connsiteY11" fmla="*/ 1512348 h 1806852"/>
                  <a:gd name="connsiteX12" fmla="*/ 2014583 w 2214617"/>
                  <a:gd name="connsiteY12" fmla="*/ 1248730 h 1806852"/>
                  <a:gd name="connsiteX13" fmla="*/ 2133645 w 2214617"/>
                  <a:gd name="connsiteY13" fmla="*/ 1169799 h 1806852"/>
                  <a:gd name="connsiteX14" fmla="*/ 2157458 w 2214617"/>
                  <a:gd name="connsiteY14" fmla="*/ 943930 h 1806852"/>
                  <a:gd name="connsiteX15" fmla="*/ 2209845 w 2214617"/>
                  <a:gd name="connsiteY15" fmla="*/ 801055 h 1806852"/>
                  <a:gd name="connsiteX16" fmla="*/ 2024108 w 2214617"/>
                  <a:gd name="connsiteY16" fmla="*/ 479725 h 1806852"/>
                  <a:gd name="connsiteX17" fmla="*/ 1809795 w 2214617"/>
                  <a:gd name="connsiteY17" fmla="*/ 284041 h 1806852"/>
                  <a:gd name="connsiteX18" fmla="*/ 1314495 w 2214617"/>
                  <a:gd name="connsiteY18" fmla="*/ 16082 h 1806852"/>
                  <a:gd name="connsiteX19" fmla="*/ 747758 w 2214617"/>
                  <a:gd name="connsiteY19" fmla="*/ 63287 h 1806852"/>
                  <a:gd name="connsiteX20" fmla="*/ 404857 w 2214617"/>
                  <a:gd name="connsiteY20" fmla="*/ 263103 h 1806852"/>
                  <a:gd name="connsiteX21" fmla="*/ 244670 w 2214617"/>
                  <a:gd name="connsiteY21" fmla="*/ 419553 h 1806852"/>
                  <a:gd name="connsiteX0" fmla="*/ 244670 w 2214617"/>
                  <a:gd name="connsiteY0" fmla="*/ 419553 h 1813906"/>
                  <a:gd name="connsiteX1" fmla="*/ 47670 w 2214617"/>
                  <a:gd name="connsiteY1" fmla="*/ 643892 h 1813906"/>
                  <a:gd name="connsiteX2" fmla="*/ 45 w 2214617"/>
                  <a:gd name="connsiteY2" fmla="*/ 762955 h 1813906"/>
                  <a:gd name="connsiteX3" fmla="*/ 40379 w 2214617"/>
                  <a:gd name="connsiteY3" fmla="*/ 1017727 h 1813906"/>
                  <a:gd name="connsiteX4" fmla="*/ 104820 w 2214617"/>
                  <a:gd name="connsiteY4" fmla="*/ 1339217 h 1813906"/>
                  <a:gd name="connsiteX5" fmla="*/ 290558 w 2214617"/>
                  <a:gd name="connsiteY5" fmla="*/ 1534480 h 1813906"/>
                  <a:gd name="connsiteX6" fmla="*/ 623933 w 2214617"/>
                  <a:gd name="connsiteY6" fmla="*/ 1627278 h 1813906"/>
                  <a:gd name="connsiteX7" fmla="*/ 938258 w 2214617"/>
                  <a:gd name="connsiteY7" fmla="*/ 1806572 h 1813906"/>
                  <a:gd name="connsiteX8" fmla="*/ 1400120 w 2214617"/>
                  <a:gd name="connsiteY8" fmla="*/ 1767459 h 1813906"/>
                  <a:gd name="connsiteX9" fmla="*/ 1619295 w 2214617"/>
                  <a:gd name="connsiteY9" fmla="*/ 1658305 h 1813906"/>
                  <a:gd name="connsiteX10" fmla="*/ 1752645 w 2214617"/>
                  <a:gd name="connsiteY10" fmla="*/ 1473407 h 1813906"/>
                  <a:gd name="connsiteX11" fmla="*/ 1952670 w 2214617"/>
                  <a:gd name="connsiteY11" fmla="*/ 1512348 h 1813906"/>
                  <a:gd name="connsiteX12" fmla="*/ 2014583 w 2214617"/>
                  <a:gd name="connsiteY12" fmla="*/ 1248730 h 1813906"/>
                  <a:gd name="connsiteX13" fmla="*/ 2133645 w 2214617"/>
                  <a:gd name="connsiteY13" fmla="*/ 1169799 h 1813906"/>
                  <a:gd name="connsiteX14" fmla="*/ 2157458 w 2214617"/>
                  <a:gd name="connsiteY14" fmla="*/ 943930 h 1813906"/>
                  <a:gd name="connsiteX15" fmla="*/ 2209845 w 2214617"/>
                  <a:gd name="connsiteY15" fmla="*/ 801055 h 1813906"/>
                  <a:gd name="connsiteX16" fmla="*/ 2024108 w 2214617"/>
                  <a:gd name="connsiteY16" fmla="*/ 479725 h 1813906"/>
                  <a:gd name="connsiteX17" fmla="*/ 1809795 w 2214617"/>
                  <a:gd name="connsiteY17" fmla="*/ 284041 h 1813906"/>
                  <a:gd name="connsiteX18" fmla="*/ 1314495 w 2214617"/>
                  <a:gd name="connsiteY18" fmla="*/ 16082 h 1813906"/>
                  <a:gd name="connsiteX19" fmla="*/ 747758 w 2214617"/>
                  <a:gd name="connsiteY19" fmla="*/ 63287 h 1813906"/>
                  <a:gd name="connsiteX20" fmla="*/ 404857 w 2214617"/>
                  <a:gd name="connsiteY20" fmla="*/ 263103 h 1813906"/>
                  <a:gd name="connsiteX21" fmla="*/ 244670 w 2214617"/>
                  <a:gd name="connsiteY21" fmla="*/ 419553 h 1813906"/>
                  <a:gd name="connsiteX0" fmla="*/ 244670 w 2214617"/>
                  <a:gd name="connsiteY0" fmla="*/ 419553 h 1813906"/>
                  <a:gd name="connsiteX1" fmla="*/ 47670 w 2214617"/>
                  <a:gd name="connsiteY1" fmla="*/ 643892 h 1813906"/>
                  <a:gd name="connsiteX2" fmla="*/ 45 w 2214617"/>
                  <a:gd name="connsiteY2" fmla="*/ 762955 h 1813906"/>
                  <a:gd name="connsiteX3" fmla="*/ 40379 w 2214617"/>
                  <a:gd name="connsiteY3" fmla="*/ 1017727 h 1813906"/>
                  <a:gd name="connsiteX4" fmla="*/ 104820 w 2214617"/>
                  <a:gd name="connsiteY4" fmla="*/ 1339217 h 1813906"/>
                  <a:gd name="connsiteX5" fmla="*/ 290558 w 2214617"/>
                  <a:gd name="connsiteY5" fmla="*/ 1534480 h 1813906"/>
                  <a:gd name="connsiteX6" fmla="*/ 623933 w 2214617"/>
                  <a:gd name="connsiteY6" fmla="*/ 1627278 h 1813906"/>
                  <a:gd name="connsiteX7" fmla="*/ 938258 w 2214617"/>
                  <a:gd name="connsiteY7" fmla="*/ 1806572 h 1813906"/>
                  <a:gd name="connsiteX8" fmla="*/ 1400120 w 2214617"/>
                  <a:gd name="connsiteY8" fmla="*/ 1767459 h 1813906"/>
                  <a:gd name="connsiteX9" fmla="*/ 1619295 w 2214617"/>
                  <a:gd name="connsiteY9" fmla="*/ 1658305 h 1813906"/>
                  <a:gd name="connsiteX10" fmla="*/ 1809695 w 2214617"/>
                  <a:gd name="connsiteY10" fmla="*/ 1535951 h 1813906"/>
                  <a:gd name="connsiteX11" fmla="*/ 1952670 w 2214617"/>
                  <a:gd name="connsiteY11" fmla="*/ 1512348 h 1813906"/>
                  <a:gd name="connsiteX12" fmla="*/ 2014583 w 2214617"/>
                  <a:gd name="connsiteY12" fmla="*/ 1248730 h 1813906"/>
                  <a:gd name="connsiteX13" fmla="*/ 2133645 w 2214617"/>
                  <a:gd name="connsiteY13" fmla="*/ 1169799 h 1813906"/>
                  <a:gd name="connsiteX14" fmla="*/ 2157458 w 2214617"/>
                  <a:gd name="connsiteY14" fmla="*/ 943930 h 1813906"/>
                  <a:gd name="connsiteX15" fmla="*/ 2209845 w 2214617"/>
                  <a:gd name="connsiteY15" fmla="*/ 801055 h 1813906"/>
                  <a:gd name="connsiteX16" fmla="*/ 2024108 w 2214617"/>
                  <a:gd name="connsiteY16" fmla="*/ 479725 h 1813906"/>
                  <a:gd name="connsiteX17" fmla="*/ 1809795 w 2214617"/>
                  <a:gd name="connsiteY17" fmla="*/ 284041 h 1813906"/>
                  <a:gd name="connsiteX18" fmla="*/ 1314495 w 2214617"/>
                  <a:gd name="connsiteY18" fmla="*/ 16082 h 1813906"/>
                  <a:gd name="connsiteX19" fmla="*/ 747758 w 2214617"/>
                  <a:gd name="connsiteY19" fmla="*/ 63287 h 1813906"/>
                  <a:gd name="connsiteX20" fmla="*/ 404857 w 2214617"/>
                  <a:gd name="connsiteY20" fmla="*/ 263103 h 1813906"/>
                  <a:gd name="connsiteX21" fmla="*/ 244670 w 2214617"/>
                  <a:gd name="connsiteY21" fmla="*/ 419553 h 1813906"/>
                  <a:gd name="connsiteX0" fmla="*/ 244670 w 2214617"/>
                  <a:gd name="connsiteY0" fmla="*/ 419553 h 1813906"/>
                  <a:gd name="connsiteX1" fmla="*/ 47670 w 2214617"/>
                  <a:gd name="connsiteY1" fmla="*/ 643892 h 1813906"/>
                  <a:gd name="connsiteX2" fmla="*/ 45 w 2214617"/>
                  <a:gd name="connsiteY2" fmla="*/ 762955 h 1813906"/>
                  <a:gd name="connsiteX3" fmla="*/ 40379 w 2214617"/>
                  <a:gd name="connsiteY3" fmla="*/ 1017727 h 1813906"/>
                  <a:gd name="connsiteX4" fmla="*/ 104820 w 2214617"/>
                  <a:gd name="connsiteY4" fmla="*/ 1339217 h 1813906"/>
                  <a:gd name="connsiteX5" fmla="*/ 290558 w 2214617"/>
                  <a:gd name="connsiteY5" fmla="*/ 1534480 h 1813906"/>
                  <a:gd name="connsiteX6" fmla="*/ 623933 w 2214617"/>
                  <a:gd name="connsiteY6" fmla="*/ 1627278 h 1813906"/>
                  <a:gd name="connsiteX7" fmla="*/ 938258 w 2214617"/>
                  <a:gd name="connsiteY7" fmla="*/ 1806572 h 1813906"/>
                  <a:gd name="connsiteX8" fmla="*/ 1400120 w 2214617"/>
                  <a:gd name="connsiteY8" fmla="*/ 1767459 h 1813906"/>
                  <a:gd name="connsiteX9" fmla="*/ 1619295 w 2214617"/>
                  <a:gd name="connsiteY9" fmla="*/ 1658305 h 1813906"/>
                  <a:gd name="connsiteX10" fmla="*/ 1809695 w 2214617"/>
                  <a:gd name="connsiteY10" fmla="*/ 1535951 h 1813906"/>
                  <a:gd name="connsiteX11" fmla="*/ 1952670 w 2214617"/>
                  <a:gd name="connsiteY11" fmla="*/ 1512348 h 1813906"/>
                  <a:gd name="connsiteX12" fmla="*/ 2083043 w 2214617"/>
                  <a:gd name="connsiteY12" fmla="*/ 1296383 h 1813906"/>
                  <a:gd name="connsiteX13" fmla="*/ 2133645 w 2214617"/>
                  <a:gd name="connsiteY13" fmla="*/ 1169799 h 1813906"/>
                  <a:gd name="connsiteX14" fmla="*/ 2157458 w 2214617"/>
                  <a:gd name="connsiteY14" fmla="*/ 943930 h 1813906"/>
                  <a:gd name="connsiteX15" fmla="*/ 2209845 w 2214617"/>
                  <a:gd name="connsiteY15" fmla="*/ 801055 h 1813906"/>
                  <a:gd name="connsiteX16" fmla="*/ 2024108 w 2214617"/>
                  <a:gd name="connsiteY16" fmla="*/ 479725 h 1813906"/>
                  <a:gd name="connsiteX17" fmla="*/ 1809795 w 2214617"/>
                  <a:gd name="connsiteY17" fmla="*/ 284041 h 1813906"/>
                  <a:gd name="connsiteX18" fmla="*/ 1314495 w 2214617"/>
                  <a:gd name="connsiteY18" fmla="*/ 16082 h 1813906"/>
                  <a:gd name="connsiteX19" fmla="*/ 747758 w 2214617"/>
                  <a:gd name="connsiteY19" fmla="*/ 63287 h 1813906"/>
                  <a:gd name="connsiteX20" fmla="*/ 404857 w 2214617"/>
                  <a:gd name="connsiteY20" fmla="*/ 263103 h 1813906"/>
                  <a:gd name="connsiteX21" fmla="*/ 244670 w 2214617"/>
                  <a:gd name="connsiteY21" fmla="*/ 419553 h 1813906"/>
                  <a:gd name="connsiteX0" fmla="*/ 244670 w 2214617"/>
                  <a:gd name="connsiteY0" fmla="*/ 419553 h 1813906"/>
                  <a:gd name="connsiteX1" fmla="*/ 47670 w 2214617"/>
                  <a:gd name="connsiteY1" fmla="*/ 643892 h 1813906"/>
                  <a:gd name="connsiteX2" fmla="*/ 45 w 2214617"/>
                  <a:gd name="connsiteY2" fmla="*/ 762955 h 1813906"/>
                  <a:gd name="connsiteX3" fmla="*/ 40379 w 2214617"/>
                  <a:gd name="connsiteY3" fmla="*/ 1017727 h 1813906"/>
                  <a:gd name="connsiteX4" fmla="*/ 104820 w 2214617"/>
                  <a:gd name="connsiteY4" fmla="*/ 1339217 h 1813906"/>
                  <a:gd name="connsiteX5" fmla="*/ 290558 w 2214617"/>
                  <a:gd name="connsiteY5" fmla="*/ 1534480 h 1813906"/>
                  <a:gd name="connsiteX6" fmla="*/ 623933 w 2214617"/>
                  <a:gd name="connsiteY6" fmla="*/ 1627278 h 1813906"/>
                  <a:gd name="connsiteX7" fmla="*/ 938258 w 2214617"/>
                  <a:gd name="connsiteY7" fmla="*/ 1806572 h 1813906"/>
                  <a:gd name="connsiteX8" fmla="*/ 1400120 w 2214617"/>
                  <a:gd name="connsiteY8" fmla="*/ 1767459 h 1813906"/>
                  <a:gd name="connsiteX9" fmla="*/ 1619295 w 2214617"/>
                  <a:gd name="connsiteY9" fmla="*/ 1658305 h 1813906"/>
                  <a:gd name="connsiteX10" fmla="*/ 1809695 w 2214617"/>
                  <a:gd name="connsiteY10" fmla="*/ 1535951 h 1813906"/>
                  <a:gd name="connsiteX11" fmla="*/ 1981196 w 2214617"/>
                  <a:gd name="connsiteY11" fmla="*/ 1470652 h 1813906"/>
                  <a:gd name="connsiteX12" fmla="*/ 2083043 w 2214617"/>
                  <a:gd name="connsiteY12" fmla="*/ 1296383 h 1813906"/>
                  <a:gd name="connsiteX13" fmla="*/ 2133645 w 2214617"/>
                  <a:gd name="connsiteY13" fmla="*/ 1169799 h 1813906"/>
                  <a:gd name="connsiteX14" fmla="*/ 2157458 w 2214617"/>
                  <a:gd name="connsiteY14" fmla="*/ 943930 h 1813906"/>
                  <a:gd name="connsiteX15" fmla="*/ 2209845 w 2214617"/>
                  <a:gd name="connsiteY15" fmla="*/ 801055 h 1813906"/>
                  <a:gd name="connsiteX16" fmla="*/ 2024108 w 2214617"/>
                  <a:gd name="connsiteY16" fmla="*/ 479725 h 1813906"/>
                  <a:gd name="connsiteX17" fmla="*/ 1809795 w 2214617"/>
                  <a:gd name="connsiteY17" fmla="*/ 284041 h 1813906"/>
                  <a:gd name="connsiteX18" fmla="*/ 1314495 w 2214617"/>
                  <a:gd name="connsiteY18" fmla="*/ 16082 h 1813906"/>
                  <a:gd name="connsiteX19" fmla="*/ 747758 w 2214617"/>
                  <a:gd name="connsiteY19" fmla="*/ 63287 h 1813906"/>
                  <a:gd name="connsiteX20" fmla="*/ 404857 w 2214617"/>
                  <a:gd name="connsiteY20" fmla="*/ 263103 h 1813906"/>
                  <a:gd name="connsiteX21" fmla="*/ 244670 w 2214617"/>
                  <a:gd name="connsiteY21" fmla="*/ 419553 h 1813906"/>
                  <a:gd name="connsiteX0" fmla="*/ 244670 w 2214617"/>
                  <a:gd name="connsiteY0" fmla="*/ 413431 h 1807784"/>
                  <a:gd name="connsiteX1" fmla="*/ 47670 w 2214617"/>
                  <a:gd name="connsiteY1" fmla="*/ 637770 h 1807784"/>
                  <a:gd name="connsiteX2" fmla="*/ 45 w 2214617"/>
                  <a:gd name="connsiteY2" fmla="*/ 756833 h 1807784"/>
                  <a:gd name="connsiteX3" fmla="*/ 40379 w 2214617"/>
                  <a:gd name="connsiteY3" fmla="*/ 1011605 h 1807784"/>
                  <a:gd name="connsiteX4" fmla="*/ 104820 w 2214617"/>
                  <a:gd name="connsiteY4" fmla="*/ 1333095 h 1807784"/>
                  <a:gd name="connsiteX5" fmla="*/ 290558 w 2214617"/>
                  <a:gd name="connsiteY5" fmla="*/ 1528358 h 1807784"/>
                  <a:gd name="connsiteX6" fmla="*/ 623933 w 2214617"/>
                  <a:gd name="connsiteY6" fmla="*/ 1621156 h 1807784"/>
                  <a:gd name="connsiteX7" fmla="*/ 938258 w 2214617"/>
                  <a:gd name="connsiteY7" fmla="*/ 1800450 h 1807784"/>
                  <a:gd name="connsiteX8" fmla="*/ 1400120 w 2214617"/>
                  <a:gd name="connsiteY8" fmla="*/ 1761337 h 1807784"/>
                  <a:gd name="connsiteX9" fmla="*/ 1619295 w 2214617"/>
                  <a:gd name="connsiteY9" fmla="*/ 1652183 h 1807784"/>
                  <a:gd name="connsiteX10" fmla="*/ 1809695 w 2214617"/>
                  <a:gd name="connsiteY10" fmla="*/ 1529829 h 1807784"/>
                  <a:gd name="connsiteX11" fmla="*/ 1981196 w 2214617"/>
                  <a:gd name="connsiteY11" fmla="*/ 1464530 h 1807784"/>
                  <a:gd name="connsiteX12" fmla="*/ 2083043 w 2214617"/>
                  <a:gd name="connsiteY12" fmla="*/ 1290261 h 1807784"/>
                  <a:gd name="connsiteX13" fmla="*/ 2133645 w 2214617"/>
                  <a:gd name="connsiteY13" fmla="*/ 1163677 h 1807784"/>
                  <a:gd name="connsiteX14" fmla="*/ 2157458 w 2214617"/>
                  <a:gd name="connsiteY14" fmla="*/ 937808 h 1807784"/>
                  <a:gd name="connsiteX15" fmla="*/ 2209845 w 2214617"/>
                  <a:gd name="connsiteY15" fmla="*/ 794933 h 1807784"/>
                  <a:gd name="connsiteX16" fmla="*/ 2024108 w 2214617"/>
                  <a:gd name="connsiteY16" fmla="*/ 473603 h 1807784"/>
                  <a:gd name="connsiteX17" fmla="*/ 1824058 w 2214617"/>
                  <a:gd name="connsiteY17" fmla="*/ 194527 h 1807784"/>
                  <a:gd name="connsiteX18" fmla="*/ 1314495 w 2214617"/>
                  <a:gd name="connsiteY18" fmla="*/ 9960 h 1807784"/>
                  <a:gd name="connsiteX19" fmla="*/ 747758 w 2214617"/>
                  <a:gd name="connsiteY19" fmla="*/ 57165 h 1807784"/>
                  <a:gd name="connsiteX20" fmla="*/ 404857 w 2214617"/>
                  <a:gd name="connsiteY20" fmla="*/ 256981 h 1807784"/>
                  <a:gd name="connsiteX21" fmla="*/ 244670 w 2214617"/>
                  <a:gd name="connsiteY21" fmla="*/ 413431 h 1807784"/>
                  <a:gd name="connsiteX0" fmla="*/ 244670 w 2214617"/>
                  <a:gd name="connsiteY0" fmla="*/ 420929 h 1815282"/>
                  <a:gd name="connsiteX1" fmla="*/ 47670 w 2214617"/>
                  <a:gd name="connsiteY1" fmla="*/ 645268 h 1815282"/>
                  <a:gd name="connsiteX2" fmla="*/ 45 w 2214617"/>
                  <a:gd name="connsiteY2" fmla="*/ 764331 h 1815282"/>
                  <a:gd name="connsiteX3" fmla="*/ 40379 w 2214617"/>
                  <a:gd name="connsiteY3" fmla="*/ 1019103 h 1815282"/>
                  <a:gd name="connsiteX4" fmla="*/ 104820 w 2214617"/>
                  <a:gd name="connsiteY4" fmla="*/ 1340593 h 1815282"/>
                  <a:gd name="connsiteX5" fmla="*/ 290558 w 2214617"/>
                  <a:gd name="connsiteY5" fmla="*/ 1535856 h 1815282"/>
                  <a:gd name="connsiteX6" fmla="*/ 623933 w 2214617"/>
                  <a:gd name="connsiteY6" fmla="*/ 1628654 h 1815282"/>
                  <a:gd name="connsiteX7" fmla="*/ 938258 w 2214617"/>
                  <a:gd name="connsiteY7" fmla="*/ 1807948 h 1815282"/>
                  <a:gd name="connsiteX8" fmla="*/ 1400120 w 2214617"/>
                  <a:gd name="connsiteY8" fmla="*/ 1768835 h 1815282"/>
                  <a:gd name="connsiteX9" fmla="*/ 1619295 w 2214617"/>
                  <a:gd name="connsiteY9" fmla="*/ 1659681 h 1815282"/>
                  <a:gd name="connsiteX10" fmla="*/ 1809695 w 2214617"/>
                  <a:gd name="connsiteY10" fmla="*/ 1537327 h 1815282"/>
                  <a:gd name="connsiteX11" fmla="*/ 1981196 w 2214617"/>
                  <a:gd name="connsiteY11" fmla="*/ 1472028 h 1815282"/>
                  <a:gd name="connsiteX12" fmla="*/ 2083043 w 2214617"/>
                  <a:gd name="connsiteY12" fmla="*/ 1297759 h 1815282"/>
                  <a:gd name="connsiteX13" fmla="*/ 2133645 w 2214617"/>
                  <a:gd name="connsiteY13" fmla="*/ 1171175 h 1815282"/>
                  <a:gd name="connsiteX14" fmla="*/ 2157458 w 2214617"/>
                  <a:gd name="connsiteY14" fmla="*/ 945306 h 1815282"/>
                  <a:gd name="connsiteX15" fmla="*/ 2209845 w 2214617"/>
                  <a:gd name="connsiteY15" fmla="*/ 802431 h 1815282"/>
                  <a:gd name="connsiteX16" fmla="*/ 2024108 w 2214617"/>
                  <a:gd name="connsiteY16" fmla="*/ 481101 h 1815282"/>
                  <a:gd name="connsiteX17" fmla="*/ 1824058 w 2214617"/>
                  <a:gd name="connsiteY17" fmla="*/ 202025 h 1815282"/>
                  <a:gd name="connsiteX18" fmla="*/ 1314495 w 2214617"/>
                  <a:gd name="connsiteY18" fmla="*/ 17458 h 1815282"/>
                  <a:gd name="connsiteX19" fmla="*/ 747758 w 2214617"/>
                  <a:gd name="connsiteY19" fmla="*/ 43816 h 1815282"/>
                  <a:gd name="connsiteX20" fmla="*/ 404857 w 2214617"/>
                  <a:gd name="connsiteY20" fmla="*/ 264479 h 1815282"/>
                  <a:gd name="connsiteX21" fmla="*/ 244670 w 2214617"/>
                  <a:gd name="connsiteY21" fmla="*/ 420929 h 1815282"/>
                  <a:gd name="connsiteX0" fmla="*/ 244670 w 2214617"/>
                  <a:gd name="connsiteY0" fmla="*/ 403550 h 1797903"/>
                  <a:gd name="connsiteX1" fmla="*/ 47670 w 2214617"/>
                  <a:gd name="connsiteY1" fmla="*/ 627889 h 1797903"/>
                  <a:gd name="connsiteX2" fmla="*/ 45 w 2214617"/>
                  <a:gd name="connsiteY2" fmla="*/ 746952 h 1797903"/>
                  <a:gd name="connsiteX3" fmla="*/ 40379 w 2214617"/>
                  <a:gd name="connsiteY3" fmla="*/ 1001724 h 1797903"/>
                  <a:gd name="connsiteX4" fmla="*/ 104820 w 2214617"/>
                  <a:gd name="connsiteY4" fmla="*/ 1323214 h 1797903"/>
                  <a:gd name="connsiteX5" fmla="*/ 290558 w 2214617"/>
                  <a:gd name="connsiteY5" fmla="*/ 1518477 h 1797903"/>
                  <a:gd name="connsiteX6" fmla="*/ 623933 w 2214617"/>
                  <a:gd name="connsiteY6" fmla="*/ 1611275 h 1797903"/>
                  <a:gd name="connsiteX7" fmla="*/ 938258 w 2214617"/>
                  <a:gd name="connsiteY7" fmla="*/ 1790569 h 1797903"/>
                  <a:gd name="connsiteX8" fmla="*/ 1400120 w 2214617"/>
                  <a:gd name="connsiteY8" fmla="*/ 1751456 h 1797903"/>
                  <a:gd name="connsiteX9" fmla="*/ 1619295 w 2214617"/>
                  <a:gd name="connsiteY9" fmla="*/ 1642302 h 1797903"/>
                  <a:gd name="connsiteX10" fmla="*/ 1809695 w 2214617"/>
                  <a:gd name="connsiteY10" fmla="*/ 1519948 h 1797903"/>
                  <a:gd name="connsiteX11" fmla="*/ 1981196 w 2214617"/>
                  <a:gd name="connsiteY11" fmla="*/ 1454649 h 1797903"/>
                  <a:gd name="connsiteX12" fmla="*/ 2083043 w 2214617"/>
                  <a:gd name="connsiteY12" fmla="*/ 1280380 h 1797903"/>
                  <a:gd name="connsiteX13" fmla="*/ 2133645 w 2214617"/>
                  <a:gd name="connsiteY13" fmla="*/ 1153796 h 1797903"/>
                  <a:gd name="connsiteX14" fmla="*/ 2157458 w 2214617"/>
                  <a:gd name="connsiteY14" fmla="*/ 927927 h 1797903"/>
                  <a:gd name="connsiteX15" fmla="*/ 2209845 w 2214617"/>
                  <a:gd name="connsiteY15" fmla="*/ 785052 h 1797903"/>
                  <a:gd name="connsiteX16" fmla="*/ 2024108 w 2214617"/>
                  <a:gd name="connsiteY16" fmla="*/ 463722 h 1797903"/>
                  <a:gd name="connsiteX17" fmla="*/ 1824058 w 2214617"/>
                  <a:gd name="connsiteY17" fmla="*/ 184646 h 1797903"/>
                  <a:gd name="connsiteX18" fmla="*/ 1317348 w 2214617"/>
                  <a:gd name="connsiteY18" fmla="*/ 38796 h 1797903"/>
                  <a:gd name="connsiteX19" fmla="*/ 747758 w 2214617"/>
                  <a:gd name="connsiteY19" fmla="*/ 26437 h 1797903"/>
                  <a:gd name="connsiteX20" fmla="*/ 404857 w 2214617"/>
                  <a:gd name="connsiteY20" fmla="*/ 247100 h 1797903"/>
                  <a:gd name="connsiteX21" fmla="*/ 244670 w 2214617"/>
                  <a:gd name="connsiteY21" fmla="*/ 403550 h 1797903"/>
                  <a:gd name="connsiteX0" fmla="*/ 216144 w 2214617"/>
                  <a:gd name="connsiteY0" fmla="*/ 376746 h 1797903"/>
                  <a:gd name="connsiteX1" fmla="*/ 47670 w 2214617"/>
                  <a:gd name="connsiteY1" fmla="*/ 627889 h 1797903"/>
                  <a:gd name="connsiteX2" fmla="*/ 45 w 2214617"/>
                  <a:gd name="connsiteY2" fmla="*/ 746952 h 1797903"/>
                  <a:gd name="connsiteX3" fmla="*/ 40379 w 2214617"/>
                  <a:gd name="connsiteY3" fmla="*/ 1001724 h 1797903"/>
                  <a:gd name="connsiteX4" fmla="*/ 104820 w 2214617"/>
                  <a:gd name="connsiteY4" fmla="*/ 1323214 h 1797903"/>
                  <a:gd name="connsiteX5" fmla="*/ 290558 w 2214617"/>
                  <a:gd name="connsiteY5" fmla="*/ 1518477 h 1797903"/>
                  <a:gd name="connsiteX6" fmla="*/ 623933 w 2214617"/>
                  <a:gd name="connsiteY6" fmla="*/ 1611275 h 1797903"/>
                  <a:gd name="connsiteX7" fmla="*/ 938258 w 2214617"/>
                  <a:gd name="connsiteY7" fmla="*/ 1790569 h 1797903"/>
                  <a:gd name="connsiteX8" fmla="*/ 1400120 w 2214617"/>
                  <a:gd name="connsiteY8" fmla="*/ 1751456 h 1797903"/>
                  <a:gd name="connsiteX9" fmla="*/ 1619295 w 2214617"/>
                  <a:gd name="connsiteY9" fmla="*/ 1642302 h 1797903"/>
                  <a:gd name="connsiteX10" fmla="*/ 1809695 w 2214617"/>
                  <a:gd name="connsiteY10" fmla="*/ 1519948 h 1797903"/>
                  <a:gd name="connsiteX11" fmla="*/ 1981196 w 2214617"/>
                  <a:gd name="connsiteY11" fmla="*/ 1454649 h 1797903"/>
                  <a:gd name="connsiteX12" fmla="*/ 2083043 w 2214617"/>
                  <a:gd name="connsiteY12" fmla="*/ 1280380 h 1797903"/>
                  <a:gd name="connsiteX13" fmla="*/ 2133645 w 2214617"/>
                  <a:gd name="connsiteY13" fmla="*/ 1153796 h 1797903"/>
                  <a:gd name="connsiteX14" fmla="*/ 2157458 w 2214617"/>
                  <a:gd name="connsiteY14" fmla="*/ 927927 h 1797903"/>
                  <a:gd name="connsiteX15" fmla="*/ 2209845 w 2214617"/>
                  <a:gd name="connsiteY15" fmla="*/ 785052 h 1797903"/>
                  <a:gd name="connsiteX16" fmla="*/ 2024108 w 2214617"/>
                  <a:gd name="connsiteY16" fmla="*/ 463722 h 1797903"/>
                  <a:gd name="connsiteX17" fmla="*/ 1824058 w 2214617"/>
                  <a:gd name="connsiteY17" fmla="*/ 184646 h 1797903"/>
                  <a:gd name="connsiteX18" fmla="*/ 1317348 w 2214617"/>
                  <a:gd name="connsiteY18" fmla="*/ 38796 h 1797903"/>
                  <a:gd name="connsiteX19" fmla="*/ 747758 w 2214617"/>
                  <a:gd name="connsiteY19" fmla="*/ 26437 h 1797903"/>
                  <a:gd name="connsiteX20" fmla="*/ 404857 w 2214617"/>
                  <a:gd name="connsiteY20" fmla="*/ 247100 h 1797903"/>
                  <a:gd name="connsiteX21" fmla="*/ 216144 w 2214617"/>
                  <a:gd name="connsiteY21" fmla="*/ 376746 h 1797903"/>
                  <a:gd name="connsiteX0" fmla="*/ 216144 w 2214617"/>
                  <a:gd name="connsiteY0" fmla="*/ 376746 h 1797903"/>
                  <a:gd name="connsiteX1" fmla="*/ 47670 w 2214617"/>
                  <a:gd name="connsiteY1" fmla="*/ 627889 h 1797903"/>
                  <a:gd name="connsiteX2" fmla="*/ 45 w 2214617"/>
                  <a:gd name="connsiteY2" fmla="*/ 746952 h 1797903"/>
                  <a:gd name="connsiteX3" fmla="*/ 40379 w 2214617"/>
                  <a:gd name="connsiteY3" fmla="*/ 1001724 h 1797903"/>
                  <a:gd name="connsiteX4" fmla="*/ 104820 w 2214617"/>
                  <a:gd name="connsiteY4" fmla="*/ 1323214 h 1797903"/>
                  <a:gd name="connsiteX5" fmla="*/ 290558 w 2214617"/>
                  <a:gd name="connsiteY5" fmla="*/ 1518477 h 1797903"/>
                  <a:gd name="connsiteX6" fmla="*/ 623933 w 2214617"/>
                  <a:gd name="connsiteY6" fmla="*/ 1611275 h 1797903"/>
                  <a:gd name="connsiteX7" fmla="*/ 938258 w 2214617"/>
                  <a:gd name="connsiteY7" fmla="*/ 1790569 h 1797903"/>
                  <a:gd name="connsiteX8" fmla="*/ 1400120 w 2214617"/>
                  <a:gd name="connsiteY8" fmla="*/ 1751456 h 1797903"/>
                  <a:gd name="connsiteX9" fmla="*/ 1619295 w 2214617"/>
                  <a:gd name="connsiteY9" fmla="*/ 1642302 h 1797903"/>
                  <a:gd name="connsiteX10" fmla="*/ 1809695 w 2214617"/>
                  <a:gd name="connsiteY10" fmla="*/ 1519948 h 1797903"/>
                  <a:gd name="connsiteX11" fmla="*/ 1981196 w 2214617"/>
                  <a:gd name="connsiteY11" fmla="*/ 1454649 h 1797903"/>
                  <a:gd name="connsiteX12" fmla="*/ 2083043 w 2214617"/>
                  <a:gd name="connsiteY12" fmla="*/ 1280380 h 1797903"/>
                  <a:gd name="connsiteX13" fmla="*/ 2133645 w 2214617"/>
                  <a:gd name="connsiteY13" fmla="*/ 1153796 h 1797903"/>
                  <a:gd name="connsiteX14" fmla="*/ 2157458 w 2214617"/>
                  <a:gd name="connsiteY14" fmla="*/ 927927 h 1797903"/>
                  <a:gd name="connsiteX15" fmla="*/ 2209845 w 2214617"/>
                  <a:gd name="connsiteY15" fmla="*/ 785052 h 1797903"/>
                  <a:gd name="connsiteX16" fmla="*/ 2024108 w 2214617"/>
                  <a:gd name="connsiteY16" fmla="*/ 463722 h 1797903"/>
                  <a:gd name="connsiteX17" fmla="*/ 1824058 w 2214617"/>
                  <a:gd name="connsiteY17" fmla="*/ 184646 h 1797903"/>
                  <a:gd name="connsiteX18" fmla="*/ 1317348 w 2214617"/>
                  <a:gd name="connsiteY18" fmla="*/ 38796 h 1797903"/>
                  <a:gd name="connsiteX19" fmla="*/ 747758 w 2214617"/>
                  <a:gd name="connsiteY19" fmla="*/ 26437 h 1797903"/>
                  <a:gd name="connsiteX20" fmla="*/ 404857 w 2214617"/>
                  <a:gd name="connsiteY20" fmla="*/ 247100 h 1797903"/>
                  <a:gd name="connsiteX21" fmla="*/ 216144 w 2214617"/>
                  <a:gd name="connsiteY21" fmla="*/ 376746 h 1797903"/>
                  <a:gd name="connsiteX0" fmla="*/ 216144 w 2214617"/>
                  <a:gd name="connsiteY0" fmla="*/ 376746 h 1797903"/>
                  <a:gd name="connsiteX1" fmla="*/ 47670 w 2214617"/>
                  <a:gd name="connsiteY1" fmla="*/ 627889 h 1797903"/>
                  <a:gd name="connsiteX2" fmla="*/ 45 w 2214617"/>
                  <a:gd name="connsiteY2" fmla="*/ 746952 h 1797903"/>
                  <a:gd name="connsiteX3" fmla="*/ 40379 w 2214617"/>
                  <a:gd name="connsiteY3" fmla="*/ 1001724 h 1797903"/>
                  <a:gd name="connsiteX4" fmla="*/ 104820 w 2214617"/>
                  <a:gd name="connsiteY4" fmla="*/ 1323214 h 1797903"/>
                  <a:gd name="connsiteX5" fmla="*/ 290558 w 2214617"/>
                  <a:gd name="connsiteY5" fmla="*/ 1518477 h 1797903"/>
                  <a:gd name="connsiteX6" fmla="*/ 623933 w 2214617"/>
                  <a:gd name="connsiteY6" fmla="*/ 1611275 h 1797903"/>
                  <a:gd name="connsiteX7" fmla="*/ 938258 w 2214617"/>
                  <a:gd name="connsiteY7" fmla="*/ 1790569 h 1797903"/>
                  <a:gd name="connsiteX8" fmla="*/ 1400120 w 2214617"/>
                  <a:gd name="connsiteY8" fmla="*/ 1751456 h 1797903"/>
                  <a:gd name="connsiteX9" fmla="*/ 1619295 w 2214617"/>
                  <a:gd name="connsiteY9" fmla="*/ 1642302 h 1797903"/>
                  <a:gd name="connsiteX10" fmla="*/ 1809695 w 2214617"/>
                  <a:gd name="connsiteY10" fmla="*/ 1519948 h 1797903"/>
                  <a:gd name="connsiteX11" fmla="*/ 1981196 w 2214617"/>
                  <a:gd name="connsiteY11" fmla="*/ 1454649 h 1797903"/>
                  <a:gd name="connsiteX12" fmla="*/ 2083043 w 2214617"/>
                  <a:gd name="connsiteY12" fmla="*/ 1280380 h 1797903"/>
                  <a:gd name="connsiteX13" fmla="*/ 2133645 w 2214617"/>
                  <a:gd name="connsiteY13" fmla="*/ 1153796 h 1797903"/>
                  <a:gd name="connsiteX14" fmla="*/ 2157458 w 2214617"/>
                  <a:gd name="connsiteY14" fmla="*/ 927927 h 1797903"/>
                  <a:gd name="connsiteX15" fmla="*/ 2209845 w 2214617"/>
                  <a:gd name="connsiteY15" fmla="*/ 785052 h 1797903"/>
                  <a:gd name="connsiteX16" fmla="*/ 2024108 w 2214617"/>
                  <a:gd name="connsiteY16" fmla="*/ 463722 h 1797903"/>
                  <a:gd name="connsiteX17" fmla="*/ 1824058 w 2214617"/>
                  <a:gd name="connsiteY17" fmla="*/ 184646 h 1797903"/>
                  <a:gd name="connsiteX18" fmla="*/ 1317348 w 2214617"/>
                  <a:gd name="connsiteY18" fmla="*/ 38796 h 1797903"/>
                  <a:gd name="connsiteX19" fmla="*/ 747758 w 2214617"/>
                  <a:gd name="connsiteY19" fmla="*/ 26437 h 1797903"/>
                  <a:gd name="connsiteX20" fmla="*/ 373480 w 2214617"/>
                  <a:gd name="connsiteY20" fmla="*/ 208382 h 1797903"/>
                  <a:gd name="connsiteX21" fmla="*/ 216144 w 2214617"/>
                  <a:gd name="connsiteY21" fmla="*/ 376746 h 1797903"/>
                  <a:gd name="connsiteX0" fmla="*/ 216599 w 2215072"/>
                  <a:gd name="connsiteY0" fmla="*/ 376746 h 1797903"/>
                  <a:gd name="connsiteX1" fmla="*/ 48125 w 2215072"/>
                  <a:gd name="connsiteY1" fmla="*/ 627889 h 1797903"/>
                  <a:gd name="connsiteX2" fmla="*/ 500 w 2215072"/>
                  <a:gd name="connsiteY2" fmla="*/ 746952 h 1797903"/>
                  <a:gd name="connsiteX3" fmla="*/ 69359 w 2215072"/>
                  <a:gd name="connsiteY3" fmla="*/ 1004703 h 1797903"/>
                  <a:gd name="connsiteX4" fmla="*/ 105275 w 2215072"/>
                  <a:gd name="connsiteY4" fmla="*/ 1323214 h 1797903"/>
                  <a:gd name="connsiteX5" fmla="*/ 291013 w 2215072"/>
                  <a:gd name="connsiteY5" fmla="*/ 1518477 h 1797903"/>
                  <a:gd name="connsiteX6" fmla="*/ 624388 w 2215072"/>
                  <a:gd name="connsiteY6" fmla="*/ 1611275 h 1797903"/>
                  <a:gd name="connsiteX7" fmla="*/ 938713 w 2215072"/>
                  <a:gd name="connsiteY7" fmla="*/ 1790569 h 1797903"/>
                  <a:gd name="connsiteX8" fmla="*/ 1400575 w 2215072"/>
                  <a:gd name="connsiteY8" fmla="*/ 1751456 h 1797903"/>
                  <a:gd name="connsiteX9" fmla="*/ 1619750 w 2215072"/>
                  <a:gd name="connsiteY9" fmla="*/ 1642302 h 1797903"/>
                  <a:gd name="connsiteX10" fmla="*/ 1810150 w 2215072"/>
                  <a:gd name="connsiteY10" fmla="*/ 1519948 h 1797903"/>
                  <a:gd name="connsiteX11" fmla="*/ 1981651 w 2215072"/>
                  <a:gd name="connsiteY11" fmla="*/ 1454649 h 1797903"/>
                  <a:gd name="connsiteX12" fmla="*/ 2083498 w 2215072"/>
                  <a:gd name="connsiteY12" fmla="*/ 1280380 h 1797903"/>
                  <a:gd name="connsiteX13" fmla="*/ 2134100 w 2215072"/>
                  <a:gd name="connsiteY13" fmla="*/ 1153796 h 1797903"/>
                  <a:gd name="connsiteX14" fmla="*/ 2157913 w 2215072"/>
                  <a:gd name="connsiteY14" fmla="*/ 927927 h 1797903"/>
                  <a:gd name="connsiteX15" fmla="*/ 2210300 w 2215072"/>
                  <a:gd name="connsiteY15" fmla="*/ 785052 h 1797903"/>
                  <a:gd name="connsiteX16" fmla="*/ 2024563 w 2215072"/>
                  <a:gd name="connsiteY16" fmla="*/ 463722 h 1797903"/>
                  <a:gd name="connsiteX17" fmla="*/ 1824513 w 2215072"/>
                  <a:gd name="connsiteY17" fmla="*/ 184646 h 1797903"/>
                  <a:gd name="connsiteX18" fmla="*/ 1317803 w 2215072"/>
                  <a:gd name="connsiteY18" fmla="*/ 38796 h 1797903"/>
                  <a:gd name="connsiteX19" fmla="*/ 748213 w 2215072"/>
                  <a:gd name="connsiteY19" fmla="*/ 26437 h 1797903"/>
                  <a:gd name="connsiteX20" fmla="*/ 373935 w 2215072"/>
                  <a:gd name="connsiteY20" fmla="*/ 208382 h 1797903"/>
                  <a:gd name="connsiteX21" fmla="*/ 216599 w 2215072"/>
                  <a:gd name="connsiteY21" fmla="*/ 376746 h 1797903"/>
                  <a:gd name="connsiteX0" fmla="*/ 216599 w 2215072"/>
                  <a:gd name="connsiteY0" fmla="*/ 376746 h 1797903"/>
                  <a:gd name="connsiteX1" fmla="*/ 48125 w 2215072"/>
                  <a:gd name="connsiteY1" fmla="*/ 627889 h 1797903"/>
                  <a:gd name="connsiteX2" fmla="*/ 500 w 2215072"/>
                  <a:gd name="connsiteY2" fmla="*/ 746952 h 1797903"/>
                  <a:gd name="connsiteX3" fmla="*/ 69359 w 2215072"/>
                  <a:gd name="connsiteY3" fmla="*/ 1004703 h 1797903"/>
                  <a:gd name="connsiteX4" fmla="*/ 105275 w 2215072"/>
                  <a:gd name="connsiteY4" fmla="*/ 1323214 h 1797903"/>
                  <a:gd name="connsiteX5" fmla="*/ 310980 w 2215072"/>
                  <a:gd name="connsiteY5" fmla="*/ 1509543 h 1797903"/>
                  <a:gd name="connsiteX6" fmla="*/ 624388 w 2215072"/>
                  <a:gd name="connsiteY6" fmla="*/ 1611275 h 1797903"/>
                  <a:gd name="connsiteX7" fmla="*/ 938713 w 2215072"/>
                  <a:gd name="connsiteY7" fmla="*/ 1790569 h 1797903"/>
                  <a:gd name="connsiteX8" fmla="*/ 1400575 w 2215072"/>
                  <a:gd name="connsiteY8" fmla="*/ 1751456 h 1797903"/>
                  <a:gd name="connsiteX9" fmla="*/ 1619750 w 2215072"/>
                  <a:gd name="connsiteY9" fmla="*/ 1642302 h 1797903"/>
                  <a:gd name="connsiteX10" fmla="*/ 1810150 w 2215072"/>
                  <a:gd name="connsiteY10" fmla="*/ 1519948 h 1797903"/>
                  <a:gd name="connsiteX11" fmla="*/ 1981651 w 2215072"/>
                  <a:gd name="connsiteY11" fmla="*/ 1454649 h 1797903"/>
                  <a:gd name="connsiteX12" fmla="*/ 2083498 w 2215072"/>
                  <a:gd name="connsiteY12" fmla="*/ 1280380 h 1797903"/>
                  <a:gd name="connsiteX13" fmla="*/ 2134100 w 2215072"/>
                  <a:gd name="connsiteY13" fmla="*/ 1153796 h 1797903"/>
                  <a:gd name="connsiteX14" fmla="*/ 2157913 w 2215072"/>
                  <a:gd name="connsiteY14" fmla="*/ 927927 h 1797903"/>
                  <a:gd name="connsiteX15" fmla="*/ 2210300 w 2215072"/>
                  <a:gd name="connsiteY15" fmla="*/ 785052 h 1797903"/>
                  <a:gd name="connsiteX16" fmla="*/ 2024563 w 2215072"/>
                  <a:gd name="connsiteY16" fmla="*/ 463722 h 1797903"/>
                  <a:gd name="connsiteX17" fmla="*/ 1824513 w 2215072"/>
                  <a:gd name="connsiteY17" fmla="*/ 184646 h 1797903"/>
                  <a:gd name="connsiteX18" fmla="*/ 1317803 w 2215072"/>
                  <a:gd name="connsiteY18" fmla="*/ 38796 h 1797903"/>
                  <a:gd name="connsiteX19" fmla="*/ 748213 w 2215072"/>
                  <a:gd name="connsiteY19" fmla="*/ 26437 h 1797903"/>
                  <a:gd name="connsiteX20" fmla="*/ 373935 w 2215072"/>
                  <a:gd name="connsiteY20" fmla="*/ 208382 h 1797903"/>
                  <a:gd name="connsiteX21" fmla="*/ 216599 w 2215072"/>
                  <a:gd name="connsiteY21" fmla="*/ 376746 h 1797903"/>
                  <a:gd name="connsiteX0" fmla="*/ 216599 w 2215072"/>
                  <a:gd name="connsiteY0" fmla="*/ 376746 h 1793538"/>
                  <a:gd name="connsiteX1" fmla="*/ 48125 w 2215072"/>
                  <a:gd name="connsiteY1" fmla="*/ 627889 h 1793538"/>
                  <a:gd name="connsiteX2" fmla="*/ 500 w 2215072"/>
                  <a:gd name="connsiteY2" fmla="*/ 746952 h 1793538"/>
                  <a:gd name="connsiteX3" fmla="*/ 69359 w 2215072"/>
                  <a:gd name="connsiteY3" fmla="*/ 1004703 h 1793538"/>
                  <a:gd name="connsiteX4" fmla="*/ 105275 w 2215072"/>
                  <a:gd name="connsiteY4" fmla="*/ 1323214 h 1793538"/>
                  <a:gd name="connsiteX5" fmla="*/ 310980 w 2215072"/>
                  <a:gd name="connsiteY5" fmla="*/ 1509543 h 1793538"/>
                  <a:gd name="connsiteX6" fmla="*/ 561632 w 2215072"/>
                  <a:gd name="connsiteY6" fmla="*/ 1679775 h 1793538"/>
                  <a:gd name="connsiteX7" fmla="*/ 938713 w 2215072"/>
                  <a:gd name="connsiteY7" fmla="*/ 1790569 h 1793538"/>
                  <a:gd name="connsiteX8" fmla="*/ 1400575 w 2215072"/>
                  <a:gd name="connsiteY8" fmla="*/ 1751456 h 1793538"/>
                  <a:gd name="connsiteX9" fmla="*/ 1619750 w 2215072"/>
                  <a:gd name="connsiteY9" fmla="*/ 1642302 h 1793538"/>
                  <a:gd name="connsiteX10" fmla="*/ 1810150 w 2215072"/>
                  <a:gd name="connsiteY10" fmla="*/ 1519948 h 1793538"/>
                  <a:gd name="connsiteX11" fmla="*/ 1981651 w 2215072"/>
                  <a:gd name="connsiteY11" fmla="*/ 1454649 h 1793538"/>
                  <a:gd name="connsiteX12" fmla="*/ 2083498 w 2215072"/>
                  <a:gd name="connsiteY12" fmla="*/ 1280380 h 1793538"/>
                  <a:gd name="connsiteX13" fmla="*/ 2134100 w 2215072"/>
                  <a:gd name="connsiteY13" fmla="*/ 1153796 h 1793538"/>
                  <a:gd name="connsiteX14" fmla="*/ 2157913 w 2215072"/>
                  <a:gd name="connsiteY14" fmla="*/ 927927 h 1793538"/>
                  <a:gd name="connsiteX15" fmla="*/ 2210300 w 2215072"/>
                  <a:gd name="connsiteY15" fmla="*/ 785052 h 1793538"/>
                  <a:gd name="connsiteX16" fmla="*/ 2024563 w 2215072"/>
                  <a:gd name="connsiteY16" fmla="*/ 463722 h 1793538"/>
                  <a:gd name="connsiteX17" fmla="*/ 1824513 w 2215072"/>
                  <a:gd name="connsiteY17" fmla="*/ 184646 h 1793538"/>
                  <a:gd name="connsiteX18" fmla="*/ 1317803 w 2215072"/>
                  <a:gd name="connsiteY18" fmla="*/ 38796 h 1793538"/>
                  <a:gd name="connsiteX19" fmla="*/ 748213 w 2215072"/>
                  <a:gd name="connsiteY19" fmla="*/ 26437 h 1793538"/>
                  <a:gd name="connsiteX20" fmla="*/ 373935 w 2215072"/>
                  <a:gd name="connsiteY20" fmla="*/ 208382 h 1793538"/>
                  <a:gd name="connsiteX21" fmla="*/ 216599 w 2215072"/>
                  <a:gd name="connsiteY21" fmla="*/ 376746 h 1793538"/>
                  <a:gd name="connsiteX0" fmla="*/ 216599 w 2215072"/>
                  <a:gd name="connsiteY0" fmla="*/ 376746 h 1764655"/>
                  <a:gd name="connsiteX1" fmla="*/ 48125 w 2215072"/>
                  <a:gd name="connsiteY1" fmla="*/ 627889 h 1764655"/>
                  <a:gd name="connsiteX2" fmla="*/ 500 w 2215072"/>
                  <a:gd name="connsiteY2" fmla="*/ 746952 h 1764655"/>
                  <a:gd name="connsiteX3" fmla="*/ 69359 w 2215072"/>
                  <a:gd name="connsiteY3" fmla="*/ 1004703 h 1764655"/>
                  <a:gd name="connsiteX4" fmla="*/ 105275 w 2215072"/>
                  <a:gd name="connsiteY4" fmla="*/ 1323214 h 1764655"/>
                  <a:gd name="connsiteX5" fmla="*/ 310980 w 2215072"/>
                  <a:gd name="connsiteY5" fmla="*/ 1509543 h 1764655"/>
                  <a:gd name="connsiteX6" fmla="*/ 561632 w 2215072"/>
                  <a:gd name="connsiteY6" fmla="*/ 1679775 h 1764655"/>
                  <a:gd name="connsiteX7" fmla="*/ 950123 w 2215072"/>
                  <a:gd name="connsiteY7" fmla="*/ 1754829 h 1764655"/>
                  <a:gd name="connsiteX8" fmla="*/ 1400575 w 2215072"/>
                  <a:gd name="connsiteY8" fmla="*/ 1751456 h 1764655"/>
                  <a:gd name="connsiteX9" fmla="*/ 1619750 w 2215072"/>
                  <a:gd name="connsiteY9" fmla="*/ 1642302 h 1764655"/>
                  <a:gd name="connsiteX10" fmla="*/ 1810150 w 2215072"/>
                  <a:gd name="connsiteY10" fmla="*/ 1519948 h 1764655"/>
                  <a:gd name="connsiteX11" fmla="*/ 1981651 w 2215072"/>
                  <a:gd name="connsiteY11" fmla="*/ 1454649 h 1764655"/>
                  <a:gd name="connsiteX12" fmla="*/ 2083498 w 2215072"/>
                  <a:gd name="connsiteY12" fmla="*/ 1280380 h 1764655"/>
                  <a:gd name="connsiteX13" fmla="*/ 2134100 w 2215072"/>
                  <a:gd name="connsiteY13" fmla="*/ 1153796 h 1764655"/>
                  <a:gd name="connsiteX14" fmla="*/ 2157913 w 2215072"/>
                  <a:gd name="connsiteY14" fmla="*/ 927927 h 1764655"/>
                  <a:gd name="connsiteX15" fmla="*/ 2210300 w 2215072"/>
                  <a:gd name="connsiteY15" fmla="*/ 785052 h 1764655"/>
                  <a:gd name="connsiteX16" fmla="*/ 2024563 w 2215072"/>
                  <a:gd name="connsiteY16" fmla="*/ 463722 h 1764655"/>
                  <a:gd name="connsiteX17" fmla="*/ 1824513 w 2215072"/>
                  <a:gd name="connsiteY17" fmla="*/ 184646 h 1764655"/>
                  <a:gd name="connsiteX18" fmla="*/ 1317803 w 2215072"/>
                  <a:gd name="connsiteY18" fmla="*/ 38796 h 1764655"/>
                  <a:gd name="connsiteX19" fmla="*/ 748213 w 2215072"/>
                  <a:gd name="connsiteY19" fmla="*/ 26437 h 1764655"/>
                  <a:gd name="connsiteX20" fmla="*/ 373935 w 2215072"/>
                  <a:gd name="connsiteY20" fmla="*/ 208382 h 1764655"/>
                  <a:gd name="connsiteX21" fmla="*/ 216599 w 2215072"/>
                  <a:gd name="connsiteY21" fmla="*/ 376746 h 1764655"/>
                  <a:gd name="connsiteX0" fmla="*/ 216599 w 2215072"/>
                  <a:gd name="connsiteY0" fmla="*/ 376746 h 1795467"/>
                  <a:gd name="connsiteX1" fmla="*/ 48125 w 2215072"/>
                  <a:gd name="connsiteY1" fmla="*/ 627889 h 1795467"/>
                  <a:gd name="connsiteX2" fmla="*/ 500 w 2215072"/>
                  <a:gd name="connsiteY2" fmla="*/ 746952 h 1795467"/>
                  <a:gd name="connsiteX3" fmla="*/ 69359 w 2215072"/>
                  <a:gd name="connsiteY3" fmla="*/ 1004703 h 1795467"/>
                  <a:gd name="connsiteX4" fmla="*/ 105275 w 2215072"/>
                  <a:gd name="connsiteY4" fmla="*/ 1323214 h 1795467"/>
                  <a:gd name="connsiteX5" fmla="*/ 310980 w 2215072"/>
                  <a:gd name="connsiteY5" fmla="*/ 1509543 h 1795467"/>
                  <a:gd name="connsiteX6" fmla="*/ 561632 w 2215072"/>
                  <a:gd name="connsiteY6" fmla="*/ 1679775 h 1795467"/>
                  <a:gd name="connsiteX7" fmla="*/ 950123 w 2215072"/>
                  <a:gd name="connsiteY7" fmla="*/ 1754829 h 1795467"/>
                  <a:gd name="connsiteX8" fmla="*/ 1323559 w 2215072"/>
                  <a:gd name="connsiteY8" fmla="*/ 1790175 h 1795467"/>
                  <a:gd name="connsiteX9" fmla="*/ 1619750 w 2215072"/>
                  <a:gd name="connsiteY9" fmla="*/ 1642302 h 1795467"/>
                  <a:gd name="connsiteX10" fmla="*/ 1810150 w 2215072"/>
                  <a:gd name="connsiteY10" fmla="*/ 1519948 h 1795467"/>
                  <a:gd name="connsiteX11" fmla="*/ 1981651 w 2215072"/>
                  <a:gd name="connsiteY11" fmla="*/ 1454649 h 1795467"/>
                  <a:gd name="connsiteX12" fmla="*/ 2083498 w 2215072"/>
                  <a:gd name="connsiteY12" fmla="*/ 1280380 h 1795467"/>
                  <a:gd name="connsiteX13" fmla="*/ 2134100 w 2215072"/>
                  <a:gd name="connsiteY13" fmla="*/ 1153796 h 1795467"/>
                  <a:gd name="connsiteX14" fmla="*/ 2157913 w 2215072"/>
                  <a:gd name="connsiteY14" fmla="*/ 927927 h 1795467"/>
                  <a:gd name="connsiteX15" fmla="*/ 2210300 w 2215072"/>
                  <a:gd name="connsiteY15" fmla="*/ 785052 h 1795467"/>
                  <a:gd name="connsiteX16" fmla="*/ 2024563 w 2215072"/>
                  <a:gd name="connsiteY16" fmla="*/ 463722 h 1795467"/>
                  <a:gd name="connsiteX17" fmla="*/ 1824513 w 2215072"/>
                  <a:gd name="connsiteY17" fmla="*/ 184646 h 1795467"/>
                  <a:gd name="connsiteX18" fmla="*/ 1317803 w 2215072"/>
                  <a:gd name="connsiteY18" fmla="*/ 38796 h 1795467"/>
                  <a:gd name="connsiteX19" fmla="*/ 748213 w 2215072"/>
                  <a:gd name="connsiteY19" fmla="*/ 26437 h 1795467"/>
                  <a:gd name="connsiteX20" fmla="*/ 373935 w 2215072"/>
                  <a:gd name="connsiteY20" fmla="*/ 208382 h 1795467"/>
                  <a:gd name="connsiteX21" fmla="*/ 216599 w 2215072"/>
                  <a:gd name="connsiteY21" fmla="*/ 376746 h 1795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215072" h="1795467">
                    <a:moveTo>
                      <a:pt x="216599" y="376746"/>
                    </a:moveTo>
                    <a:cubicBezTo>
                      <a:pt x="162297" y="446664"/>
                      <a:pt x="84141" y="566188"/>
                      <a:pt x="48125" y="627889"/>
                    </a:cubicBezTo>
                    <a:cubicBezTo>
                      <a:pt x="12109" y="689590"/>
                      <a:pt x="-3039" y="684150"/>
                      <a:pt x="500" y="746952"/>
                    </a:cubicBezTo>
                    <a:cubicBezTo>
                      <a:pt x="4039" y="809754"/>
                      <a:pt x="51897" y="908659"/>
                      <a:pt x="69359" y="1004703"/>
                    </a:cubicBezTo>
                    <a:cubicBezTo>
                      <a:pt x="86821" y="1100747"/>
                      <a:pt x="65005" y="1239074"/>
                      <a:pt x="105275" y="1323214"/>
                    </a:cubicBezTo>
                    <a:cubicBezTo>
                      <a:pt x="145545" y="1407354"/>
                      <a:pt x="234921" y="1450116"/>
                      <a:pt x="310980" y="1509543"/>
                    </a:cubicBezTo>
                    <a:cubicBezTo>
                      <a:pt x="387040" y="1568970"/>
                      <a:pt x="455108" y="1638894"/>
                      <a:pt x="561632" y="1679775"/>
                    </a:cubicBezTo>
                    <a:cubicBezTo>
                      <a:pt x="668156" y="1720656"/>
                      <a:pt x="823135" y="1736429"/>
                      <a:pt x="950123" y="1754829"/>
                    </a:cubicBezTo>
                    <a:cubicBezTo>
                      <a:pt x="1077111" y="1773229"/>
                      <a:pt x="1211955" y="1808929"/>
                      <a:pt x="1323559" y="1790175"/>
                    </a:cubicBezTo>
                    <a:cubicBezTo>
                      <a:pt x="1435163" y="1771421"/>
                      <a:pt x="1538652" y="1687340"/>
                      <a:pt x="1619750" y="1642302"/>
                    </a:cubicBezTo>
                    <a:cubicBezTo>
                      <a:pt x="1700848" y="1597264"/>
                      <a:pt x="1749833" y="1551224"/>
                      <a:pt x="1810150" y="1519948"/>
                    </a:cubicBezTo>
                    <a:cubicBezTo>
                      <a:pt x="1870467" y="1488673"/>
                      <a:pt x="1936093" y="1494577"/>
                      <a:pt x="1981651" y="1454649"/>
                    </a:cubicBezTo>
                    <a:cubicBezTo>
                      <a:pt x="2027209" y="1414721"/>
                      <a:pt x="2058090" y="1330522"/>
                      <a:pt x="2083498" y="1280380"/>
                    </a:cubicBezTo>
                    <a:cubicBezTo>
                      <a:pt x="2108906" y="1230238"/>
                      <a:pt x="2121698" y="1212538"/>
                      <a:pt x="2134100" y="1153796"/>
                    </a:cubicBezTo>
                    <a:cubicBezTo>
                      <a:pt x="2146502" y="1095054"/>
                      <a:pt x="2145213" y="989384"/>
                      <a:pt x="2157913" y="927927"/>
                    </a:cubicBezTo>
                    <a:cubicBezTo>
                      <a:pt x="2170613" y="866470"/>
                      <a:pt x="2232525" y="862419"/>
                      <a:pt x="2210300" y="785052"/>
                    </a:cubicBezTo>
                    <a:cubicBezTo>
                      <a:pt x="2188075" y="707685"/>
                      <a:pt x="2088861" y="563790"/>
                      <a:pt x="2024563" y="463722"/>
                    </a:cubicBezTo>
                    <a:cubicBezTo>
                      <a:pt x="1960265" y="363654"/>
                      <a:pt x="1942306" y="255467"/>
                      <a:pt x="1824513" y="184646"/>
                    </a:cubicBezTo>
                    <a:cubicBezTo>
                      <a:pt x="1706720" y="113825"/>
                      <a:pt x="1497186" y="65164"/>
                      <a:pt x="1317803" y="38796"/>
                    </a:cubicBezTo>
                    <a:cubicBezTo>
                      <a:pt x="1138420" y="12428"/>
                      <a:pt x="921251" y="-26744"/>
                      <a:pt x="748213" y="26437"/>
                    </a:cubicBezTo>
                    <a:cubicBezTo>
                      <a:pt x="575176" y="79618"/>
                      <a:pt x="462537" y="149997"/>
                      <a:pt x="373935" y="208382"/>
                    </a:cubicBezTo>
                    <a:cubicBezTo>
                      <a:pt x="285333" y="266767"/>
                      <a:pt x="270901" y="306828"/>
                      <a:pt x="216599" y="376746"/>
                    </a:cubicBezTo>
                    <a:close/>
                  </a:path>
                </a:pathLst>
              </a:custGeom>
              <a:solidFill>
                <a:srgbClr val="FF3300">
                  <a:alpha val="80000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23" name="グループ化 822">
                <a:extLst>
                  <a:ext uri="{FF2B5EF4-FFF2-40B4-BE49-F238E27FC236}">
                    <a16:creationId xmlns:a16="http://schemas.microsoft.com/office/drawing/2014/main" id="{AED0462C-C4F6-4404-9688-CC068D6BCCDD}"/>
                  </a:ext>
                </a:extLst>
              </p:cNvPr>
              <p:cNvGrpSpPr/>
              <p:nvPr/>
            </p:nvGrpSpPr>
            <p:grpSpPr>
              <a:xfrm rot="11700000">
                <a:off x="3541351" y="3347364"/>
                <a:ext cx="440902" cy="393308"/>
                <a:chOff x="2399585" y="4433177"/>
                <a:chExt cx="1112650" cy="992542"/>
              </a:xfrm>
            </p:grpSpPr>
            <p:grpSp>
              <p:nvGrpSpPr>
                <p:cNvPr id="1001" name="グループ化 1000">
                  <a:extLst>
                    <a:ext uri="{FF2B5EF4-FFF2-40B4-BE49-F238E27FC236}">
                      <a16:creationId xmlns:a16="http://schemas.microsoft.com/office/drawing/2014/main" id="{AA2783D1-FCC6-41F8-92F5-3417D37878A8}"/>
                    </a:ext>
                  </a:extLst>
                </p:cNvPr>
                <p:cNvGrpSpPr/>
                <p:nvPr/>
              </p:nvGrpSpPr>
              <p:grpSpPr>
                <a:xfrm>
                  <a:off x="2431779" y="4474436"/>
                  <a:ext cx="1049610" cy="915310"/>
                  <a:chOff x="4286227" y="3028239"/>
                  <a:chExt cx="440813" cy="440845"/>
                </a:xfrm>
              </p:grpSpPr>
              <p:sp>
                <p:nvSpPr>
                  <p:cNvPr id="1003" name="フリーフォーム: 図形 1002">
                    <a:extLst>
                      <a:ext uri="{FF2B5EF4-FFF2-40B4-BE49-F238E27FC236}">
                        <a16:creationId xmlns:a16="http://schemas.microsoft.com/office/drawing/2014/main" id="{F5C65CCF-A688-474C-8CFA-DD7CFB8CEB81}"/>
                      </a:ext>
                    </a:extLst>
                  </p:cNvPr>
                  <p:cNvSpPr/>
                  <p:nvPr/>
                </p:nvSpPr>
                <p:spPr>
                  <a:xfrm>
                    <a:off x="4286227" y="3028239"/>
                    <a:ext cx="440813" cy="440845"/>
                  </a:xfrm>
                  <a:custGeom>
                    <a:avLst/>
                    <a:gdLst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40813" h="440845">
                        <a:moveTo>
                          <a:pt x="220600" y="0"/>
                        </a:moveTo>
                        <a:cubicBezTo>
                          <a:pt x="290333" y="73"/>
                          <a:pt x="357640" y="33325"/>
                          <a:pt x="399783" y="92349"/>
                        </a:cubicBezTo>
                        <a:cubicBezTo>
                          <a:pt x="455974" y="171048"/>
                          <a:pt x="454305" y="277183"/>
                          <a:pt x="395667" y="354076"/>
                        </a:cubicBezTo>
                        <a:cubicBezTo>
                          <a:pt x="337029" y="430969"/>
                          <a:pt x="235119" y="460661"/>
                          <a:pt x="144357" y="427295"/>
                        </a:cubicBezTo>
                        <a:lnTo>
                          <a:pt x="144784" y="426136"/>
                        </a:lnTo>
                        <a:lnTo>
                          <a:pt x="127001" y="422599"/>
                        </a:lnTo>
                        <a:cubicBezTo>
                          <a:pt x="95762" y="409586"/>
                          <a:pt x="73842" y="379120"/>
                          <a:pt x="73842" y="343611"/>
                        </a:cubicBezTo>
                        <a:cubicBezTo>
                          <a:pt x="73842" y="296266"/>
                          <a:pt x="112810" y="257886"/>
                          <a:pt x="160879" y="257886"/>
                        </a:cubicBezTo>
                        <a:cubicBezTo>
                          <a:pt x="172897" y="257886"/>
                          <a:pt x="184345" y="260285"/>
                          <a:pt x="194758" y="264623"/>
                        </a:cubicBezTo>
                        <a:lnTo>
                          <a:pt x="203581" y="270482"/>
                        </a:lnTo>
                        <a:lnTo>
                          <a:pt x="235310" y="271573"/>
                        </a:lnTo>
                        <a:cubicBezTo>
                          <a:pt x="245982" y="268464"/>
                          <a:pt x="255684" y="262023"/>
                          <a:pt x="262771" y="252729"/>
                        </a:cubicBezTo>
                        <a:cubicBezTo>
                          <a:pt x="276945" y="234142"/>
                          <a:pt x="277348" y="208487"/>
                          <a:pt x="263766" y="189464"/>
                        </a:cubicBezTo>
                        <a:cubicBezTo>
                          <a:pt x="250183" y="170441"/>
                          <a:pt x="225787" y="162493"/>
                          <a:pt x="203606" y="169864"/>
                        </a:cubicBezTo>
                        <a:cubicBezTo>
                          <a:pt x="181424" y="177235"/>
                          <a:pt x="166638" y="198204"/>
                          <a:pt x="167143" y="221573"/>
                        </a:cubicBezTo>
                        <a:cubicBezTo>
                          <a:pt x="-5235" y="315646"/>
                          <a:pt x="55748" y="223980"/>
                          <a:pt x="51" y="225184"/>
                        </a:cubicBezTo>
                        <a:cubicBezTo>
                          <a:pt x="-2038" y="128506"/>
                          <a:pt x="59134" y="41758"/>
                          <a:pt x="150900" y="11263"/>
                        </a:cubicBezTo>
                        <a:cubicBezTo>
                          <a:pt x="173842" y="3639"/>
                          <a:pt x="197356" y="-24"/>
                          <a:pt x="220600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04" name="二等辺三角形 1003">
                    <a:extLst>
                      <a:ext uri="{FF2B5EF4-FFF2-40B4-BE49-F238E27FC236}">
                        <a16:creationId xmlns:a16="http://schemas.microsoft.com/office/drawing/2014/main" id="{BC96E19B-B548-4113-AA95-A540484B4327}"/>
                      </a:ext>
                    </a:extLst>
                  </p:cNvPr>
                  <p:cNvSpPr/>
                  <p:nvPr/>
                </p:nvSpPr>
                <p:spPr>
                  <a:xfrm rot="12782294">
                    <a:off x="4562071" y="3064669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5" name="二等辺三角形 1004">
                    <a:extLst>
                      <a:ext uri="{FF2B5EF4-FFF2-40B4-BE49-F238E27FC236}">
                        <a16:creationId xmlns:a16="http://schemas.microsoft.com/office/drawing/2014/main" id="{CCE8D645-EE8D-4D18-8F92-2D3FF66F5A18}"/>
                      </a:ext>
                    </a:extLst>
                  </p:cNvPr>
                  <p:cNvSpPr/>
                  <p:nvPr/>
                </p:nvSpPr>
                <p:spPr>
                  <a:xfrm rot="15537102">
                    <a:off x="4636156" y="3159534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6" name="二等辺三角形 1005">
                    <a:extLst>
                      <a:ext uri="{FF2B5EF4-FFF2-40B4-BE49-F238E27FC236}">
                        <a16:creationId xmlns:a16="http://schemas.microsoft.com/office/drawing/2014/main" id="{BB057707-948E-459E-B981-AE0E31FA9BB4}"/>
                      </a:ext>
                    </a:extLst>
                  </p:cNvPr>
                  <p:cNvSpPr/>
                  <p:nvPr/>
                </p:nvSpPr>
                <p:spPr>
                  <a:xfrm rot="19478095">
                    <a:off x="4563269" y="3329175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7" name="二等辺三角形 1006">
                    <a:extLst>
                      <a:ext uri="{FF2B5EF4-FFF2-40B4-BE49-F238E27FC236}">
                        <a16:creationId xmlns:a16="http://schemas.microsoft.com/office/drawing/2014/main" id="{9FCA8A62-8C41-4CC9-81BC-A0EA93AADA22}"/>
                      </a:ext>
                    </a:extLst>
                  </p:cNvPr>
                  <p:cNvSpPr/>
                  <p:nvPr/>
                </p:nvSpPr>
                <p:spPr>
                  <a:xfrm rot="17501834">
                    <a:off x="4627564" y="3260119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8" name="二等辺三角形 1007">
                    <a:extLst>
                      <a:ext uri="{FF2B5EF4-FFF2-40B4-BE49-F238E27FC236}">
                        <a16:creationId xmlns:a16="http://schemas.microsoft.com/office/drawing/2014/main" id="{3AF70A8F-337A-4CCE-82D7-DCDDD9648AB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471584" y="3043238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9" name="二等辺三角形 1008">
                    <a:extLst>
                      <a:ext uri="{FF2B5EF4-FFF2-40B4-BE49-F238E27FC236}">
                        <a16:creationId xmlns:a16="http://schemas.microsoft.com/office/drawing/2014/main" id="{A0F2D4A1-ACFA-443C-AD40-1CBF2F75572D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364428" y="3090862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0" name="二等辺三角形 1009">
                    <a:extLst>
                      <a:ext uri="{FF2B5EF4-FFF2-40B4-BE49-F238E27FC236}">
                        <a16:creationId xmlns:a16="http://schemas.microsoft.com/office/drawing/2014/main" id="{7CE880B2-37E0-44F2-B1B1-6D7E669EFF79}"/>
                      </a:ext>
                    </a:extLst>
                  </p:cNvPr>
                  <p:cNvSpPr/>
                  <p:nvPr/>
                </p:nvSpPr>
                <p:spPr>
                  <a:xfrm>
                    <a:off x="4483491" y="3357562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02" name="フリーフォーム: 図形 1001">
                  <a:extLst>
                    <a:ext uri="{FF2B5EF4-FFF2-40B4-BE49-F238E27FC236}">
                      <a16:creationId xmlns:a16="http://schemas.microsoft.com/office/drawing/2014/main" id="{883BA08E-1959-45B7-A69C-6F64EC1702BB}"/>
                    </a:ext>
                  </a:extLst>
                </p:cNvPr>
                <p:cNvSpPr/>
                <p:nvPr/>
              </p:nvSpPr>
              <p:spPr>
                <a:xfrm>
                  <a:off x="2399585" y="4433177"/>
                  <a:ext cx="1112650" cy="992542"/>
                </a:xfrm>
                <a:custGeom>
                  <a:avLst/>
                  <a:gdLst>
                    <a:gd name="connsiteX0" fmla="*/ 554760 w 1112650"/>
                    <a:gd name="connsiteY0" fmla="*/ 0 h 992542"/>
                    <a:gd name="connsiteX1" fmla="*/ 671441 w 1112650"/>
                    <a:gd name="connsiteY1" fmla="*/ 27683 h 992542"/>
                    <a:gd name="connsiteX2" fmla="*/ 688451 w 1112650"/>
                    <a:gd name="connsiteY2" fmla="*/ 41789 h 992542"/>
                    <a:gd name="connsiteX3" fmla="*/ 696012 w 1112650"/>
                    <a:gd name="connsiteY3" fmla="*/ 39905 h 992542"/>
                    <a:gd name="connsiteX4" fmla="*/ 803236 w 1112650"/>
                    <a:gd name="connsiteY4" fmla="*/ 60681 h 992542"/>
                    <a:gd name="connsiteX5" fmla="*/ 876188 w 1112650"/>
                    <a:gd name="connsiteY5" fmla="*/ 105340 h 992542"/>
                    <a:gd name="connsiteX6" fmla="*/ 896603 w 1112650"/>
                    <a:gd name="connsiteY6" fmla="*/ 127467 h 992542"/>
                    <a:gd name="connsiteX7" fmla="*/ 900843 w 1112650"/>
                    <a:gd name="connsiteY7" fmla="*/ 128194 h 992542"/>
                    <a:gd name="connsiteX8" fmla="*/ 990642 w 1112650"/>
                    <a:gd name="connsiteY8" fmla="*/ 190362 h 992542"/>
                    <a:gd name="connsiteX9" fmla="*/ 1050940 w 1112650"/>
                    <a:gd name="connsiteY9" fmla="*/ 294019 h 992542"/>
                    <a:gd name="connsiteX10" fmla="*/ 1052644 w 1112650"/>
                    <a:gd name="connsiteY10" fmla="*/ 319226 h 992542"/>
                    <a:gd name="connsiteX11" fmla="*/ 1067157 w 1112650"/>
                    <a:gd name="connsiteY11" fmla="*/ 332799 h 992542"/>
                    <a:gd name="connsiteX12" fmla="*/ 1107996 w 1112650"/>
                    <a:gd name="connsiteY12" fmla="*/ 434094 h 992542"/>
                    <a:gd name="connsiteX13" fmla="*/ 1101385 w 1112650"/>
                    <a:gd name="connsiteY13" fmla="*/ 553831 h 992542"/>
                    <a:gd name="connsiteX14" fmla="*/ 1090152 w 1112650"/>
                    <a:gd name="connsiteY14" fmla="*/ 573702 h 992542"/>
                    <a:gd name="connsiteX15" fmla="*/ 1088738 w 1112650"/>
                    <a:gd name="connsiteY15" fmla="*/ 608331 h 992542"/>
                    <a:gd name="connsiteX16" fmla="*/ 1073152 w 1112650"/>
                    <a:gd name="connsiteY16" fmla="*/ 665403 h 992542"/>
                    <a:gd name="connsiteX17" fmla="*/ 1030629 w 1112650"/>
                    <a:gd name="connsiteY17" fmla="*/ 739619 h 992542"/>
                    <a:gd name="connsiteX18" fmla="*/ 1025248 w 1112650"/>
                    <a:gd name="connsiteY18" fmla="*/ 744881 h 992542"/>
                    <a:gd name="connsiteX19" fmla="*/ 1020432 w 1112650"/>
                    <a:gd name="connsiteY19" fmla="*/ 768518 h 992542"/>
                    <a:gd name="connsiteX20" fmla="*/ 955507 w 1112650"/>
                    <a:gd name="connsiteY20" fmla="*/ 856343 h 992542"/>
                    <a:gd name="connsiteX21" fmla="*/ 860904 w 1112650"/>
                    <a:gd name="connsiteY21" fmla="*/ 910925 h 992542"/>
                    <a:gd name="connsiteX22" fmla="*/ 836990 w 1112650"/>
                    <a:gd name="connsiteY22" fmla="*/ 913028 h 992542"/>
                    <a:gd name="connsiteX23" fmla="*/ 822738 w 1112650"/>
                    <a:gd name="connsiteY23" fmla="*/ 923821 h 992542"/>
                    <a:gd name="connsiteX24" fmla="*/ 735924 w 1112650"/>
                    <a:gd name="connsiteY24" fmla="*/ 960291 h 992542"/>
                    <a:gd name="connsiteX25" fmla="*/ 671667 w 1112650"/>
                    <a:gd name="connsiteY25" fmla="*/ 971431 h 992542"/>
                    <a:gd name="connsiteX26" fmla="*/ 628811 w 1112650"/>
                    <a:gd name="connsiteY26" fmla="*/ 970087 h 992542"/>
                    <a:gd name="connsiteX27" fmla="*/ 628169 w 1112650"/>
                    <a:gd name="connsiteY27" fmla="*/ 970997 h 992542"/>
                    <a:gd name="connsiteX28" fmla="*/ 474550 w 1112650"/>
                    <a:gd name="connsiteY28" fmla="*/ 985153 h 992542"/>
                    <a:gd name="connsiteX29" fmla="*/ 415094 w 1112650"/>
                    <a:gd name="connsiteY29" fmla="*/ 966112 h 992542"/>
                    <a:gd name="connsiteX30" fmla="*/ 382058 w 1112650"/>
                    <a:gd name="connsiteY30" fmla="*/ 946983 h 992542"/>
                    <a:gd name="connsiteX31" fmla="*/ 371625 w 1112650"/>
                    <a:gd name="connsiteY31" fmla="*/ 952139 h 992542"/>
                    <a:gd name="connsiteX32" fmla="*/ 263762 w 1112650"/>
                    <a:gd name="connsiteY32" fmla="*/ 906066 h 992542"/>
                    <a:gd name="connsiteX33" fmla="*/ 236759 w 1112650"/>
                    <a:gd name="connsiteY33" fmla="*/ 868965 h 992542"/>
                    <a:gd name="connsiteX34" fmla="*/ 235796 w 1112650"/>
                    <a:gd name="connsiteY34" fmla="*/ 866296 h 992542"/>
                    <a:gd name="connsiteX35" fmla="*/ 211376 w 1112650"/>
                    <a:gd name="connsiteY35" fmla="*/ 846535 h 992542"/>
                    <a:gd name="connsiteX36" fmla="*/ 186020 w 1112650"/>
                    <a:gd name="connsiteY36" fmla="*/ 709400 h 992542"/>
                    <a:gd name="connsiteX37" fmla="*/ 206660 w 1112650"/>
                    <a:gd name="connsiteY37" fmla="*/ 699199 h 992542"/>
                    <a:gd name="connsiteX38" fmla="*/ 199350 w 1112650"/>
                    <a:gd name="connsiteY38" fmla="*/ 690260 h 992542"/>
                    <a:gd name="connsiteX39" fmla="*/ 341192 w 1112650"/>
                    <a:gd name="connsiteY39" fmla="*/ 574916 h 992542"/>
                    <a:gd name="connsiteX40" fmla="*/ 501513 w 1112650"/>
                    <a:gd name="connsiteY40" fmla="*/ 579192 h 992542"/>
                    <a:gd name="connsiteX41" fmla="*/ 513633 w 1112650"/>
                    <a:gd name="connsiteY41" fmla="*/ 594016 h 992542"/>
                    <a:gd name="connsiteX42" fmla="*/ 533473 w 1112650"/>
                    <a:gd name="connsiteY42" fmla="*/ 588389 h 992542"/>
                    <a:gd name="connsiteX43" fmla="*/ 592558 w 1112650"/>
                    <a:gd name="connsiteY43" fmla="*/ 585402 h 992542"/>
                    <a:gd name="connsiteX44" fmla="*/ 626294 w 1112650"/>
                    <a:gd name="connsiteY44" fmla="*/ 590568 h 992542"/>
                    <a:gd name="connsiteX45" fmla="*/ 638045 w 1112650"/>
                    <a:gd name="connsiteY45" fmla="*/ 569803 h 992542"/>
                    <a:gd name="connsiteX46" fmla="*/ 674475 w 1112650"/>
                    <a:gd name="connsiteY46" fmla="*/ 529971 h 992542"/>
                    <a:gd name="connsiteX47" fmla="*/ 669602 w 1112650"/>
                    <a:gd name="connsiteY47" fmla="*/ 525935 h 992542"/>
                    <a:gd name="connsiteX48" fmla="*/ 659236 w 1112650"/>
                    <a:gd name="connsiteY48" fmla="*/ 495758 h 992542"/>
                    <a:gd name="connsiteX49" fmla="*/ 672604 w 1112650"/>
                    <a:gd name="connsiteY49" fmla="*/ 466788 h 992542"/>
                    <a:gd name="connsiteX50" fmla="*/ 675655 w 1112650"/>
                    <a:gd name="connsiteY50" fmla="*/ 464744 h 992542"/>
                    <a:gd name="connsiteX51" fmla="*/ 673382 w 1112650"/>
                    <a:gd name="connsiteY51" fmla="*/ 460737 h 992542"/>
                    <a:gd name="connsiteX52" fmla="*/ 662642 w 1112650"/>
                    <a:gd name="connsiteY52" fmla="*/ 456477 h 992542"/>
                    <a:gd name="connsiteX53" fmla="*/ 631503 w 1112650"/>
                    <a:gd name="connsiteY53" fmla="*/ 430684 h 992542"/>
                    <a:gd name="connsiteX54" fmla="*/ 624987 w 1112650"/>
                    <a:gd name="connsiteY54" fmla="*/ 411716 h 992542"/>
                    <a:gd name="connsiteX55" fmla="*/ 589608 w 1112650"/>
                    <a:gd name="connsiteY55" fmla="*/ 413505 h 992542"/>
                    <a:gd name="connsiteX56" fmla="*/ 531129 w 1112650"/>
                    <a:gd name="connsiteY56" fmla="*/ 404551 h 992542"/>
                    <a:gd name="connsiteX57" fmla="*/ 525975 w 1112650"/>
                    <a:gd name="connsiteY57" fmla="*/ 402506 h 992542"/>
                    <a:gd name="connsiteX58" fmla="*/ 524035 w 1112650"/>
                    <a:gd name="connsiteY58" fmla="*/ 406709 h 992542"/>
                    <a:gd name="connsiteX59" fmla="*/ 490446 w 1112650"/>
                    <a:gd name="connsiteY59" fmla="*/ 429217 h 992542"/>
                    <a:gd name="connsiteX60" fmla="*/ 443393 w 1112650"/>
                    <a:gd name="connsiteY60" fmla="*/ 442559 h 992542"/>
                    <a:gd name="connsiteX61" fmla="*/ 443220 w 1112650"/>
                    <a:gd name="connsiteY61" fmla="*/ 442866 h 992542"/>
                    <a:gd name="connsiteX62" fmla="*/ 450269 w 1112650"/>
                    <a:gd name="connsiteY62" fmla="*/ 451487 h 992542"/>
                    <a:gd name="connsiteX63" fmla="*/ 308426 w 1112650"/>
                    <a:gd name="connsiteY63" fmla="*/ 566831 h 992542"/>
                    <a:gd name="connsiteX64" fmla="*/ 244169 w 1112650"/>
                    <a:gd name="connsiteY64" fmla="*/ 577972 h 992542"/>
                    <a:gd name="connsiteX65" fmla="*/ 235573 w 1112650"/>
                    <a:gd name="connsiteY65" fmla="*/ 577702 h 992542"/>
                    <a:gd name="connsiteX66" fmla="*/ 221046 w 1112650"/>
                    <a:gd name="connsiteY66" fmla="*/ 593237 h 992542"/>
                    <a:gd name="connsiteX67" fmla="*/ 130535 w 1112650"/>
                    <a:gd name="connsiteY67" fmla="*/ 613519 h 992542"/>
                    <a:gd name="connsiteX68" fmla="*/ 62290 w 1112650"/>
                    <a:gd name="connsiteY68" fmla="*/ 550699 h 992542"/>
                    <a:gd name="connsiteX69" fmla="*/ 59116 w 1112650"/>
                    <a:gd name="connsiteY69" fmla="*/ 537034 h 992542"/>
                    <a:gd name="connsiteX70" fmla="*/ 44134 w 1112650"/>
                    <a:gd name="connsiteY70" fmla="*/ 538838 h 992542"/>
                    <a:gd name="connsiteX71" fmla="*/ 9788 w 1112650"/>
                    <a:gd name="connsiteY71" fmla="*/ 373090 h 992542"/>
                    <a:gd name="connsiteX72" fmla="*/ 58984 w 1112650"/>
                    <a:gd name="connsiteY72" fmla="*/ 275580 h 992542"/>
                    <a:gd name="connsiteX73" fmla="*/ 64385 w 1112650"/>
                    <a:gd name="connsiteY73" fmla="*/ 271318 h 992542"/>
                    <a:gd name="connsiteX74" fmla="*/ 69371 w 1112650"/>
                    <a:gd name="connsiteY74" fmla="*/ 257936 h 992542"/>
                    <a:gd name="connsiteX75" fmla="*/ 119965 w 1112650"/>
                    <a:gd name="connsiteY75" fmla="*/ 188968 h 992542"/>
                    <a:gd name="connsiteX76" fmla="*/ 165811 w 1112650"/>
                    <a:gd name="connsiteY76" fmla="*/ 151576 h 992542"/>
                    <a:gd name="connsiteX77" fmla="*/ 206543 w 1112650"/>
                    <a:gd name="connsiteY77" fmla="*/ 131478 h 992542"/>
                    <a:gd name="connsiteX78" fmla="*/ 207727 w 1112650"/>
                    <a:gd name="connsiteY78" fmla="*/ 121632 h 992542"/>
                    <a:gd name="connsiteX79" fmla="*/ 330282 w 1112650"/>
                    <a:gd name="connsiteY79" fmla="*/ 40691 h 992542"/>
                    <a:gd name="connsiteX80" fmla="*/ 388682 w 1112650"/>
                    <a:gd name="connsiteY80" fmla="*/ 31232 h 992542"/>
                    <a:gd name="connsiteX81" fmla="*/ 430504 w 1112650"/>
                    <a:gd name="connsiteY81" fmla="*/ 33964 h 992542"/>
                    <a:gd name="connsiteX82" fmla="*/ 438078 w 1112650"/>
                    <a:gd name="connsiteY82" fmla="*/ 27684 h 992542"/>
                    <a:gd name="connsiteX83" fmla="*/ 554760 w 1112650"/>
                    <a:gd name="connsiteY83" fmla="*/ 0 h 9925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</a:cxnLst>
                  <a:rect l="l" t="t" r="r" b="b"/>
                  <a:pathLst>
                    <a:path w="1112650" h="992542">
                      <a:moveTo>
                        <a:pt x="554760" y="0"/>
                      </a:moveTo>
                      <a:cubicBezTo>
                        <a:pt x="601734" y="0"/>
                        <a:pt x="643707" y="10776"/>
                        <a:pt x="671441" y="27683"/>
                      </a:cubicBezTo>
                      <a:lnTo>
                        <a:pt x="688451" y="41789"/>
                      </a:lnTo>
                      <a:lnTo>
                        <a:pt x="696012" y="39905"/>
                      </a:lnTo>
                      <a:cubicBezTo>
                        <a:pt x="726570" y="37784"/>
                        <a:pt x="764726" y="44542"/>
                        <a:pt x="803236" y="60681"/>
                      </a:cubicBezTo>
                      <a:cubicBezTo>
                        <a:pt x="832119" y="72784"/>
                        <a:pt x="857100" y="88447"/>
                        <a:pt x="876188" y="105340"/>
                      </a:cubicBezTo>
                      <a:lnTo>
                        <a:pt x="896603" y="127467"/>
                      </a:lnTo>
                      <a:lnTo>
                        <a:pt x="900843" y="128194"/>
                      </a:lnTo>
                      <a:cubicBezTo>
                        <a:pt x="929671" y="138549"/>
                        <a:pt x="961882" y="160091"/>
                        <a:pt x="990642" y="190362"/>
                      </a:cubicBezTo>
                      <a:cubicBezTo>
                        <a:pt x="1022998" y="224418"/>
                        <a:pt x="1044094" y="262269"/>
                        <a:pt x="1050940" y="294019"/>
                      </a:cubicBezTo>
                      <a:lnTo>
                        <a:pt x="1052644" y="319226"/>
                      </a:lnTo>
                      <a:lnTo>
                        <a:pt x="1067157" y="332799"/>
                      </a:lnTo>
                      <a:cubicBezTo>
                        <a:pt x="1085546" y="357296"/>
                        <a:pt x="1100612" y="392997"/>
                        <a:pt x="1107996" y="434094"/>
                      </a:cubicBezTo>
                      <a:cubicBezTo>
                        <a:pt x="1116304" y="480329"/>
                        <a:pt x="1113121" y="523545"/>
                        <a:pt x="1101385" y="553831"/>
                      </a:cubicBezTo>
                      <a:lnTo>
                        <a:pt x="1090152" y="573702"/>
                      </a:lnTo>
                      <a:lnTo>
                        <a:pt x="1088738" y="608331"/>
                      </a:lnTo>
                      <a:cubicBezTo>
                        <a:pt x="1085825" y="626596"/>
                        <a:pt x="1080659" y="645921"/>
                        <a:pt x="1073152" y="665403"/>
                      </a:cubicBezTo>
                      <a:cubicBezTo>
                        <a:pt x="1061891" y="694624"/>
                        <a:pt x="1046960" y="720049"/>
                        <a:pt x="1030629" y="739619"/>
                      </a:cubicBezTo>
                      <a:lnTo>
                        <a:pt x="1025248" y="744881"/>
                      </a:lnTo>
                      <a:lnTo>
                        <a:pt x="1020432" y="768518"/>
                      </a:lnTo>
                      <a:cubicBezTo>
                        <a:pt x="1009186" y="797011"/>
                        <a:pt x="986656" y="828536"/>
                        <a:pt x="955507" y="856343"/>
                      </a:cubicBezTo>
                      <a:cubicBezTo>
                        <a:pt x="924356" y="884150"/>
                        <a:pt x="890486" y="902972"/>
                        <a:pt x="860904" y="910925"/>
                      </a:cubicBezTo>
                      <a:lnTo>
                        <a:pt x="836990" y="913028"/>
                      </a:lnTo>
                      <a:lnTo>
                        <a:pt x="822738" y="923821"/>
                      </a:lnTo>
                      <a:cubicBezTo>
                        <a:pt x="799099" y="938494"/>
                        <a:pt x="769305" y="951346"/>
                        <a:pt x="735924" y="960291"/>
                      </a:cubicBezTo>
                      <a:cubicBezTo>
                        <a:pt x="713670" y="966253"/>
                        <a:pt x="691928" y="969915"/>
                        <a:pt x="671667" y="971431"/>
                      </a:cubicBezTo>
                      <a:lnTo>
                        <a:pt x="628811" y="970087"/>
                      </a:lnTo>
                      <a:lnTo>
                        <a:pt x="628169" y="970997"/>
                      </a:lnTo>
                      <a:cubicBezTo>
                        <a:pt x="598686" y="992530"/>
                        <a:pt x="539172" y="999199"/>
                        <a:pt x="474550" y="985153"/>
                      </a:cubicBezTo>
                      <a:cubicBezTo>
                        <a:pt x="453010" y="980472"/>
                        <a:pt x="432941" y="973931"/>
                        <a:pt x="415094" y="966112"/>
                      </a:cubicBezTo>
                      <a:lnTo>
                        <a:pt x="382058" y="946983"/>
                      </a:lnTo>
                      <a:lnTo>
                        <a:pt x="371625" y="952139"/>
                      </a:lnTo>
                      <a:cubicBezTo>
                        <a:pt x="339609" y="958083"/>
                        <a:pt x="297109" y="941164"/>
                        <a:pt x="263762" y="906066"/>
                      </a:cubicBezTo>
                      <a:cubicBezTo>
                        <a:pt x="252647" y="894366"/>
                        <a:pt x="243600" y="881754"/>
                        <a:pt x="236759" y="868965"/>
                      </a:cubicBezTo>
                      <a:lnTo>
                        <a:pt x="235796" y="866296"/>
                      </a:lnTo>
                      <a:lnTo>
                        <a:pt x="211376" y="846535"/>
                      </a:lnTo>
                      <a:cubicBezTo>
                        <a:pt x="166914" y="799737"/>
                        <a:pt x="155560" y="738341"/>
                        <a:pt x="186020" y="709400"/>
                      </a:cubicBezTo>
                      <a:lnTo>
                        <a:pt x="206660" y="699199"/>
                      </a:lnTo>
                      <a:lnTo>
                        <a:pt x="199350" y="690260"/>
                      </a:lnTo>
                      <a:cubicBezTo>
                        <a:pt x="188672" y="650409"/>
                        <a:pt x="252177" y="598767"/>
                        <a:pt x="341192" y="574916"/>
                      </a:cubicBezTo>
                      <a:cubicBezTo>
                        <a:pt x="407955" y="557027"/>
                        <a:pt x="470106" y="559850"/>
                        <a:pt x="501513" y="579192"/>
                      </a:cubicBezTo>
                      <a:lnTo>
                        <a:pt x="513633" y="594016"/>
                      </a:lnTo>
                      <a:lnTo>
                        <a:pt x="533473" y="588389"/>
                      </a:lnTo>
                      <a:cubicBezTo>
                        <a:pt x="551736" y="585462"/>
                        <a:pt x="571707" y="584344"/>
                        <a:pt x="592558" y="585402"/>
                      </a:cubicBezTo>
                      <a:lnTo>
                        <a:pt x="626294" y="590568"/>
                      </a:lnTo>
                      <a:lnTo>
                        <a:pt x="638045" y="569803"/>
                      </a:lnTo>
                      <a:lnTo>
                        <a:pt x="674475" y="529971"/>
                      </a:lnTo>
                      <a:lnTo>
                        <a:pt x="669602" y="525935"/>
                      </a:lnTo>
                      <a:cubicBezTo>
                        <a:pt x="662422" y="516458"/>
                        <a:pt x="658703" y="506249"/>
                        <a:pt x="659236" y="495758"/>
                      </a:cubicBezTo>
                      <a:cubicBezTo>
                        <a:pt x="659768" y="485269"/>
                        <a:pt x="664502" y="475489"/>
                        <a:pt x="672604" y="466788"/>
                      </a:cubicBezTo>
                      <a:lnTo>
                        <a:pt x="675655" y="464744"/>
                      </a:lnTo>
                      <a:lnTo>
                        <a:pt x="673382" y="460737"/>
                      </a:lnTo>
                      <a:lnTo>
                        <a:pt x="662642" y="456477"/>
                      </a:lnTo>
                      <a:cubicBezTo>
                        <a:pt x="649327" y="448908"/>
                        <a:pt x="638684" y="440161"/>
                        <a:pt x="631503" y="430684"/>
                      </a:cubicBezTo>
                      <a:lnTo>
                        <a:pt x="624987" y="411716"/>
                      </a:lnTo>
                      <a:lnTo>
                        <a:pt x="589608" y="413505"/>
                      </a:lnTo>
                      <a:cubicBezTo>
                        <a:pt x="568758" y="412446"/>
                        <a:pt x="549002" y="409312"/>
                        <a:pt x="531129" y="404551"/>
                      </a:cubicBezTo>
                      <a:lnTo>
                        <a:pt x="525975" y="402506"/>
                      </a:lnTo>
                      <a:lnTo>
                        <a:pt x="524035" y="406709"/>
                      </a:lnTo>
                      <a:cubicBezTo>
                        <a:pt x="515932" y="415411"/>
                        <a:pt x="504459" y="423035"/>
                        <a:pt x="490446" y="429217"/>
                      </a:cubicBezTo>
                      <a:lnTo>
                        <a:pt x="443393" y="442559"/>
                      </a:lnTo>
                      <a:lnTo>
                        <a:pt x="443220" y="442866"/>
                      </a:lnTo>
                      <a:lnTo>
                        <a:pt x="450269" y="451487"/>
                      </a:lnTo>
                      <a:cubicBezTo>
                        <a:pt x="460946" y="491338"/>
                        <a:pt x="397441" y="542980"/>
                        <a:pt x="308426" y="566831"/>
                      </a:cubicBezTo>
                      <a:cubicBezTo>
                        <a:pt x="286172" y="572795"/>
                        <a:pt x="264431" y="576456"/>
                        <a:pt x="244169" y="577972"/>
                      </a:cubicBezTo>
                      <a:lnTo>
                        <a:pt x="235573" y="577702"/>
                      </a:lnTo>
                      <a:lnTo>
                        <a:pt x="221046" y="593237"/>
                      </a:lnTo>
                      <a:cubicBezTo>
                        <a:pt x="193853" y="613466"/>
                        <a:pt x="161534" y="621826"/>
                        <a:pt x="130535" y="613519"/>
                      </a:cubicBezTo>
                      <a:cubicBezTo>
                        <a:pt x="99536" y="605213"/>
                        <a:pt x="75726" y="581814"/>
                        <a:pt x="62290" y="550699"/>
                      </a:cubicBezTo>
                      <a:lnTo>
                        <a:pt x="59116" y="537034"/>
                      </a:lnTo>
                      <a:lnTo>
                        <a:pt x="44134" y="538838"/>
                      </a:lnTo>
                      <a:cubicBezTo>
                        <a:pt x="3551" y="527963"/>
                        <a:pt x="-11826" y="453757"/>
                        <a:pt x="9788" y="373090"/>
                      </a:cubicBezTo>
                      <a:cubicBezTo>
                        <a:pt x="20595" y="332758"/>
                        <a:pt x="38605" y="298448"/>
                        <a:pt x="58984" y="275580"/>
                      </a:cubicBezTo>
                      <a:lnTo>
                        <a:pt x="64385" y="271318"/>
                      </a:lnTo>
                      <a:lnTo>
                        <a:pt x="69371" y="257936"/>
                      </a:lnTo>
                      <a:cubicBezTo>
                        <a:pt x="80635" y="235071"/>
                        <a:pt x="97820" y="211112"/>
                        <a:pt x="119965" y="188968"/>
                      </a:cubicBezTo>
                      <a:cubicBezTo>
                        <a:pt x="134728" y="174205"/>
                        <a:pt x="150297" y="161646"/>
                        <a:pt x="165811" y="151576"/>
                      </a:cubicBezTo>
                      <a:lnTo>
                        <a:pt x="206543" y="131478"/>
                      </a:lnTo>
                      <a:lnTo>
                        <a:pt x="207727" y="121632"/>
                      </a:lnTo>
                      <a:cubicBezTo>
                        <a:pt x="222834" y="89316"/>
                        <a:pt x="269783" y="56902"/>
                        <a:pt x="330282" y="40691"/>
                      </a:cubicBezTo>
                      <a:cubicBezTo>
                        <a:pt x="350448" y="35289"/>
                        <a:pt x="370211" y="32196"/>
                        <a:pt x="388682" y="31232"/>
                      </a:cubicBezTo>
                      <a:lnTo>
                        <a:pt x="430504" y="33964"/>
                      </a:lnTo>
                      <a:lnTo>
                        <a:pt x="438078" y="27684"/>
                      </a:lnTo>
                      <a:cubicBezTo>
                        <a:pt x="465813" y="10777"/>
                        <a:pt x="507784" y="0"/>
                        <a:pt x="554760" y="0"/>
                      </a:cubicBezTo>
                      <a:close/>
                    </a:path>
                  </a:pathLst>
                </a:custGeom>
                <a:solidFill>
                  <a:srgbClr val="FF9933">
                    <a:alpha val="8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24" name="グループ化 823">
                <a:extLst>
                  <a:ext uri="{FF2B5EF4-FFF2-40B4-BE49-F238E27FC236}">
                    <a16:creationId xmlns:a16="http://schemas.microsoft.com/office/drawing/2014/main" id="{5248CF2D-C0E7-4012-BCB1-78FA34CE00F5}"/>
                  </a:ext>
                </a:extLst>
              </p:cNvPr>
              <p:cNvGrpSpPr/>
              <p:nvPr/>
            </p:nvGrpSpPr>
            <p:grpSpPr>
              <a:xfrm rot="18541585">
                <a:off x="4452640" y="3224689"/>
                <a:ext cx="440900" cy="393308"/>
                <a:chOff x="2399585" y="4433177"/>
                <a:chExt cx="1112650" cy="992542"/>
              </a:xfrm>
            </p:grpSpPr>
            <p:grpSp>
              <p:nvGrpSpPr>
                <p:cNvPr id="991" name="グループ化 990">
                  <a:extLst>
                    <a:ext uri="{FF2B5EF4-FFF2-40B4-BE49-F238E27FC236}">
                      <a16:creationId xmlns:a16="http://schemas.microsoft.com/office/drawing/2014/main" id="{A27220F0-9FF0-4A7F-BA06-12C16E429C48}"/>
                    </a:ext>
                  </a:extLst>
                </p:cNvPr>
                <p:cNvGrpSpPr/>
                <p:nvPr/>
              </p:nvGrpSpPr>
              <p:grpSpPr>
                <a:xfrm>
                  <a:off x="2431779" y="4474436"/>
                  <a:ext cx="1049610" cy="915310"/>
                  <a:chOff x="4286227" y="3028239"/>
                  <a:chExt cx="440813" cy="440845"/>
                </a:xfrm>
              </p:grpSpPr>
              <p:sp>
                <p:nvSpPr>
                  <p:cNvPr id="993" name="フリーフォーム: 図形 992">
                    <a:extLst>
                      <a:ext uri="{FF2B5EF4-FFF2-40B4-BE49-F238E27FC236}">
                        <a16:creationId xmlns:a16="http://schemas.microsoft.com/office/drawing/2014/main" id="{303BA26B-B448-4243-95C1-87DED1B4733C}"/>
                      </a:ext>
                    </a:extLst>
                  </p:cNvPr>
                  <p:cNvSpPr/>
                  <p:nvPr/>
                </p:nvSpPr>
                <p:spPr>
                  <a:xfrm>
                    <a:off x="4286227" y="3028239"/>
                    <a:ext cx="440813" cy="440845"/>
                  </a:xfrm>
                  <a:custGeom>
                    <a:avLst/>
                    <a:gdLst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40813" h="440845">
                        <a:moveTo>
                          <a:pt x="220600" y="0"/>
                        </a:moveTo>
                        <a:cubicBezTo>
                          <a:pt x="290333" y="73"/>
                          <a:pt x="357640" y="33325"/>
                          <a:pt x="399783" y="92349"/>
                        </a:cubicBezTo>
                        <a:cubicBezTo>
                          <a:pt x="455974" y="171048"/>
                          <a:pt x="454305" y="277183"/>
                          <a:pt x="395667" y="354076"/>
                        </a:cubicBezTo>
                        <a:cubicBezTo>
                          <a:pt x="337029" y="430969"/>
                          <a:pt x="235119" y="460661"/>
                          <a:pt x="144357" y="427295"/>
                        </a:cubicBezTo>
                        <a:lnTo>
                          <a:pt x="144784" y="426136"/>
                        </a:lnTo>
                        <a:lnTo>
                          <a:pt x="127001" y="422599"/>
                        </a:lnTo>
                        <a:cubicBezTo>
                          <a:pt x="95762" y="409586"/>
                          <a:pt x="73842" y="379120"/>
                          <a:pt x="73842" y="343611"/>
                        </a:cubicBezTo>
                        <a:cubicBezTo>
                          <a:pt x="73842" y="296266"/>
                          <a:pt x="112810" y="257886"/>
                          <a:pt x="160879" y="257886"/>
                        </a:cubicBezTo>
                        <a:cubicBezTo>
                          <a:pt x="172897" y="257886"/>
                          <a:pt x="184345" y="260285"/>
                          <a:pt x="194758" y="264623"/>
                        </a:cubicBezTo>
                        <a:lnTo>
                          <a:pt x="203581" y="270482"/>
                        </a:lnTo>
                        <a:lnTo>
                          <a:pt x="235310" y="271573"/>
                        </a:lnTo>
                        <a:cubicBezTo>
                          <a:pt x="245982" y="268464"/>
                          <a:pt x="255684" y="262023"/>
                          <a:pt x="262771" y="252729"/>
                        </a:cubicBezTo>
                        <a:cubicBezTo>
                          <a:pt x="276945" y="234142"/>
                          <a:pt x="277348" y="208487"/>
                          <a:pt x="263766" y="189464"/>
                        </a:cubicBezTo>
                        <a:cubicBezTo>
                          <a:pt x="250183" y="170441"/>
                          <a:pt x="225787" y="162493"/>
                          <a:pt x="203606" y="169864"/>
                        </a:cubicBezTo>
                        <a:cubicBezTo>
                          <a:pt x="181424" y="177235"/>
                          <a:pt x="166638" y="198204"/>
                          <a:pt x="167143" y="221573"/>
                        </a:cubicBezTo>
                        <a:cubicBezTo>
                          <a:pt x="-5235" y="315646"/>
                          <a:pt x="55748" y="223980"/>
                          <a:pt x="51" y="225184"/>
                        </a:cubicBezTo>
                        <a:cubicBezTo>
                          <a:pt x="-2038" y="128506"/>
                          <a:pt x="59134" y="41758"/>
                          <a:pt x="150900" y="11263"/>
                        </a:cubicBezTo>
                        <a:cubicBezTo>
                          <a:pt x="173842" y="3639"/>
                          <a:pt x="197356" y="-24"/>
                          <a:pt x="220600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94" name="二等辺三角形 993">
                    <a:extLst>
                      <a:ext uri="{FF2B5EF4-FFF2-40B4-BE49-F238E27FC236}">
                        <a16:creationId xmlns:a16="http://schemas.microsoft.com/office/drawing/2014/main" id="{6B7A0D4C-65C5-4D87-9655-8032E48E808C}"/>
                      </a:ext>
                    </a:extLst>
                  </p:cNvPr>
                  <p:cNvSpPr/>
                  <p:nvPr/>
                </p:nvSpPr>
                <p:spPr>
                  <a:xfrm rot="12782294">
                    <a:off x="4562071" y="3064669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5" name="二等辺三角形 994">
                    <a:extLst>
                      <a:ext uri="{FF2B5EF4-FFF2-40B4-BE49-F238E27FC236}">
                        <a16:creationId xmlns:a16="http://schemas.microsoft.com/office/drawing/2014/main" id="{0AAAB478-8BAF-4E75-896E-A50D1FA09462}"/>
                      </a:ext>
                    </a:extLst>
                  </p:cNvPr>
                  <p:cNvSpPr/>
                  <p:nvPr/>
                </p:nvSpPr>
                <p:spPr>
                  <a:xfrm rot="15537102">
                    <a:off x="4636156" y="3159534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6" name="二等辺三角形 995">
                    <a:extLst>
                      <a:ext uri="{FF2B5EF4-FFF2-40B4-BE49-F238E27FC236}">
                        <a16:creationId xmlns:a16="http://schemas.microsoft.com/office/drawing/2014/main" id="{8612E020-CE2E-4D48-9674-7BDC2702DC1B}"/>
                      </a:ext>
                    </a:extLst>
                  </p:cNvPr>
                  <p:cNvSpPr/>
                  <p:nvPr/>
                </p:nvSpPr>
                <p:spPr>
                  <a:xfrm rot="19478095">
                    <a:off x="4563269" y="3329175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7" name="二等辺三角形 996">
                    <a:extLst>
                      <a:ext uri="{FF2B5EF4-FFF2-40B4-BE49-F238E27FC236}">
                        <a16:creationId xmlns:a16="http://schemas.microsoft.com/office/drawing/2014/main" id="{D9B62874-A821-418A-BA0F-A6635B7ED595}"/>
                      </a:ext>
                    </a:extLst>
                  </p:cNvPr>
                  <p:cNvSpPr/>
                  <p:nvPr/>
                </p:nvSpPr>
                <p:spPr>
                  <a:xfrm rot="17501834">
                    <a:off x="4627564" y="3260119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8" name="二等辺三角形 997">
                    <a:extLst>
                      <a:ext uri="{FF2B5EF4-FFF2-40B4-BE49-F238E27FC236}">
                        <a16:creationId xmlns:a16="http://schemas.microsoft.com/office/drawing/2014/main" id="{B697337B-9925-49AF-AEC0-ED12AC4B552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471584" y="3043238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9" name="二等辺三角形 998">
                    <a:extLst>
                      <a:ext uri="{FF2B5EF4-FFF2-40B4-BE49-F238E27FC236}">
                        <a16:creationId xmlns:a16="http://schemas.microsoft.com/office/drawing/2014/main" id="{D0E2AD38-A94A-402C-ACB7-2E9A3E316BB9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364428" y="3090862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0" name="二等辺三角形 999">
                    <a:extLst>
                      <a:ext uri="{FF2B5EF4-FFF2-40B4-BE49-F238E27FC236}">
                        <a16:creationId xmlns:a16="http://schemas.microsoft.com/office/drawing/2014/main" id="{5E3A180D-E1D0-4A7B-94F0-99140FAEF89A}"/>
                      </a:ext>
                    </a:extLst>
                  </p:cNvPr>
                  <p:cNvSpPr/>
                  <p:nvPr/>
                </p:nvSpPr>
                <p:spPr>
                  <a:xfrm>
                    <a:off x="4483491" y="3357562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92" name="フリーフォーム: 図形 991">
                  <a:extLst>
                    <a:ext uri="{FF2B5EF4-FFF2-40B4-BE49-F238E27FC236}">
                      <a16:creationId xmlns:a16="http://schemas.microsoft.com/office/drawing/2014/main" id="{AD87DA47-5EDF-4320-BDFD-BAB36DA0F91A}"/>
                    </a:ext>
                  </a:extLst>
                </p:cNvPr>
                <p:cNvSpPr/>
                <p:nvPr/>
              </p:nvSpPr>
              <p:spPr>
                <a:xfrm>
                  <a:off x="2399585" y="4433177"/>
                  <a:ext cx="1112650" cy="992542"/>
                </a:xfrm>
                <a:custGeom>
                  <a:avLst/>
                  <a:gdLst>
                    <a:gd name="connsiteX0" fmla="*/ 554760 w 1112650"/>
                    <a:gd name="connsiteY0" fmla="*/ 0 h 992542"/>
                    <a:gd name="connsiteX1" fmla="*/ 671441 w 1112650"/>
                    <a:gd name="connsiteY1" fmla="*/ 27683 h 992542"/>
                    <a:gd name="connsiteX2" fmla="*/ 688451 w 1112650"/>
                    <a:gd name="connsiteY2" fmla="*/ 41789 h 992542"/>
                    <a:gd name="connsiteX3" fmla="*/ 696012 w 1112650"/>
                    <a:gd name="connsiteY3" fmla="*/ 39905 h 992542"/>
                    <a:gd name="connsiteX4" fmla="*/ 803236 w 1112650"/>
                    <a:gd name="connsiteY4" fmla="*/ 60681 h 992542"/>
                    <a:gd name="connsiteX5" fmla="*/ 876188 w 1112650"/>
                    <a:gd name="connsiteY5" fmla="*/ 105340 h 992542"/>
                    <a:gd name="connsiteX6" fmla="*/ 896603 w 1112650"/>
                    <a:gd name="connsiteY6" fmla="*/ 127467 h 992542"/>
                    <a:gd name="connsiteX7" fmla="*/ 900843 w 1112650"/>
                    <a:gd name="connsiteY7" fmla="*/ 128194 h 992542"/>
                    <a:gd name="connsiteX8" fmla="*/ 990642 w 1112650"/>
                    <a:gd name="connsiteY8" fmla="*/ 190362 h 992542"/>
                    <a:gd name="connsiteX9" fmla="*/ 1050940 w 1112650"/>
                    <a:gd name="connsiteY9" fmla="*/ 294019 h 992542"/>
                    <a:gd name="connsiteX10" fmla="*/ 1052644 w 1112650"/>
                    <a:gd name="connsiteY10" fmla="*/ 319226 h 992542"/>
                    <a:gd name="connsiteX11" fmla="*/ 1067157 w 1112650"/>
                    <a:gd name="connsiteY11" fmla="*/ 332799 h 992542"/>
                    <a:gd name="connsiteX12" fmla="*/ 1107996 w 1112650"/>
                    <a:gd name="connsiteY12" fmla="*/ 434094 h 992542"/>
                    <a:gd name="connsiteX13" fmla="*/ 1101385 w 1112650"/>
                    <a:gd name="connsiteY13" fmla="*/ 553831 h 992542"/>
                    <a:gd name="connsiteX14" fmla="*/ 1090152 w 1112650"/>
                    <a:gd name="connsiteY14" fmla="*/ 573702 h 992542"/>
                    <a:gd name="connsiteX15" fmla="*/ 1088738 w 1112650"/>
                    <a:gd name="connsiteY15" fmla="*/ 608331 h 992542"/>
                    <a:gd name="connsiteX16" fmla="*/ 1073152 w 1112650"/>
                    <a:gd name="connsiteY16" fmla="*/ 665403 h 992542"/>
                    <a:gd name="connsiteX17" fmla="*/ 1030629 w 1112650"/>
                    <a:gd name="connsiteY17" fmla="*/ 739619 h 992542"/>
                    <a:gd name="connsiteX18" fmla="*/ 1025248 w 1112650"/>
                    <a:gd name="connsiteY18" fmla="*/ 744881 h 992542"/>
                    <a:gd name="connsiteX19" fmla="*/ 1020432 w 1112650"/>
                    <a:gd name="connsiteY19" fmla="*/ 768518 h 992542"/>
                    <a:gd name="connsiteX20" fmla="*/ 955507 w 1112650"/>
                    <a:gd name="connsiteY20" fmla="*/ 856343 h 992542"/>
                    <a:gd name="connsiteX21" fmla="*/ 860904 w 1112650"/>
                    <a:gd name="connsiteY21" fmla="*/ 910925 h 992542"/>
                    <a:gd name="connsiteX22" fmla="*/ 836990 w 1112650"/>
                    <a:gd name="connsiteY22" fmla="*/ 913028 h 992542"/>
                    <a:gd name="connsiteX23" fmla="*/ 822738 w 1112650"/>
                    <a:gd name="connsiteY23" fmla="*/ 923821 h 992542"/>
                    <a:gd name="connsiteX24" fmla="*/ 735924 w 1112650"/>
                    <a:gd name="connsiteY24" fmla="*/ 960291 h 992542"/>
                    <a:gd name="connsiteX25" fmla="*/ 671667 w 1112650"/>
                    <a:gd name="connsiteY25" fmla="*/ 971431 h 992542"/>
                    <a:gd name="connsiteX26" fmla="*/ 628811 w 1112650"/>
                    <a:gd name="connsiteY26" fmla="*/ 970087 h 992542"/>
                    <a:gd name="connsiteX27" fmla="*/ 628169 w 1112650"/>
                    <a:gd name="connsiteY27" fmla="*/ 970997 h 992542"/>
                    <a:gd name="connsiteX28" fmla="*/ 474550 w 1112650"/>
                    <a:gd name="connsiteY28" fmla="*/ 985153 h 992542"/>
                    <a:gd name="connsiteX29" fmla="*/ 415094 w 1112650"/>
                    <a:gd name="connsiteY29" fmla="*/ 966112 h 992542"/>
                    <a:gd name="connsiteX30" fmla="*/ 382058 w 1112650"/>
                    <a:gd name="connsiteY30" fmla="*/ 946983 h 992542"/>
                    <a:gd name="connsiteX31" fmla="*/ 371625 w 1112650"/>
                    <a:gd name="connsiteY31" fmla="*/ 952139 h 992542"/>
                    <a:gd name="connsiteX32" fmla="*/ 263762 w 1112650"/>
                    <a:gd name="connsiteY32" fmla="*/ 906066 h 992542"/>
                    <a:gd name="connsiteX33" fmla="*/ 236759 w 1112650"/>
                    <a:gd name="connsiteY33" fmla="*/ 868965 h 992542"/>
                    <a:gd name="connsiteX34" fmla="*/ 235796 w 1112650"/>
                    <a:gd name="connsiteY34" fmla="*/ 866296 h 992542"/>
                    <a:gd name="connsiteX35" fmla="*/ 211376 w 1112650"/>
                    <a:gd name="connsiteY35" fmla="*/ 846535 h 992542"/>
                    <a:gd name="connsiteX36" fmla="*/ 186020 w 1112650"/>
                    <a:gd name="connsiteY36" fmla="*/ 709400 h 992542"/>
                    <a:gd name="connsiteX37" fmla="*/ 206660 w 1112650"/>
                    <a:gd name="connsiteY37" fmla="*/ 699199 h 992542"/>
                    <a:gd name="connsiteX38" fmla="*/ 199350 w 1112650"/>
                    <a:gd name="connsiteY38" fmla="*/ 690260 h 992542"/>
                    <a:gd name="connsiteX39" fmla="*/ 341192 w 1112650"/>
                    <a:gd name="connsiteY39" fmla="*/ 574916 h 992542"/>
                    <a:gd name="connsiteX40" fmla="*/ 501513 w 1112650"/>
                    <a:gd name="connsiteY40" fmla="*/ 579192 h 992542"/>
                    <a:gd name="connsiteX41" fmla="*/ 513633 w 1112650"/>
                    <a:gd name="connsiteY41" fmla="*/ 594016 h 992542"/>
                    <a:gd name="connsiteX42" fmla="*/ 533473 w 1112650"/>
                    <a:gd name="connsiteY42" fmla="*/ 588389 h 992542"/>
                    <a:gd name="connsiteX43" fmla="*/ 592558 w 1112650"/>
                    <a:gd name="connsiteY43" fmla="*/ 585402 h 992542"/>
                    <a:gd name="connsiteX44" fmla="*/ 626294 w 1112650"/>
                    <a:gd name="connsiteY44" fmla="*/ 590568 h 992542"/>
                    <a:gd name="connsiteX45" fmla="*/ 638045 w 1112650"/>
                    <a:gd name="connsiteY45" fmla="*/ 569803 h 992542"/>
                    <a:gd name="connsiteX46" fmla="*/ 674475 w 1112650"/>
                    <a:gd name="connsiteY46" fmla="*/ 529971 h 992542"/>
                    <a:gd name="connsiteX47" fmla="*/ 669602 w 1112650"/>
                    <a:gd name="connsiteY47" fmla="*/ 525935 h 992542"/>
                    <a:gd name="connsiteX48" fmla="*/ 659236 w 1112650"/>
                    <a:gd name="connsiteY48" fmla="*/ 495758 h 992542"/>
                    <a:gd name="connsiteX49" fmla="*/ 672604 w 1112650"/>
                    <a:gd name="connsiteY49" fmla="*/ 466788 h 992542"/>
                    <a:gd name="connsiteX50" fmla="*/ 675655 w 1112650"/>
                    <a:gd name="connsiteY50" fmla="*/ 464744 h 992542"/>
                    <a:gd name="connsiteX51" fmla="*/ 673382 w 1112650"/>
                    <a:gd name="connsiteY51" fmla="*/ 460737 h 992542"/>
                    <a:gd name="connsiteX52" fmla="*/ 662642 w 1112650"/>
                    <a:gd name="connsiteY52" fmla="*/ 456477 h 992542"/>
                    <a:gd name="connsiteX53" fmla="*/ 631503 w 1112650"/>
                    <a:gd name="connsiteY53" fmla="*/ 430684 h 992542"/>
                    <a:gd name="connsiteX54" fmla="*/ 624987 w 1112650"/>
                    <a:gd name="connsiteY54" fmla="*/ 411716 h 992542"/>
                    <a:gd name="connsiteX55" fmla="*/ 589608 w 1112650"/>
                    <a:gd name="connsiteY55" fmla="*/ 413505 h 992542"/>
                    <a:gd name="connsiteX56" fmla="*/ 531129 w 1112650"/>
                    <a:gd name="connsiteY56" fmla="*/ 404551 h 992542"/>
                    <a:gd name="connsiteX57" fmla="*/ 525975 w 1112650"/>
                    <a:gd name="connsiteY57" fmla="*/ 402506 h 992542"/>
                    <a:gd name="connsiteX58" fmla="*/ 524035 w 1112650"/>
                    <a:gd name="connsiteY58" fmla="*/ 406709 h 992542"/>
                    <a:gd name="connsiteX59" fmla="*/ 490446 w 1112650"/>
                    <a:gd name="connsiteY59" fmla="*/ 429217 h 992542"/>
                    <a:gd name="connsiteX60" fmla="*/ 443393 w 1112650"/>
                    <a:gd name="connsiteY60" fmla="*/ 442559 h 992542"/>
                    <a:gd name="connsiteX61" fmla="*/ 443220 w 1112650"/>
                    <a:gd name="connsiteY61" fmla="*/ 442866 h 992542"/>
                    <a:gd name="connsiteX62" fmla="*/ 450269 w 1112650"/>
                    <a:gd name="connsiteY62" fmla="*/ 451487 h 992542"/>
                    <a:gd name="connsiteX63" fmla="*/ 308426 w 1112650"/>
                    <a:gd name="connsiteY63" fmla="*/ 566831 h 992542"/>
                    <a:gd name="connsiteX64" fmla="*/ 244169 w 1112650"/>
                    <a:gd name="connsiteY64" fmla="*/ 577972 h 992542"/>
                    <a:gd name="connsiteX65" fmla="*/ 235573 w 1112650"/>
                    <a:gd name="connsiteY65" fmla="*/ 577702 h 992542"/>
                    <a:gd name="connsiteX66" fmla="*/ 221046 w 1112650"/>
                    <a:gd name="connsiteY66" fmla="*/ 593237 h 992542"/>
                    <a:gd name="connsiteX67" fmla="*/ 130535 w 1112650"/>
                    <a:gd name="connsiteY67" fmla="*/ 613519 h 992542"/>
                    <a:gd name="connsiteX68" fmla="*/ 62290 w 1112650"/>
                    <a:gd name="connsiteY68" fmla="*/ 550699 h 992542"/>
                    <a:gd name="connsiteX69" fmla="*/ 59116 w 1112650"/>
                    <a:gd name="connsiteY69" fmla="*/ 537034 h 992542"/>
                    <a:gd name="connsiteX70" fmla="*/ 44134 w 1112650"/>
                    <a:gd name="connsiteY70" fmla="*/ 538838 h 992542"/>
                    <a:gd name="connsiteX71" fmla="*/ 9788 w 1112650"/>
                    <a:gd name="connsiteY71" fmla="*/ 373090 h 992542"/>
                    <a:gd name="connsiteX72" fmla="*/ 58984 w 1112650"/>
                    <a:gd name="connsiteY72" fmla="*/ 275580 h 992542"/>
                    <a:gd name="connsiteX73" fmla="*/ 64385 w 1112650"/>
                    <a:gd name="connsiteY73" fmla="*/ 271318 h 992542"/>
                    <a:gd name="connsiteX74" fmla="*/ 69371 w 1112650"/>
                    <a:gd name="connsiteY74" fmla="*/ 257936 h 992542"/>
                    <a:gd name="connsiteX75" fmla="*/ 119965 w 1112650"/>
                    <a:gd name="connsiteY75" fmla="*/ 188968 h 992542"/>
                    <a:gd name="connsiteX76" fmla="*/ 165811 w 1112650"/>
                    <a:gd name="connsiteY76" fmla="*/ 151576 h 992542"/>
                    <a:gd name="connsiteX77" fmla="*/ 206543 w 1112650"/>
                    <a:gd name="connsiteY77" fmla="*/ 131478 h 992542"/>
                    <a:gd name="connsiteX78" fmla="*/ 207727 w 1112650"/>
                    <a:gd name="connsiteY78" fmla="*/ 121632 h 992542"/>
                    <a:gd name="connsiteX79" fmla="*/ 330282 w 1112650"/>
                    <a:gd name="connsiteY79" fmla="*/ 40691 h 992542"/>
                    <a:gd name="connsiteX80" fmla="*/ 388682 w 1112650"/>
                    <a:gd name="connsiteY80" fmla="*/ 31232 h 992542"/>
                    <a:gd name="connsiteX81" fmla="*/ 430504 w 1112650"/>
                    <a:gd name="connsiteY81" fmla="*/ 33964 h 992542"/>
                    <a:gd name="connsiteX82" fmla="*/ 438078 w 1112650"/>
                    <a:gd name="connsiteY82" fmla="*/ 27684 h 992542"/>
                    <a:gd name="connsiteX83" fmla="*/ 554760 w 1112650"/>
                    <a:gd name="connsiteY83" fmla="*/ 0 h 9925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</a:cxnLst>
                  <a:rect l="l" t="t" r="r" b="b"/>
                  <a:pathLst>
                    <a:path w="1112650" h="992542">
                      <a:moveTo>
                        <a:pt x="554760" y="0"/>
                      </a:moveTo>
                      <a:cubicBezTo>
                        <a:pt x="601734" y="0"/>
                        <a:pt x="643707" y="10776"/>
                        <a:pt x="671441" y="27683"/>
                      </a:cubicBezTo>
                      <a:lnTo>
                        <a:pt x="688451" y="41789"/>
                      </a:lnTo>
                      <a:lnTo>
                        <a:pt x="696012" y="39905"/>
                      </a:lnTo>
                      <a:cubicBezTo>
                        <a:pt x="726570" y="37784"/>
                        <a:pt x="764726" y="44542"/>
                        <a:pt x="803236" y="60681"/>
                      </a:cubicBezTo>
                      <a:cubicBezTo>
                        <a:pt x="832119" y="72784"/>
                        <a:pt x="857100" y="88447"/>
                        <a:pt x="876188" y="105340"/>
                      </a:cubicBezTo>
                      <a:lnTo>
                        <a:pt x="896603" y="127467"/>
                      </a:lnTo>
                      <a:lnTo>
                        <a:pt x="900843" y="128194"/>
                      </a:lnTo>
                      <a:cubicBezTo>
                        <a:pt x="929671" y="138549"/>
                        <a:pt x="961882" y="160091"/>
                        <a:pt x="990642" y="190362"/>
                      </a:cubicBezTo>
                      <a:cubicBezTo>
                        <a:pt x="1022998" y="224418"/>
                        <a:pt x="1044094" y="262269"/>
                        <a:pt x="1050940" y="294019"/>
                      </a:cubicBezTo>
                      <a:lnTo>
                        <a:pt x="1052644" y="319226"/>
                      </a:lnTo>
                      <a:lnTo>
                        <a:pt x="1067157" y="332799"/>
                      </a:lnTo>
                      <a:cubicBezTo>
                        <a:pt x="1085546" y="357296"/>
                        <a:pt x="1100612" y="392997"/>
                        <a:pt x="1107996" y="434094"/>
                      </a:cubicBezTo>
                      <a:cubicBezTo>
                        <a:pt x="1116304" y="480329"/>
                        <a:pt x="1113121" y="523545"/>
                        <a:pt x="1101385" y="553831"/>
                      </a:cubicBezTo>
                      <a:lnTo>
                        <a:pt x="1090152" y="573702"/>
                      </a:lnTo>
                      <a:lnTo>
                        <a:pt x="1088738" y="608331"/>
                      </a:lnTo>
                      <a:cubicBezTo>
                        <a:pt x="1085825" y="626596"/>
                        <a:pt x="1080659" y="645921"/>
                        <a:pt x="1073152" y="665403"/>
                      </a:cubicBezTo>
                      <a:cubicBezTo>
                        <a:pt x="1061891" y="694624"/>
                        <a:pt x="1046960" y="720049"/>
                        <a:pt x="1030629" y="739619"/>
                      </a:cubicBezTo>
                      <a:lnTo>
                        <a:pt x="1025248" y="744881"/>
                      </a:lnTo>
                      <a:lnTo>
                        <a:pt x="1020432" y="768518"/>
                      </a:lnTo>
                      <a:cubicBezTo>
                        <a:pt x="1009186" y="797011"/>
                        <a:pt x="986656" y="828536"/>
                        <a:pt x="955507" y="856343"/>
                      </a:cubicBezTo>
                      <a:cubicBezTo>
                        <a:pt x="924356" y="884150"/>
                        <a:pt x="890486" y="902972"/>
                        <a:pt x="860904" y="910925"/>
                      </a:cubicBezTo>
                      <a:lnTo>
                        <a:pt x="836990" y="913028"/>
                      </a:lnTo>
                      <a:lnTo>
                        <a:pt x="822738" y="923821"/>
                      </a:lnTo>
                      <a:cubicBezTo>
                        <a:pt x="799099" y="938494"/>
                        <a:pt x="769305" y="951346"/>
                        <a:pt x="735924" y="960291"/>
                      </a:cubicBezTo>
                      <a:cubicBezTo>
                        <a:pt x="713670" y="966253"/>
                        <a:pt x="691928" y="969915"/>
                        <a:pt x="671667" y="971431"/>
                      </a:cubicBezTo>
                      <a:lnTo>
                        <a:pt x="628811" y="970087"/>
                      </a:lnTo>
                      <a:lnTo>
                        <a:pt x="628169" y="970997"/>
                      </a:lnTo>
                      <a:cubicBezTo>
                        <a:pt x="598686" y="992530"/>
                        <a:pt x="539172" y="999199"/>
                        <a:pt x="474550" y="985153"/>
                      </a:cubicBezTo>
                      <a:cubicBezTo>
                        <a:pt x="453010" y="980472"/>
                        <a:pt x="432941" y="973931"/>
                        <a:pt x="415094" y="966112"/>
                      </a:cubicBezTo>
                      <a:lnTo>
                        <a:pt x="382058" y="946983"/>
                      </a:lnTo>
                      <a:lnTo>
                        <a:pt x="371625" y="952139"/>
                      </a:lnTo>
                      <a:cubicBezTo>
                        <a:pt x="339609" y="958083"/>
                        <a:pt x="297109" y="941164"/>
                        <a:pt x="263762" y="906066"/>
                      </a:cubicBezTo>
                      <a:cubicBezTo>
                        <a:pt x="252647" y="894366"/>
                        <a:pt x="243600" y="881754"/>
                        <a:pt x="236759" y="868965"/>
                      </a:cubicBezTo>
                      <a:lnTo>
                        <a:pt x="235796" y="866296"/>
                      </a:lnTo>
                      <a:lnTo>
                        <a:pt x="211376" y="846535"/>
                      </a:lnTo>
                      <a:cubicBezTo>
                        <a:pt x="166914" y="799737"/>
                        <a:pt x="155560" y="738341"/>
                        <a:pt x="186020" y="709400"/>
                      </a:cubicBezTo>
                      <a:lnTo>
                        <a:pt x="206660" y="699199"/>
                      </a:lnTo>
                      <a:lnTo>
                        <a:pt x="199350" y="690260"/>
                      </a:lnTo>
                      <a:cubicBezTo>
                        <a:pt x="188672" y="650409"/>
                        <a:pt x="252177" y="598767"/>
                        <a:pt x="341192" y="574916"/>
                      </a:cubicBezTo>
                      <a:cubicBezTo>
                        <a:pt x="407955" y="557027"/>
                        <a:pt x="470106" y="559850"/>
                        <a:pt x="501513" y="579192"/>
                      </a:cubicBezTo>
                      <a:lnTo>
                        <a:pt x="513633" y="594016"/>
                      </a:lnTo>
                      <a:lnTo>
                        <a:pt x="533473" y="588389"/>
                      </a:lnTo>
                      <a:cubicBezTo>
                        <a:pt x="551736" y="585462"/>
                        <a:pt x="571707" y="584344"/>
                        <a:pt x="592558" y="585402"/>
                      </a:cubicBezTo>
                      <a:lnTo>
                        <a:pt x="626294" y="590568"/>
                      </a:lnTo>
                      <a:lnTo>
                        <a:pt x="638045" y="569803"/>
                      </a:lnTo>
                      <a:lnTo>
                        <a:pt x="674475" y="529971"/>
                      </a:lnTo>
                      <a:lnTo>
                        <a:pt x="669602" y="525935"/>
                      </a:lnTo>
                      <a:cubicBezTo>
                        <a:pt x="662422" y="516458"/>
                        <a:pt x="658703" y="506249"/>
                        <a:pt x="659236" y="495758"/>
                      </a:cubicBezTo>
                      <a:cubicBezTo>
                        <a:pt x="659768" y="485269"/>
                        <a:pt x="664502" y="475489"/>
                        <a:pt x="672604" y="466788"/>
                      </a:cubicBezTo>
                      <a:lnTo>
                        <a:pt x="675655" y="464744"/>
                      </a:lnTo>
                      <a:lnTo>
                        <a:pt x="673382" y="460737"/>
                      </a:lnTo>
                      <a:lnTo>
                        <a:pt x="662642" y="456477"/>
                      </a:lnTo>
                      <a:cubicBezTo>
                        <a:pt x="649327" y="448908"/>
                        <a:pt x="638684" y="440161"/>
                        <a:pt x="631503" y="430684"/>
                      </a:cubicBezTo>
                      <a:lnTo>
                        <a:pt x="624987" y="411716"/>
                      </a:lnTo>
                      <a:lnTo>
                        <a:pt x="589608" y="413505"/>
                      </a:lnTo>
                      <a:cubicBezTo>
                        <a:pt x="568758" y="412446"/>
                        <a:pt x="549002" y="409312"/>
                        <a:pt x="531129" y="404551"/>
                      </a:cubicBezTo>
                      <a:lnTo>
                        <a:pt x="525975" y="402506"/>
                      </a:lnTo>
                      <a:lnTo>
                        <a:pt x="524035" y="406709"/>
                      </a:lnTo>
                      <a:cubicBezTo>
                        <a:pt x="515932" y="415411"/>
                        <a:pt x="504459" y="423035"/>
                        <a:pt x="490446" y="429217"/>
                      </a:cubicBezTo>
                      <a:lnTo>
                        <a:pt x="443393" y="442559"/>
                      </a:lnTo>
                      <a:lnTo>
                        <a:pt x="443220" y="442866"/>
                      </a:lnTo>
                      <a:lnTo>
                        <a:pt x="450269" y="451487"/>
                      </a:lnTo>
                      <a:cubicBezTo>
                        <a:pt x="460946" y="491338"/>
                        <a:pt x="397441" y="542980"/>
                        <a:pt x="308426" y="566831"/>
                      </a:cubicBezTo>
                      <a:cubicBezTo>
                        <a:pt x="286172" y="572795"/>
                        <a:pt x="264431" y="576456"/>
                        <a:pt x="244169" y="577972"/>
                      </a:cubicBezTo>
                      <a:lnTo>
                        <a:pt x="235573" y="577702"/>
                      </a:lnTo>
                      <a:lnTo>
                        <a:pt x="221046" y="593237"/>
                      </a:lnTo>
                      <a:cubicBezTo>
                        <a:pt x="193853" y="613466"/>
                        <a:pt x="161534" y="621826"/>
                        <a:pt x="130535" y="613519"/>
                      </a:cubicBezTo>
                      <a:cubicBezTo>
                        <a:pt x="99536" y="605213"/>
                        <a:pt x="75726" y="581814"/>
                        <a:pt x="62290" y="550699"/>
                      </a:cubicBezTo>
                      <a:lnTo>
                        <a:pt x="59116" y="537034"/>
                      </a:lnTo>
                      <a:lnTo>
                        <a:pt x="44134" y="538838"/>
                      </a:lnTo>
                      <a:cubicBezTo>
                        <a:pt x="3551" y="527963"/>
                        <a:pt x="-11826" y="453757"/>
                        <a:pt x="9788" y="373090"/>
                      </a:cubicBezTo>
                      <a:cubicBezTo>
                        <a:pt x="20595" y="332758"/>
                        <a:pt x="38605" y="298448"/>
                        <a:pt x="58984" y="275580"/>
                      </a:cubicBezTo>
                      <a:lnTo>
                        <a:pt x="64385" y="271318"/>
                      </a:lnTo>
                      <a:lnTo>
                        <a:pt x="69371" y="257936"/>
                      </a:lnTo>
                      <a:cubicBezTo>
                        <a:pt x="80635" y="235071"/>
                        <a:pt x="97820" y="211112"/>
                        <a:pt x="119965" y="188968"/>
                      </a:cubicBezTo>
                      <a:cubicBezTo>
                        <a:pt x="134728" y="174205"/>
                        <a:pt x="150297" y="161646"/>
                        <a:pt x="165811" y="151576"/>
                      </a:cubicBezTo>
                      <a:lnTo>
                        <a:pt x="206543" y="131478"/>
                      </a:lnTo>
                      <a:lnTo>
                        <a:pt x="207727" y="121632"/>
                      </a:lnTo>
                      <a:cubicBezTo>
                        <a:pt x="222834" y="89316"/>
                        <a:pt x="269783" y="56902"/>
                        <a:pt x="330282" y="40691"/>
                      </a:cubicBezTo>
                      <a:cubicBezTo>
                        <a:pt x="350448" y="35289"/>
                        <a:pt x="370211" y="32196"/>
                        <a:pt x="388682" y="31232"/>
                      </a:cubicBezTo>
                      <a:lnTo>
                        <a:pt x="430504" y="33964"/>
                      </a:lnTo>
                      <a:lnTo>
                        <a:pt x="438078" y="27684"/>
                      </a:lnTo>
                      <a:cubicBezTo>
                        <a:pt x="465813" y="10777"/>
                        <a:pt x="507784" y="0"/>
                        <a:pt x="554760" y="0"/>
                      </a:cubicBezTo>
                      <a:close/>
                    </a:path>
                  </a:pathLst>
                </a:custGeom>
                <a:solidFill>
                  <a:srgbClr val="FF9933">
                    <a:alpha val="8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25" name="グループ化 824">
                <a:extLst>
                  <a:ext uri="{FF2B5EF4-FFF2-40B4-BE49-F238E27FC236}">
                    <a16:creationId xmlns:a16="http://schemas.microsoft.com/office/drawing/2014/main" id="{2AD88DB1-538C-4DD7-A059-0FDDFEAF8CDE}"/>
                  </a:ext>
                </a:extLst>
              </p:cNvPr>
              <p:cNvGrpSpPr/>
              <p:nvPr/>
            </p:nvGrpSpPr>
            <p:grpSpPr>
              <a:xfrm>
                <a:off x="3878475" y="3124450"/>
                <a:ext cx="440900" cy="393308"/>
                <a:chOff x="2399585" y="4433177"/>
                <a:chExt cx="1112650" cy="992542"/>
              </a:xfrm>
            </p:grpSpPr>
            <p:grpSp>
              <p:nvGrpSpPr>
                <p:cNvPr id="981" name="グループ化 980">
                  <a:extLst>
                    <a:ext uri="{FF2B5EF4-FFF2-40B4-BE49-F238E27FC236}">
                      <a16:creationId xmlns:a16="http://schemas.microsoft.com/office/drawing/2014/main" id="{00784139-2DE4-4596-A106-B9E4CE3839CF}"/>
                    </a:ext>
                  </a:extLst>
                </p:cNvPr>
                <p:cNvGrpSpPr/>
                <p:nvPr/>
              </p:nvGrpSpPr>
              <p:grpSpPr>
                <a:xfrm>
                  <a:off x="2431779" y="4474436"/>
                  <a:ext cx="1049610" cy="915310"/>
                  <a:chOff x="4286227" y="3028239"/>
                  <a:chExt cx="440813" cy="440845"/>
                </a:xfrm>
              </p:grpSpPr>
              <p:sp>
                <p:nvSpPr>
                  <p:cNvPr id="983" name="フリーフォーム: 図形 982">
                    <a:extLst>
                      <a:ext uri="{FF2B5EF4-FFF2-40B4-BE49-F238E27FC236}">
                        <a16:creationId xmlns:a16="http://schemas.microsoft.com/office/drawing/2014/main" id="{89882408-8F83-4B9A-AF9F-9B5FC4CB9481}"/>
                      </a:ext>
                    </a:extLst>
                  </p:cNvPr>
                  <p:cNvSpPr/>
                  <p:nvPr/>
                </p:nvSpPr>
                <p:spPr>
                  <a:xfrm>
                    <a:off x="4286227" y="3028239"/>
                    <a:ext cx="440813" cy="440845"/>
                  </a:xfrm>
                  <a:custGeom>
                    <a:avLst/>
                    <a:gdLst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40813" h="440845">
                        <a:moveTo>
                          <a:pt x="220600" y="0"/>
                        </a:moveTo>
                        <a:cubicBezTo>
                          <a:pt x="290333" y="73"/>
                          <a:pt x="357640" y="33325"/>
                          <a:pt x="399783" y="92349"/>
                        </a:cubicBezTo>
                        <a:cubicBezTo>
                          <a:pt x="455974" y="171048"/>
                          <a:pt x="454305" y="277183"/>
                          <a:pt x="395667" y="354076"/>
                        </a:cubicBezTo>
                        <a:cubicBezTo>
                          <a:pt x="337029" y="430969"/>
                          <a:pt x="235119" y="460661"/>
                          <a:pt x="144357" y="427295"/>
                        </a:cubicBezTo>
                        <a:lnTo>
                          <a:pt x="144784" y="426136"/>
                        </a:lnTo>
                        <a:lnTo>
                          <a:pt x="127001" y="422599"/>
                        </a:lnTo>
                        <a:cubicBezTo>
                          <a:pt x="95762" y="409586"/>
                          <a:pt x="73842" y="379120"/>
                          <a:pt x="73842" y="343611"/>
                        </a:cubicBezTo>
                        <a:cubicBezTo>
                          <a:pt x="73842" y="296266"/>
                          <a:pt x="112810" y="257886"/>
                          <a:pt x="160879" y="257886"/>
                        </a:cubicBezTo>
                        <a:cubicBezTo>
                          <a:pt x="172897" y="257886"/>
                          <a:pt x="184345" y="260285"/>
                          <a:pt x="194758" y="264623"/>
                        </a:cubicBezTo>
                        <a:lnTo>
                          <a:pt x="203581" y="270482"/>
                        </a:lnTo>
                        <a:lnTo>
                          <a:pt x="235310" y="271573"/>
                        </a:lnTo>
                        <a:cubicBezTo>
                          <a:pt x="245982" y="268464"/>
                          <a:pt x="255684" y="262023"/>
                          <a:pt x="262771" y="252729"/>
                        </a:cubicBezTo>
                        <a:cubicBezTo>
                          <a:pt x="276945" y="234142"/>
                          <a:pt x="277348" y="208487"/>
                          <a:pt x="263766" y="189464"/>
                        </a:cubicBezTo>
                        <a:cubicBezTo>
                          <a:pt x="250183" y="170441"/>
                          <a:pt x="225787" y="162493"/>
                          <a:pt x="203606" y="169864"/>
                        </a:cubicBezTo>
                        <a:cubicBezTo>
                          <a:pt x="181424" y="177235"/>
                          <a:pt x="166638" y="198204"/>
                          <a:pt x="167143" y="221573"/>
                        </a:cubicBezTo>
                        <a:cubicBezTo>
                          <a:pt x="-5235" y="315646"/>
                          <a:pt x="55748" y="223980"/>
                          <a:pt x="51" y="225184"/>
                        </a:cubicBezTo>
                        <a:cubicBezTo>
                          <a:pt x="-2038" y="128506"/>
                          <a:pt x="59134" y="41758"/>
                          <a:pt x="150900" y="11263"/>
                        </a:cubicBezTo>
                        <a:cubicBezTo>
                          <a:pt x="173842" y="3639"/>
                          <a:pt x="197356" y="-24"/>
                          <a:pt x="220600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84" name="二等辺三角形 983">
                    <a:extLst>
                      <a:ext uri="{FF2B5EF4-FFF2-40B4-BE49-F238E27FC236}">
                        <a16:creationId xmlns:a16="http://schemas.microsoft.com/office/drawing/2014/main" id="{0486C1A3-7F66-406D-85DE-2797DBB4E314}"/>
                      </a:ext>
                    </a:extLst>
                  </p:cNvPr>
                  <p:cNvSpPr/>
                  <p:nvPr/>
                </p:nvSpPr>
                <p:spPr>
                  <a:xfrm rot="12782294">
                    <a:off x="4562071" y="3064669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5" name="二等辺三角形 984">
                    <a:extLst>
                      <a:ext uri="{FF2B5EF4-FFF2-40B4-BE49-F238E27FC236}">
                        <a16:creationId xmlns:a16="http://schemas.microsoft.com/office/drawing/2014/main" id="{54FF7663-6FBA-4382-8888-062D697F114D}"/>
                      </a:ext>
                    </a:extLst>
                  </p:cNvPr>
                  <p:cNvSpPr/>
                  <p:nvPr/>
                </p:nvSpPr>
                <p:spPr>
                  <a:xfrm rot="15537102">
                    <a:off x="4636156" y="3159534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6" name="二等辺三角形 985">
                    <a:extLst>
                      <a:ext uri="{FF2B5EF4-FFF2-40B4-BE49-F238E27FC236}">
                        <a16:creationId xmlns:a16="http://schemas.microsoft.com/office/drawing/2014/main" id="{68CCC64B-5C3F-4775-A33D-9AAFC01FC014}"/>
                      </a:ext>
                    </a:extLst>
                  </p:cNvPr>
                  <p:cNvSpPr/>
                  <p:nvPr/>
                </p:nvSpPr>
                <p:spPr>
                  <a:xfrm rot="19478095">
                    <a:off x="4563269" y="3329175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7" name="二等辺三角形 986">
                    <a:extLst>
                      <a:ext uri="{FF2B5EF4-FFF2-40B4-BE49-F238E27FC236}">
                        <a16:creationId xmlns:a16="http://schemas.microsoft.com/office/drawing/2014/main" id="{F4BBF254-4D60-4400-8B91-D807E4D09EC0}"/>
                      </a:ext>
                    </a:extLst>
                  </p:cNvPr>
                  <p:cNvSpPr/>
                  <p:nvPr/>
                </p:nvSpPr>
                <p:spPr>
                  <a:xfrm rot="17501834">
                    <a:off x="4627564" y="3260119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8" name="二等辺三角形 987">
                    <a:extLst>
                      <a:ext uri="{FF2B5EF4-FFF2-40B4-BE49-F238E27FC236}">
                        <a16:creationId xmlns:a16="http://schemas.microsoft.com/office/drawing/2014/main" id="{8F00EF3C-C270-49EB-B915-04110218E6F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471584" y="3043238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9" name="二等辺三角形 988">
                    <a:extLst>
                      <a:ext uri="{FF2B5EF4-FFF2-40B4-BE49-F238E27FC236}">
                        <a16:creationId xmlns:a16="http://schemas.microsoft.com/office/drawing/2014/main" id="{B1C912B8-7C70-4842-AAD8-75CD8F417730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364428" y="3090862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0" name="二等辺三角形 989">
                    <a:extLst>
                      <a:ext uri="{FF2B5EF4-FFF2-40B4-BE49-F238E27FC236}">
                        <a16:creationId xmlns:a16="http://schemas.microsoft.com/office/drawing/2014/main" id="{28648751-F8F0-426A-8E9D-EC8C6B4305C8}"/>
                      </a:ext>
                    </a:extLst>
                  </p:cNvPr>
                  <p:cNvSpPr/>
                  <p:nvPr/>
                </p:nvSpPr>
                <p:spPr>
                  <a:xfrm>
                    <a:off x="4483491" y="3357562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82" name="フリーフォーム: 図形 981">
                  <a:extLst>
                    <a:ext uri="{FF2B5EF4-FFF2-40B4-BE49-F238E27FC236}">
                      <a16:creationId xmlns:a16="http://schemas.microsoft.com/office/drawing/2014/main" id="{26A91F5C-1027-4721-9EF9-7EB8A52E4690}"/>
                    </a:ext>
                  </a:extLst>
                </p:cNvPr>
                <p:cNvSpPr/>
                <p:nvPr/>
              </p:nvSpPr>
              <p:spPr>
                <a:xfrm>
                  <a:off x="2399585" y="4433177"/>
                  <a:ext cx="1112650" cy="992542"/>
                </a:xfrm>
                <a:custGeom>
                  <a:avLst/>
                  <a:gdLst>
                    <a:gd name="connsiteX0" fmla="*/ 554760 w 1112650"/>
                    <a:gd name="connsiteY0" fmla="*/ 0 h 992542"/>
                    <a:gd name="connsiteX1" fmla="*/ 671441 w 1112650"/>
                    <a:gd name="connsiteY1" fmla="*/ 27683 h 992542"/>
                    <a:gd name="connsiteX2" fmla="*/ 688451 w 1112650"/>
                    <a:gd name="connsiteY2" fmla="*/ 41789 h 992542"/>
                    <a:gd name="connsiteX3" fmla="*/ 696012 w 1112650"/>
                    <a:gd name="connsiteY3" fmla="*/ 39905 h 992542"/>
                    <a:gd name="connsiteX4" fmla="*/ 803236 w 1112650"/>
                    <a:gd name="connsiteY4" fmla="*/ 60681 h 992542"/>
                    <a:gd name="connsiteX5" fmla="*/ 876188 w 1112650"/>
                    <a:gd name="connsiteY5" fmla="*/ 105340 h 992542"/>
                    <a:gd name="connsiteX6" fmla="*/ 896603 w 1112650"/>
                    <a:gd name="connsiteY6" fmla="*/ 127467 h 992542"/>
                    <a:gd name="connsiteX7" fmla="*/ 900843 w 1112650"/>
                    <a:gd name="connsiteY7" fmla="*/ 128194 h 992542"/>
                    <a:gd name="connsiteX8" fmla="*/ 990642 w 1112650"/>
                    <a:gd name="connsiteY8" fmla="*/ 190362 h 992542"/>
                    <a:gd name="connsiteX9" fmla="*/ 1050940 w 1112650"/>
                    <a:gd name="connsiteY9" fmla="*/ 294019 h 992542"/>
                    <a:gd name="connsiteX10" fmla="*/ 1052644 w 1112650"/>
                    <a:gd name="connsiteY10" fmla="*/ 319226 h 992542"/>
                    <a:gd name="connsiteX11" fmla="*/ 1067157 w 1112650"/>
                    <a:gd name="connsiteY11" fmla="*/ 332799 h 992542"/>
                    <a:gd name="connsiteX12" fmla="*/ 1107996 w 1112650"/>
                    <a:gd name="connsiteY12" fmla="*/ 434094 h 992542"/>
                    <a:gd name="connsiteX13" fmla="*/ 1101385 w 1112650"/>
                    <a:gd name="connsiteY13" fmla="*/ 553831 h 992542"/>
                    <a:gd name="connsiteX14" fmla="*/ 1090152 w 1112650"/>
                    <a:gd name="connsiteY14" fmla="*/ 573702 h 992542"/>
                    <a:gd name="connsiteX15" fmla="*/ 1088738 w 1112650"/>
                    <a:gd name="connsiteY15" fmla="*/ 608331 h 992542"/>
                    <a:gd name="connsiteX16" fmla="*/ 1073152 w 1112650"/>
                    <a:gd name="connsiteY16" fmla="*/ 665403 h 992542"/>
                    <a:gd name="connsiteX17" fmla="*/ 1030629 w 1112650"/>
                    <a:gd name="connsiteY17" fmla="*/ 739619 h 992542"/>
                    <a:gd name="connsiteX18" fmla="*/ 1025248 w 1112650"/>
                    <a:gd name="connsiteY18" fmla="*/ 744881 h 992542"/>
                    <a:gd name="connsiteX19" fmla="*/ 1020432 w 1112650"/>
                    <a:gd name="connsiteY19" fmla="*/ 768518 h 992542"/>
                    <a:gd name="connsiteX20" fmla="*/ 955507 w 1112650"/>
                    <a:gd name="connsiteY20" fmla="*/ 856343 h 992542"/>
                    <a:gd name="connsiteX21" fmla="*/ 860904 w 1112650"/>
                    <a:gd name="connsiteY21" fmla="*/ 910925 h 992542"/>
                    <a:gd name="connsiteX22" fmla="*/ 836990 w 1112650"/>
                    <a:gd name="connsiteY22" fmla="*/ 913028 h 992542"/>
                    <a:gd name="connsiteX23" fmla="*/ 822738 w 1112650"/>
                    <a:gd name="connsiteY23" fmla="*/ 923821 h 992542"/>
                    <a:gd name="connsiteX24" fmla="*/ 735924 w 1112650"/>
                    <a:gd name="connsiteY24" fmla="*/ 960291 h 992542"/>
                    <a:gd name="connsiteX25" fmla="*/ 671667 w 1112650"/>
                    <a:gd name="connsiteY25" fmla="*/ 971431 h 992542"/>
                    <a:gd name="connsiteX26" fmla="*/ 628811 w 1112650"/>
                    <a:gd name="connsiteY26" fmla="*/ 970087 h 992542"/>
                    <a:gd name="connsiteX27" fmla="*/ 628169 w 1112650"/>
                    <a:gd name="connsiteY27" fmla="*/ 970997 h 992542"/>
                    <a:gd name="connsiteX28" fmla="*/ 474550 w 1112650"/>
                    <a:gd name="connsiteY28" fmla="*/ 985153 h 992542"/>
                    <a:gd name="connsiteX29" fmla="*/ 415094 w 1112650"/>
                    <a:gd name="connsiteY29" fmla="*/ 966112 h 992542"/>
                    <a:gd name="connsiteX30" fmla="*/ 382058 w 1112650"/>
                    <a:gd name="connsiteY30" fmla="*/ 946983 h 992542"/>
                    <a:gd name="connsiteX31" fmla="*/ 371625 w 1112650"/>
                    <a:gd name="connsiteY31" fmla="*/ 952139 h 992542"/>
                    <a:gd name="connsiteX32" fmla="*/ 263762 w 1112650"/>
                    <a:gd name="connsiteY32" fmla="*/ 906066 h 992542"/>
                    <a:gd name="connsiteX33" fmla="*/ 236759 w 1112650"/>
                    <a:gd name="connsiteY33" fmla="*/ 868965 h 992542"/>
                    <a:gd name="connsiteX34" fmla="*/ 235796 w 1112650"/>
                    <a:gd name="connsiteY34" fmla="*/ 866296 h 992542"/>
                    <a:gd name="connsiteX35" fmla="*/ 211376 w 1112650"/>
                    <a:gd name="connsiteY35" fmla="*/ 846535 h 992542"/>
                    <a:gd name="connsiteX36" fmla="*/ 186020 w 1112650"/>
                    <a:gd name="connsiteY36" fmla="*/ 709400 h 992542"/>
                    <a:gd name="connsiteX37" fmla="*/ 206660 w 1112650"/>
                    <a:gd name="connsiteY37" fmla="*/ 699199 h 992542"/>
                    <a:gd name="connsiteX38" fmla="*/ 199350 w 1112650"/>
                    <a:gd name="connsiteY38" fmla="*/ 690260 h 992542"/>
                    <a:gd name="connsiteX39" fmla="*/ 341192 w 1112650"/>
                    <a:gd name="connsiteY39" fmla="*/ 574916 h 992542"/>
                    <a:gd name="connsiteX40" fmla="*/ 501513 w 1112650"/>
                    <a:gd name="connsiteY40" fmla="*/ 579192 h 992542"/>
                    <a:gd name="connsiteX41" fmla="*/ 513633 w 1112650"/>
                    <a:gd name="connsiteY41" fmla="*/ 594016 h 992542"/>
                    <a:gd name="connsiteX42" fmla="*/ 533473 w 1112650"/>
                    <a:gd name="connsiteY42" fmla="*/ 588389 h 992542"/>
                    <a:gd name="connsiteX43" fmla="*/ 592558 w 1112650"/>
                    <a:gd name="connsiteY43" fmla="*/ 585402 h 992542"/>
                    <a:gd name="connsiteX44" fmla="*/ 626294 w 1112650"/>
                    <a:gd name="connsiteY44" fmla="*/ 590568 h 992542"/>
                    <a:gd name="connsiteX45" fmla="*/ 638045 w 1112650"/>
                    <a:gd name="connsiteY45" fmla="*/ 569803 h 992542"/>
                    <a:gd name="connsiteX46" fmla="*/ 674475 w 1112650"/>
                    <a:gd name="connsiteY46" fmla="*/ 529971 h 992542"/>
                    <a:gd name="connsiteX47" fmla="*/ 669602 w 1112650"/>
                    <a:gd name="connsiteY47" fmla="*/ 525935 h 992542"/>
                    <a:gd name="connsiteX48" fmla="*/ 659236 w 1112650"/>
                    <a:gd name="connsiteY48" fmla="*/ 495758 h 992542"/>
                    <a:gd name="connsiteX49" fmla="*/ 672604 w 1112650"/>
                    <a:gd name="connsiteY49" fmla="*/ 466788 h 992542"/>
                    <a:gd name="connsiteX50" fmla="*/ 675655 w 1112650"/>
                    <a:gd name="connsiteY50" fmla="*/ 464744 h 992542"/>
                    <a:gd name="connsiteX51" fmla="*/ 673382 w 1112650"/>
                    <a:gd name="connsiteY51" fmla="*/ 460737 h 992542"/>
                    <a:gd name="connsiteX52" fmla="*/ 662642 w 1112650"/>
                    <a:gd name="connsiteY52" fmla="*/ 456477 h 992542"/>
                    <a:gd name="connsiteX53" fmla="*/ 631503 w 1112650"/>
                    <a:gd name="connsiteY53" fmla="*/ 430684 h 992542"/>
                    <a:gd name="connsiteX54" fmla="*/ 624987 w 1112650"/>
                    <a:gd name="connsiteY54" fmla="*/ 411716 h 992542"/>
                    <a:gd name="connsiteX55" fmla="*/ 589608 w 1112650"/>
                    <a:gd name="connsiteY55" fmla="*/ 413505 h 992542"/>
                    <a:gd name="connsiteX56" fmla="*/ 531129 w 1112650"/>
                    <a:gd name="connsiteY56" fmla="*/ 404551 h 992542"/>
                    <a:gd name="connsiteX57" fmla="*/ 525975 w 1112650"/>
                    <a:gd name="connsiteY57" fmla="*/ 402506 h 992542"/>
                    <a:gd name="connsiteX58" fmla="*/ 524035 w 1112650"/>
                    <a:gd name="connsiteY58" fmla="*/ 406709 h 992542"/>
                    <a:gd name="connsiteX59" fmla="*/ 490446 w 1112650"/>
                    <a:gd name="connsiteY59" fmla="*/ 429217 h 992542"/>
                    <a:gd name="connsiteX60" fmla="*/ 443393 w 1112650"/>
                    <a:gd name="connsiteY60" fmla="*/ 442559 h 992542"/>
                    <a:gd name="connsiteX61" fmla="*/ 443220 w 1112650"/>
                    <a:gd name="connsiteY61" fmla="*/ 442866 h 992542"/>
                    <a:gd name="connsiteX62" fmla="*/ 450269 w 1112650"/>
                    <a:gd name="connsiteY62" fmla="*/ 451487 h 992542"/>
                    <a:gd name="connsiteX63" fmla="*/ 308426 w 1112650"/>
                    <a:gd name="connsiteY63" fmla="*/ 566831 h 992542"/>
                    <a:gd name="connsiteX64" fmla="*/ 244169 w 1112650"/>
                    <a:gd name="connsiteY64" fmla="*/ 577972 h 992542"/>
                    <a:gd name="connsiteX65" fmla="*/ 235573 w 1112650"/>
                    <a:gd name="connsiteY65" fmla="*/ 577702 h 992542"/>
                    <a:gd name="connsiteX66" fmla="*/ 221046 w 1112650"/>
                    <a:gd name="connsiteY66" fmla="*/ 593237 h 992542"/>
                    <a:gd name="connsiteX67" fmla="*/ 130535 w 1112650"/>
                    <a:gd name="connsiteY67" fmla="*/ 613519 h 992542"/>
                    <a:gd name="connsiteX68" fmla="*/ 62290 w 1112650"/>
                    <a:gd name="connsiteY68" fmla="*/ 550699 h 992542"/>
                    <a:gd name="connsiteX69" fmla="*/ 59116 w 1112650"/>
                    <a:gd name="connsiteY69" fmla="*/ 537034 h 992542"/>
                    <a:gd name="connsiteX70" fmla="*/ 44134 w 1112650"/>
                    <a:gd name="connsiteY70" fmla="*/ 538838 h 992542"/>
                    <a:gd name="connsiteX71" fmla="*/ 9788 w 1112650"/>
                    <a:gd name="connsiteY71" fmla="*/ 373090 h 992542"/>
                    <a:gd name="connsiteX72" fmla="*/ 58984 w 1112650"/>
                    <a:gd name="connsiteY72" fmla="*/ 275580 h 992542"/>
                    <a:gd name="connsiteX73" fmla="*/ 64385 w 1112650"/>
                    <a:gd name="connsiteY73" fmla="*/ 271318 h 992542"/>
                    <a:gd name="connsiteX74" fmla="*/ 69371 w 1112650"/>
                    <a:gd name="connsiteY74" fmla="*/ 257936 h 992542"/>
                    <a:gd name="connsiteX75" fmla="*/ 119965 w 1112650"/>
                    <a:gd name="connsiteY75" fmla="*/ 188968 h 992542"/>
                    <a:gd name="connsiteX76" fmla="*/ 165811 w 1112650"/>
                    <a:gd name="connsiteY76" fmla="*/ 151576 h 992542"/>
                    <a:gd name="connsiteX77" fmla="*/ 206543 w 1112650"/>
                    <a:gd name="connsiteY77" fmla="*/ 131478 h 992542"/>
                    <a:gd name="connsiteX78" fmla="*/ 207727 w 1112650"/>
                    <a:gd name="connsiteY78" fmla="*/ 121632 h 992542"/>
                    <a:gd name="connsiteX79" fmla="*/ 330282 w 1112650"/>
                    <a:gd name="connsiteY79" fmla="*/ 40691 h 992542"/>
                    <a:gd name="connsiteX80" fmla="*/ 388682 w 1112650"/>
                    <a:gd name="connsiteY80" fmla="*/ 31232 h 992542"/>
                    <a:gd name="connsiteX81" fmla="*/ 430504 w 1112650"/>
                    <a:gd name="connsiteY81" fmla="*/ 33964 h 992542"/>
                    <a:gd name="connsiteX82" fmla="*/ 438078 w 1112650"/>
                    <a:gd name="connsiteY82" fmla="*/ 27684 h 992542"/>
                    <a:gd name="connsiteX83" fmla="*/ 554760 w 1112650"/>
                    <a:gd name="connsiteY83" fmla="*/ 0 h 9925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</a:cxnLst>
                  <a:rect l="l" t="t" r="r" b="b"/>
                  <a:pathLst>
                    <a:path w="1112650" h="992542">
                      <a:moveTo>
                        <a:pt x="554760" y="0"/>
                      </a:moveTo>
                      <a:cubicBezTo>
                        <a:pt x="601734" y="0"/>
                        <a:pt x="643707" y="10776"/>
                        <a:pt x="671441" y="27683"/>
                      </a:cubicBezTo>
                      <a:lnTo>
                        <a:pt x="688451" y="41789"/>
                      </a:lnTo>
                      <a:lnTo>
                        <a:pt x="696012" y="39905"/>
                      </a:lnTo>
                      <a:cubicBezTo>
                        <a:pt x="726570" y="37784"/>
                        <a:pt x="764726" y="44542"/>
                        <a:pt x="803236" y="60681"/>
                      </a:cubicBezTo>
                      <a:cubicBezTo>
                        <a:pt x="832119" y="72784"/>
                        <a:pt x="857100" y="88447"/>
                        <a:pt x="876188" y="105340"/>
                      </a:cubicBezTo>
                      <a:lnTo>
                        <a:pt x="896603" y="127467"/>
                      </a:lnTo>
                      <a:lnTo>
                        <a:pt x="900843" y="128194"/>
                      </a:lnTo>
                      <a:cubicBezTo>
                        <a:pt x="929671" y="138549"/>
                        <a:pt x="961882" y="160091"/>
                        <a:pt x="990642" y="190362"/>
                      </a:cubicBezTo>
                      <a:cubicBezTo>
                        <a:pt x="1022998" y="224418"/>
                        <a:pt x="1044094" y="262269"/>
                        <a:pt x="1050940" y="294019"/>
                      </a:cubicBezTo>
                      <a:lnTo>
                        <a:pt x="1052644" y="319226"/>
                      </a:lnTo>
                      <a:lnTo>
                        <a:pt x="1067157" y="332799"/>
                      </a:lnTo>
                      <a:cubicBezTo>
                        <a:pt x="1085546" y="357296"/>
                        <a:pt x="1100612" y="392997"/>
                        <a:pt x="1107996" y="434094"/>
                      </a:cubicBezTo>
                      <a:cubicBezTo>
                        <a:pt x="1116304" y="480329"/>
                        <a:pt x="1113121" y="523545"/>
                        <a:pt x="1101385" y="553831"/>
                      </a:cubicBezTo>
                      <a:lnTo>
                        <a:pt x="1090152" y="573702"/>
                      </a:lnTo>
                      <a:lnTo>
                        <a:pt x="1088738" y="608331"/>
                      </a:lnTo>
                      <a:cubicBezTo>
                        <a:pt x="1085825" y="626596"/>
                        <a:pt x="1080659" y="645921"/>
                        <a:pt x="1073152" y="665403"/>
                      </a:cubicBezTo>
                      <a:cubicBezTo>
                        <a:pt x="1061891" y="694624"/>
                        <a:pt x="1046960" y="720049"/>
                        <a:pt x="1030629" y="739619"/>
                      </a:cubicBezTo>
                      <a:lnTo>
                        <a:pt x="1025248" y="744881"/>
                      </a:lnTo>
                      <a:lnTo>
                        <a:pt x="1020432" y="768518"/>
                      </a:lnTo>
                      <a:cubicBezTo>
                        <a:pt x="1009186" y="797011"/>
                        <a:pt x="986656" y="828536"/>
                        <a:pt x="955507" y="856343"/>
                      </a:cubicBezTo>
                      <a:cubicBezTo>
                        <a:pt x="924356" y="884150"/>
                        <a:pt x="890486" y="902972"/>
                        <a:pt x="860904" y="910925"/>
                      </a:cubicBezTo>
                      <a:lnTo>
                        <a:pt x="836990" y="913028"/>
                      </a:lnTo>
                      <a:lnTo>
                        <a:pt x="822738" y="923821"/>
                      </a:lnTo>
                      <a:cubicBezTo>
                        <a:pt x="799099" y="938494"/>
                        <a:pt x="769305" y="951346"/>
                        <a:pt x="735924" y="960291"/>
                      </a:cubicBezTo>
                      <a:cubicBezTo>
                        <a:pt x="713670" y="966253"/>
                        <a:pt x="691928" y="969915"/>
                        <a:pt x="671667" y="971431"/>
                      </a:cubicBezTo>
                      <a:lnTo>
                        <a:pt x="628811" y="970087"/>
                      </a:lnTo>
                      <a:lnTo>
                        <a:pt x="628169" y="970997"/>
                      </a:lnTo>
                      <a:cubicBezTo>
                        <a:pt x="598686" y="992530"/>
                        <a:pt x="539172" y="999199"/>
                        <a:pt x="474550" y="985153"/>
                      </a:cubicBezTo>
                      <a:cubicBezTo>
                        <a:pt x="453010" y="980472"/>
                        <a:pt x="432941" y="973931"/>
                        <a:pt x="415094" y="966112"/>
                      </a:cubicBezTo>
                      <a:lnTo>
                        <a:pt x="382058" y="946983"/>
                      </a:lnTo>
                      <a:lnTo>
                        <a:pt x="371625" y="952139"/>
                      </a:lnTo>
                      <a:cubicBezTo>
                        <a:pt x="339609" y="958083"/>
                        <a:pt x="297109" y="941164"/>
                        <a:pt x="263762" y="906066"/>
                      </a:cubicBezTo>
                      <a:cubicBezTo>
                        <a:pt x="252647" y="894366"/>
                        <a:pt x="243600" y="881754"/>
                        <a:pt x="236759" y="868965"/>
                      </a:cubicBezTo>
                      <a:lnTo>
                        <a:pt x="235796" y="866296"/>
                      </a:lnTo>
                      <a:lnTo>
                        <a:pt x="211376" y="846535"/>
                      </a:lnTo>
                      <a:cubicBezTo>
                        <a:pt x="166914" y="799737"/>
                        <a:pt x="155560" y="738341"/>
                        <a:pt x="186020" y="709400"/>
                      </a:cubicBezTo>
                      <a:lnTo>
                        <a:pt x="206660" y="699199"/>
                      </a:lnTo>
                      <a:lnTo>
                        <a:pt x="199350" y="690260"/>
                      </a:lnTo>
                      <a:cubicBezTo>
                        <a:pt x="188672" y="650409"/>
                        <a:pt x="252177" y="598767"/>
                        <a:pt x="341192" y="574916"/>
                      </a:cubicBezTo>
                      <a:cubicBezTo>
                        <a:pt x="407955" y="557027"/>
                        <a:pt x="470106" y="559850"/>
                        <a:pt x="501513" y="579192"/>
                      </a:cubicBezTo>
                      <a:lnTo>
                        <a:pt x="513633" y="594016"/>
                      </a:lnTo>
                      <a:lnTo>
                        <a:pt x="533473" y="588389"/>
                      </a:lnTo>
                      <a:cubicBezTo>
                        <a:pt x="551736" y="585462"/>
                        <a:pt x="571707" y="584344"/>
                        <a:pt x="592558" y="585402"/>
                      </a:cubicBezTo>
                      <a:lnTo>
                        <a:pt x="626294" y="590568"/>
                      </a:lnTo>
                      <a:lnTo>
                        <a:pt x="638045" y="569803"/>
                      </a:lnTo>
                      <a:lnTo>
                        <a:pt x="674475" y="529971"/>
                      </a:lnTo>
                      <a:lnTo>
                        <a:pt x="669602" y="525935"/>
                      </a:lnTo>
                      <a:cubicBezTo>
                        <a:pt x="662422" y="516458"/>
                        <a:pt x="658703" y="506249"/>
                        <a:pt x="659236" y="495758"/>
                      </a:cubicBezTo>
                      <a:cubicBezTo>
                        <a:pt x="659768" y="485269"/>
                        <a:pt x="664502" y="475489"/>
                        <a:pt x="672604" y="466788"/>
                      </a:cubicBezTo>
                      <a:lnTo>
                        <a:pt x="675655" y="464744"/>
                      </a:lnTo>
                      <a:lnTo>
                        <a:pt x="673382" y="460737"/>
                      </a:lnTo>
                      <a:lnTo>
                        <a:pt x="662642" y="456477"/>
                      </a:lnTo>
                      <a:cubicBezTo>
                        <a:pt x="649327" y="448908"/>
                        <a:pt x="638684" y="440161"/>
                        <a:pt x="631503" y="430684"/>
                      </a:cubicBezTo>
                      <a:lnTo>
                        <a:pt x="624987" y="411716"/>
                      </a:lnTo>
                      <a:lnTo>
                        <a:pt x="589608" y="413505"/>
                      </a:lnTo>
                      <a:cubicBezTo>
                        <a:pt x="568758" y="412446"/>
                        <a:pt x="549002" y="409312"/>
                        <a:pt x="531129" y="404551"/>
                      </a:cubicBezTo>
                      <a:lnTo>
                        <a:pt x="525975" y="402506"/>
                      </a:lnTo>
                      <a:lnTo>
                        <a:pt x="524035" y="406709"/>
                      </a:lnTo>
                      <a:cubicBezTo>
                        <a:pt x="515932" y="415411"/>
                        <a:pt x="504459" y="423035"/>
                        <a:pt x="490446" y="429217"/>
                      </a:cubicBezTo>
                      <a:lnTo>
                        <a:pt x="443393" y="442559"/>
                      </a:lnTo>
                      <a:lnTo>
                        <a:pt x="443220" y="442866"/>
                      </a:lnTo>
                      <a:lnTo>
                        <a:pt x="450269" y="451487"/>
                      </a:lnTo>
                      <a:cubicBezTo>
                        <a:pt x="460946" y="491338"/>
                        <a:pt x="397441" y="542980"/>
                        <a:pt x="308426" y="566831"/>
                      </a:cubicBezTo>
                      <a:cubicBezTo>
                        <a:pt x="286172" y="572795"/>
                        <a:pt x="264431" y="576456"/>
                        <a:pt x="244169" y="577972"/>
                      </a:cubicBezTo>
                      <a:lnTo>
                        <a:pt x="235573" y="577702"/>
                      </a:lnTo>
                      <a:lnTo>
                        <a:pt x="221046" y="593237"/>
                      </a:lnTo>
                      <a:cubicBezTo>
                        <a:pt x="193853" y="613466"/>
                        <a:pt x="161534" y="621826"/>
                        <a:pt x="130535" y="613519"/>
                      </a:cubicBezTo>
                      <a:cubicBezTo>
                        <a:pt x="99536" y="605213"/>
                        <a:pt x="75726" y="581814"/>
                        <a:pt x="62290" y="550699"/>
                      </a:cubicBezTo>
                      <a:lnTo>
                        <a:pt x="59116" y="537034"/>
                      </a:lnTo>
                      <a:lnTo>
                        <a:pt x="44134" y="538838"/>
                      </a:lnTo>
                      <a:cubicBezTo>
                        <a:pt x="3551" y="527963"/>
                        <a:pt x="-11826" y="453757"/>
                        <a:pt x="9788" y="373090"/>
                      </a:cubicBezTo>
                      <a:cubicBezTo>
                        <a:pt x="20595" y="332758"/>
                        <a:pt x="38605" y="298448"/>
                        <a:pt x="58984" y="275580"/>
                      </a:cubicBezTo>
                      <a:lnTo>
                        <a:pt x="64385" y="271318"/>
                      </a:lnTo>
                      <a:lnTo>
                        <a:pt x="69371" y="257936"/>
                      </a:lnTo>
                      <a:cubicBezTo>
                        <a:pt x="80635" y="235071"/>
                        <a:pt x="97820" y="211112"/>
                        <a:pt x="119965" y="188968"/>
                      </a:cubicBezTo>
                      <a:cubicBezTo>
                        <a:pt x="134728" y="174205"/>
                        <a:pt x="150297" y="161646"/>
                        <a:pt x="165811" y="151576"/>
                      </a:cubicBezTo>
                      <a:lnTo>
                        <a:pt x="206543" y="131478"/>
                      </a:lnTo>
                      <a:lnTo>
                        <a:pt x="207727" y="121632"/>
                      </a:lnTo>
                      <a:cubicBezTo>
                        <a:pt x="222834" y="89316"/>
                        <a:pt x="269783" y="56902"/>
                        <a:pt x="330282" y="40691"/>
                      </a:cubicBezTo>
                      <a:cubicBezTo>
                        <a:pt x="350448" y="35289"/>
                        <a:pt x="370211" y="32196"/>
                        <a:pt x="388682" y="31232"/>
                      </a:cubicBezTo>
                      <a:lnTo>
                        <a:pt x="430504" y="33964"/>
                      </a:lnTo>
                      <a:lnTo>
                        <a:pt x="438078" y="27684"/>
                      </a:lnTo>
                      <a:cubicBezTo>
                        <a:pt x="465813" y="10777"/>
                        <a:pt x="507784" y="0"/>
                        <a:pt x="554760" y="0"/>
                      </a:cubicBezTo>
                      <a:close/>
                    </a:path>
                  </a:pathLst>
                </a:custGeom>
                <a:solidFill>
                  <a:srgbClr val="FF9933">
                    <a:alpha val="8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26" name="グループ化 825">
                <a:extLst>
                  <a:ext uri="{FF2B5EF4-FFF2-40B4-BE49-F238E27FC236}">
                    <a16:creationId xmlns:a16="http://schemas.microsoft.com/office/drawing/2014/main" id="{A6C99449-0683-489F-9AD3-B063BFEB1F00}"/>
                  </a:ext>
                </a:extLst>
              </p:cNvPr>
              <p:cNvGrpSpPr/>
              <p:nvPr/>
            </p:nvGrpSpPr>
            <p:grpSpPr>
              <a:xfrm>
                <a:off x="4785477" y="3618009"/>
                <a:ext cx="440900" cy="393308"/>
                <a:chOff x="2399585" y="4433177"/>
                <a:chExt cx="1112650" cy="992542"/>
              </a:xfrm>
            </p:grpSpPr>
            <p:grpSp>
              <p:nvGrpSpPr>
                <p:cNvPr id="971" name="グループ化 970">
                  <a:extLst>
                    <a:ext uri="{FF2B5EF4-FFF2-40B4-BE49-F238E27FC236}">
                      <a16:creationId xmlns:a16="http://schemas.microsoft.com/office/drawing/2014/main" id="{43669D4A-D797-416A-996F-3AA19A06FE74}"/>
                    </a:ext>
                  </a:extLst>
                </p:cNvPr>
                <p:cNvGrpSpPr/>
                <p:nvPr/>
              </p:nvGrpSpPr>
              <p:grpSpPr>
                <a:xfrm>
                  <a:off x="2431779" y="4474436"/>
                  <a:ext cx="1049610" cy="915310"/>
                  <a:chOff x="4286227" y="3028239"/>
                  <a:chExt cx="440813" cy="440845"/>
                </a:xfrm>
              </p:grpSpPr>
              <p:sp>
                <p:nvSpPr>
                  <p:cNvPr id="973" name="フリーフォーム: 図形 972">
                    <a:extLst>
                      <a:ext uri="{FF2B5EF4-FFF2-40B4-BE49-F238E27FC236}">
                        <a16:creationId xmlns:a16="http://schemas.microsoft.com/office/drawing/2014/main" id="{82131AA5-689A-4D49-B3E9-A84DF0006FA6}"/>
                      </a:ext>
                    </a:extLst>
                  </p:cNvPr>
                  <p:cNvSpPr/>
                  <p:nvPr/>
                </p:nvSpPr>
                <p:spPr>
                  <a:xfrm>
                    <a:off x="4286227" y="3028239"/>
                    <a:ext cx="440813" cy="440845"/>
                  </a:xfrm>
                  <a:custGeom>
                    <a:avLst/>
                    <a:gdLst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40813" h="440845">
                        <a:moveTo>
                          <a:pt x="220600" y="0"/>
                        </a:moveTo>
                        <a:cubicBezTo>
                          <a:pt x="290333" y="73"/>
                          <a:pt x="357640" y="33325"/>
                          <a:pt x="399783" y="92349"/>
                        </a:cubicBezTo>
                        <a:cubicBezTo>
                          <a:pt x="455974" y="171048"/>
                          <a:pt x="454305" y="277183"/>
                          <a:pt x="395667" y="354076"/>
                        </a:cubicBezTo>
                        <a:cubicBezTo>
                          <a:pt x="337029" y="430969"/>
                          <a:pt x="235119" y="460661"/>
                          <a:pt x="144357" y="427295"/>
                        </a:cubicBezTo>
                        <a:lnTo>
                          <a:pt x="144784" y="426136"/>
                        </a:lnTo>
                        <a:lnTo>
                          <a:pt x="127001" y="422599"/>
                        </a:lnTo>
                        <a:cubicBezTo>
                          <a:pt x="95762" y="409586"/>
                          <a:pt x="73842" y="379120"/>
                          <a:pt x="73842" y="343611"/>
                        </a:cubicBezTo>
                        <a:cubicBezTo>
                          <a:pt x="73842" y="296266"/>
                          <a:pt x="112810" y="257886"/>
                          <a:pt x="160879" y="257886"/>
                        </a:cubicBezTo>
                        <a:cubicBezTo>
                          <a:pt x="172897" y="257886"/>
                          <a:pt x="184345" y="260285"/>
                          <a:pt x="194758" y="264623"/>
                        </a:cubicBezTo>
                        <a:lnTo>
                          <a:pt x="203581" y="270482"/>
                        </a:lnTo>
                        <a:lnTo>
                          <a:pt x="235310" y="271573"/>
                        </a:lnTo>
                        <a:cubicBezTo>
                          <a:pt x="245982" y="268464"/>
                          <a:pt x="255684" y="262023"/>
                          <a:pt x="262771" y="252729"/>
                        </a:cubicBezTo>
                        <a:cubicBezTo>
                          <a:pt x="276945" y="234142"/>
                          <a:pt x="277348" y="208487"/>
                          <a:pt x="263766" y="189464"/>
                        </a:cubicBezTo>
                        <a:cubicBezTo>
                          <a:pt x="250183" y="170441"/>
                          <a:pt x="225787" y="162493"/>
                          <a:pt x="203606" y="169864"/>
                        </a:cubicBezTo>
                        <a:cubicBezTo>
                          <a:pt x="181424" y="177235"/>
                          <a:pt x="166638" y="198204"/>
                          <a:pt x="167143" y="221573"/>
                        </a:cubicBezTo>
                        <a:cubicBezTo>
                          <a:pt x="-5235" y="315646"/>
                          <a:pt x="55748" y="223980"/>
                          <a:pt x="51" y="225184"/>
                        </a:cubicBezTo>
                        <a:cubicBezTo>
                          <a:pt x="-2038" y="128506"/>
                          <a:pt x="59134" y="41758"/>
                          <a:pt x="150900" y="11263"/>
                        </a:cubicBezTo>
                        <a:cubicBezTo>
                          <a:pt x="173842" y="3639"/>
                          <a:pt x="197356" y="-24"/>
                          <a:pt x="220600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74" name="二等辺三角形 973">
                    <a:extLst>
                      <a:ext uri="{FF2B5EF4-FFF2-40B4-BE49-F238E27FC236}">
                        <a16:creationId xmlns:a16="http://schemas.microsoft.com/office/drawing/2014/main" id="{EAB47D75-0DE7-4BFE-8DA7-DA010D8F6C6E}"/>
                      </a:ext>
                    </a:extLst>
                  </p:cNvPr>
                  <p:cNvSpPr/>
                  <p:nvPr/>
                </p:nvSpPr>
                <p:spPr>
                  <a:xfrm rot="12782294">
                    <a:off x="4562071" y="3064669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5" name="二等辺三角形 974">
                    <a:extLst>
                      <a:ext uri="{FF2B5EF4-FFF2-40B4-BE49-F238E27FC236}">
                        <a16:creationId xmlns:a16="http://schemas.microsoft.com/office/drawing/2014/main" id="{CAD9E768-C6AB-4CD1-BCF6-A7131DCA2FBA}"/>
                      </a:ext>
                    </a:extLst>
                  </p:cNvPr>
                  <p:cNvSpPr/>
                  <p:nvPr/>
                </p:nvSpPr>
                <p:spPr>
                  <a:xfrm rot="15537102">
                    <a:off x="4636156" y="3159534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6" name="二等辺三角形 975">
                    <a:extLst>
                      <a:ext uri="{FF2B5EF4-FFF2-40B4-BE49-F238E27FC236}">
                        <a16:creationId xmlns:a16="http://schemas.microsoft.com/office/drawing/2014/main" id="{416D7DED-795A-4C1E-8EC1-F10F79A56AF6}"/>
                      </a:ext>
                    </a:extLst>
                  </p:cNvPr>
                  <p:cNvSpPr/>
                  <p:nvPr/>
                </p:nvSpPr>
                <p:spPr>
                  <a:xfrm rot="19478095">
                    <a:off x="4563269" y="3329175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7" name="二等辺三角形 976">
                    <a:extLst>
                      <a:ext uri="{FF2B5EF4-FFF2-40B4-BE49-F238E27FC236}">
                        <a16:creationId xmlns:a16="http://schemas.microsoft.com/office/drawing/2014/main" id="{94EE3D3E-EED9-45C6-A323-E11BA77E9715}"/>
                      </a:ext>
                    </a:extLst>
                  </p:cNvPr>
                  <p:cNvSpPr/>
                  <p:nvPr/>
                </p:nvSpPr>
                <p:spPr>
                  <a:xfrm rot="17501834">
                    <a:off x="4627564" y="3260119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8" name="二等辺三角形 977">
                    <a:extLst>
                      <a:ext uri="{FF2B5EF4-FFF2-40B4-BE49-F238E27FC236}">
                        <a16:creationId xmlns:a16="http://schemas.microsoft.com/office/drawing/2014/main" id="{5AC6B758-0A21-49E2-B8FE-2D9F1642B96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471584" y="3043238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9" name="二等辺三角形 978">
                    <a:extLst>
                      <a:ext uri="{FF2B5EF4-FFF2-40B4-BE49-F238E27FC236}">
                        <a16:creationId xmlns:a16="http://schemas.microsoft.com/office/drawing/2014/main" id="{AEABCCA5-946F-4411-9D0F-59E2E60149B2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364428" y="3090862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0" name="二等辺三角形 979">
                    <a:extLst>
                      <a:ext uri="{FF2B5EF4-FFF2-40B4-BE49-F238E27FC236}">
                        <a16:creationId xmlns:a16="http://schemas.microsoft.com/office/drawing/2014/main" id="{42D4DBD7-F025-404D-BA62-8DE88C7FBB72}"/>
                      </a:ext>
                    </a:extLst>
                  </p:cNvPr>
                  <p:cNvSpPr/>
                  <p:nvPr/>
                </p:nvSpPr>
                <p:spPr>
                  <a:xfrm>
                    <a:off x="4483491" y="3357562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72" name="フリーフォーム: 図形 971">
                  <a:extLst>
                    <a:ext uri="{FF2B5EF4-FFF2-40B4-BE49-F238E27FC236}">
                      <a16:creationId xmlns:a16="http://schemas.microsoft.com/office/drawing/2014/main" id="{818A5AA3-0426-400C-B860-ED20A9D2D1F6}"/>
                    </a:ext>
                  </a:extLst>
                </p:cNvPr>
                <p:cNvSpPr/>
                <p:nvPr/>
              </p:nvSpPr>
              <p:spPr>
                <a:xfrm>
                  <a:off x="2399585" y="4433177"/>
                  <a:ext cx="1112650" cy="992542"/>
                </a:xfrm>
                <a:custGeom>
                  <a:avLst/>
                  <a:gdLst>
                    <a:gd name="connsiteX0" fmla="*/ 554760 w 1112650"/>
                    <a:gd name="connsiteY0" fmla="*/ 0 h 992542"/>
                    <a:gd name="connsiteX1" fmla="*/ 671441 w 1112650"/>
                    <a:gd name="connsiteY1" fmla="*/ 27683 h 992542"/>
                    <a:gd name="connsiteX2" fmla="*/ 688451 w 1112650"/>
                    <a:gd name="connsiteY2" fmla="*/ 41789 h 992542"/>
                    <a:gd name="connsiteX3" fmla="*/ 696012 w 1112650"/>
                    <a:gd name="connsiteY3" fmla="*/ 39905 h 992542"/>
                    <a:gd name="connsiteX4" fmla="*/ 803236 w 1112650"/>
                    <a:gd name="connsiteY4" fmla="*/ 60681 h 992542"/>
                    <a:gd name="connsiteX5" fmla="*/ 876188 w 1112650"/>
                    <a:gd name="connsiteY5" fmla="*/ 105340 h 992542"/>
                    <a:gd name="connsiteX6" fmla="*/ 896603 w 1112650"/>
                    <a:gd name="connsiteY6" fmla="*/ 127467 h 992542"/>
                    <a:gd name="connsiteX7" fmla="*/ 900843 w 1112650"/>
                    <a:gd name="connsiteY7" fmla="*/ 128194 h 992542"/>
                    <a:gd name="connsiteX8" fmla="*/ 990642 w 1112650"/>
                    <a:gd name="connsiteY8" fmla="*/ 190362 h 992542"/>
                    <a:gd name="connsiteX9" fmla="*/ 1050940 w 1112650"/>
                    <a:gd name="connsiteY9" fmla="*/ 294019 h 992542"/>
                    <a:gd name="connsiteX10" fmla="*/ 1052644 w 1112650"/>
                    <a:gd name="connsiteY10" fmla="*/ 319226 h 992542"/>
                    <a:gd name="connsiteX11" fmla="*/ 1067157 w 1112650"/>
                    <a:gd name="connsiteY11" fmla="*/ 332799 h 992542"/>
                    <a:gd name="connsiteX12" fmla="*/ 1107996 w 1112650"/>
                    <a:gd name="connsiteY12" fmla="*/ 434094 h 992542"/>
                    <a:gd name="connsiteX13" fmla="*/ 1101385 w 1112650"/>
                    <a:gd name="connsiteY13" fmla="*/ 553831 h 992542"/>
                    <a:gd name="connsiteX14" fmla="*/ 1090152 w 1112650"/>
                    <a:gd name="connsiteY14" fmla="*/ 573702 h 992542"/>
                    <a:gd name="connsiteX15" fmla="*/ 1088738 w 1112650"/>
                    <a:gd name="connsiteY15" fmla="*/ 608331 h 992542"/>
                    <a:gd name="connsiteX16" fmla="*/ 1073152 w 1112650"/>
                    <a:gd name="connsiteY16" fmla="*/ 665403 h 992542"/>
                    <a:gd name="connsiteX17" fmla="*/ 1030629 w 1112650"/>
                    <a:gd name="connsiteY17" fmla="*/ 739619 h 992542"/>
                    <a:gd name="connsiteX18" fmla="*/ 1025248 w 1112650"/>
                    <a:gd name="connsiteY18" fmla="*/ 744881 h 992542"/>
                    <a:gd name="connsiteX19" fmla="*/ 1020432 w 1112650"/>
                    <a:gd name="connsiteY19" fmla="*/ 768518 h 992542"/>
                    <a:gd name="connsiteX20" fmla="*/ 955507 w 1112650"/>
                    <a:gd name="connsiteY20" fmla="*/ 856343 h 992542"/>
                    <a:gd name="connsiteX21" fmla="*/ 860904 w 1112650"/>
                    <a:gd name="connsiteY21" fmla="*/ 910925 h 992542"/>
                    <a:gd name="connsiteX22" fmla="*/ 836990 w 1112650"/>
                    <a:gd name="connsiteY22" fmla="*/ 913028 h 992542"/>
                    <a:gd name="connsiteX23" fmla="*/ 822738 w 1112650"/>
                    <a:gd name="connsiteY23" fmla="*/ 923821 h 992542"/>
                    <a:gd name="connsiteX24" fmla="*/ 735924 w 1112650"/>
                    <a:gd name="connsiteY24" fmla="*/ 960291 h 992542"/>
                    <a:gd name="connsiteX25" fmla="*/ 671667 w 1112650"/>
                    <a:gd name="connsiteY25" fmla="*/ 971431 h 992542"/>
                    <a:gd name="connsiteX26" fmla="*/ 628811 w 1112650"/>
                    <a:gd name="connsiteY26" fmla="*/ 970087 h 992542"/>
                    <a:gd name="connsiteX27" fmla="*/ 628169 w 1112650"/>
                    <a:gd name="connsiteY27" fmla="*/ 970997 h 992542"/>
                    <a:gd name="connsiteX28" fmla="*/ 474550 w 1112650"/>
                    <a:gd name="connsiteY28" fmla="*/ 985153 h 992542"/>
                    <a:gd name="connsiteX29" fmla="*/ 415094 w 1112650"/>
                    <a:gd name="connsiteY29" fmla="*/ 966112 h 992542"/>
                    <a:gd name="connsiteX30" fmla="*/ 382058 w 1112650"/>
                    <a:gd name="connsiteY30" fmla="*/ 946983 h 992542"/>
                    <a:gd name="connsiteX31" fmla="*/ 371625 w 1112650"/>
                    <a:gd name="connsiteY31" fmla="*/ 952139 h 992542"/>
                    <a:gd name="connsiteX32" fmla="*/ 263762 w 1112650"/>
                    <a:gd name="connsiteY32" fmla="*/ 906066 h 992542"/>
                    <a:gd name="connsiteX33" fmla="*/ 236759 w 1112650"/>
                    <a:gd name="connsiteY33" fmla="*/ 868965 h 992542"/>
                    <a:gd name="connsiteX34" fmla="*/ 235796 w 1112650"/>
                    <a:gd name="connsiteY34" fmla="*/ 866296 h 992542"/>
                    <a:gd name="connsiteX35" fmla="*/ 211376 w 1112650"/>
                    <a:gd name="connsiteY35" fmla="*/ 846535 h 992542"/>
                    <a:gd name="connsiteX36" fmla="*/ 186020 w 1112650"/>
                    <a:gd name="connsiteY36" fmla="*/ 709400 h 992542"/>
                    <a:gd name="connsiteX37" fmla="*/ 206660 w 1112650"/>
                    <a:gd name="connsiteY37" fmla="*/ 699199 h 992542"/>
                    <a:gd name="connsiteX38" fmla="*/ 199350 w 1112650"/>
                    <a:gd name="connsiteY38" fmla="*/ 690260 h 992542"/>
                    <a:gd name="connsiteX39" fmla="*/ 341192 w 1112650"/>
                    <a:gd name="connsiteY39" fmla="*/ 574916 h 992542"/>
                    <a:gd name="connsiteX40" fmla="*/ 501513 w 1112650"/>
                    <a:gd name="connsiteY40" fmla="*/ 579192 h 992542"/>
                    <a:gd name="connsiteX41" fmla="*/ 513633 w 1112650"/>
                    <a:gd name="connsiteY41" fmla="*/ 594016 h 992542"/>
                    <a:gd name="connsiteX42" fmla="*/ 533473 w 1112650"/>
                    <a:gd name="connsiteY42" fmla="*/ 588389 h 992542"/>
                    <a:gd name="connsiteX43" fmla="*/ 592558 w 1112650"/>
                    <a:gd name="connsiteY43" fmla="*/ 585402 h 992542"/>
                    <a:gd name="connsiteX44" fmla="*/ 626294 w 1112650"/>
                    <a:gd name="connsiteY44" fmla="*/ 590568 h 992542"/>
                    <a:gd name="connsiteX45" fmla="*/ 638045 w 1112650"/>
                    <a:gd name="connsiteY45" fmla="*/ 569803 h 992542"/>
                    <a:gd name="connsiteX46" fmla="*/ 674475 w 1112650"/>
                    <a:gd name="connsiteY46" fmla="*/ 529971 h 992542"/>
                    <a:gd name="connsiteX47" fmla="*/ 669602 w 1112650"/>
                    <a:gd name="connsiteY47" fmla="*/ 525935 h 992542"/>
                    <a:gd name="connsiteX48" fmla="*/ 659236 w 1112650"/>
                    <a:gd name="connsiteY48" fmla="*/ 495758 h 992542"/>
                    <a:gd name="connsiteX49" fmla="*/ 672604 w 1112650"/>
                    <a:gd name="connsiteY49" fmla="*/ 466788 h 992542"/>
                    <a:gd name="connsiteX50" fmla="*/ 675655 w 1112650"/>
                    <a:gd name="connsiteY50" fmla="*/ 464744 h 992542"/>
                    <a:gd name="connsiteX51" fmla="*/ 673382 w 1112650"/>
                    <a:gd name="connsiteY51" fmla="*/ 460737 h 992542"/>
                    <a:gd name="connsiteX52" fmla="*/ 662642 w 1112650"/>
                    <a:gd name="connsiteY52" fmla="*/ 456477 h 992542"/>
                    <a:gd name="connsiteX53" fmla="*/ 631503 w 1112650"/>
                    <a:gd name="connsiteY53" fmla="*/ 430684 h 992542"/>
                    <a:gd name="connsiteX54" fmla="*/ 624987 w 1112650"/>
                    <a:gd name="connsiteY54" fmla="*/ 411716 h 992542"/>
                    <a:gd name="connsiteX55" fmla="*/ 589608 w 1112650"/>
                    <a:gd name="connsiteY55" fmla="*/ 413505 h 992542"/>
                    <a:gd name="connsiteX56" fmla="*/ 531129 w 1112650"/>
                    <a:gd name="connsiteY56" fmla="*/ 404551 h 992542"/>
                    <a:gd name="connsiteX57" fmla="*/ 525975 w 1112650"/>
                    <a:gd name="connsiteY57" fmla="*/ 402506 h 992542"/>
                    <a:gd name="connsiteX58" fmla="*/ 524035 w 1112650"/>
                    <a:gd name="connsiteY58" fmla="*/ 406709 h 992542"/>
                    <a:gd name="connsiteX59" fmla="*/ 490446 w 1112650"/>
                    <a:gd name="connsiteY59" fmla="*/ 429217 h 992542"/>
                    <a:gd name="connsiteX60" fmla="*/ 443393 w 1112650"/>
                    <a:gd name="connsiteY60" fmla="*/ 442559 h 992542"/>
                    <a:gd name="connsiteX61" fmla="*/ 443220 w 1112650"/>
                    <a:gd name="connsiteY61" fmla="*/ 442866 h 992542"/>
                    <a:gd name="connsiteX62" fmla="*/ 450269 w 1112650"/>
                    <a:gd name="connsiteY62" fmla="*/ 451487 h 992542"/>
                    <a:gd name="connsiteX63" fmla="*/ 308426 w 1112650"/>
                    <a:gd name="connsiteY63" fmla="*/ 566831 h 992542"/>
                    <a:gd name="connsiteX64" fmla="*/ 244169 w 1112650"/>
                    <a:gd name="connsiteY64" fmla="*/ 577972 h 992542"/>
                    <a:gd name="connsiteX65" fmla="*/ 235573 w 1112650"/>
                    <a:gd name="connsiteY65" fmla="*/ 577702 h 992542"/>
                    <a:gd name="connsiteX66" fmla="*/ 221046 w 1112650"/>
                    <a:gd name="connsiteY66" fmla="*/ 593237 h 992542"/>
                    <a:gd name="connsiteX67" fmla="*/ 130535 w 1112650"/>
                    <a:gd name="connsiteY67" fmla="*/ 613519 h 992542"/>
                    <a:gd name="connsiteX68" fmla="*/ 62290 w 1112650"/>
                    <a:gd name="connsiteY68" fmla="*/ 550699 h 992542"/>
                    <a:gd name="connsiteX69" fmla="*/ 59116 w 1112650"/>
                    <a:gd name="connsiteY69" fmla="*/ 537034 h 992542"/>
                    <a:gd name="connsiteX70" fmla="*/ 44134 w 1112650"/>
                    <a:gd name="connsiteY70" fmla="*/ 538838 h 992542"/>
                    <a:gd name="connsiteX71" fmla="*/ 9788 w 1112650"/>
                    <a:gd name="connsiteY71" fmla="*/ 373090 h 992542"/>
                    <a:gd name="connsiteX72" fmla="*/ 58984 w 1112650"/>
                    <a:gd name="connsiteY72" fmla="*/ 275580 h 992542"/>
                    <a:gd name="connsiteX73" fmla="*/ 64385 w 1112650"/>
                    <a:gd name="connsiteY73" fmla="*/ 271318 h 992542"/>
                    <a:gd name="connsiteX74" fmla="*/ 69371 w 1112650"/>
                    <a:gd name="connsiteY74" fmla="*/ 257936 h 992542"/>
                    <a:gd name="connsiteX75" fmla="*/ 119965 w 1112650"/>
                    <a:gd name="connsiteY75" fmla="*/ 188968 h 992542"/>
                    <a:gd name="connsiteX76" fmla="*/ 165811 w 1112650"/>
                    <a:gd name="connsiteY76" fmla="*/ 151576 h 992542"/>
                    <a:gd name="connsiteX77" fmla="*/ 206543 w 1112650"/>
                    <a:gd name="connsiteY77" fmla="*/ 131478 h 992542"/>
                    <a:gd name="connsiteX78" fmla="*/ 207727 w 1112650"/>
                    <a:gd name="connsiteY78" fmla="*/ 121632 h 992542"/>
                    <a:gd name="connsiteX79" fmla="*/ 330282 w 1112650"/>
                    <a:gd name="connsiteY79" fmla="*/ 40691 h 992542"/>
                    <a:gd name="connsiteX80" fmla="*/ 388682 w 1112650"/>
                    <a:gd name="connsiteY80" fmla="*/ 31232 h 992542"/>
                    <a:gd name="connsiteX81" fmla="*/ 430504 w 1112650"/>
                    <a:gd name="connsiteY81" fmla="*/ 33964 h 992542"/>
                    <a:gd name="connsiteX82" fmla="*/ 438078 w 1112650"/>
                    <a:gd name="connsiteY82" fmla="*/ 27684 h 992542"/>
                    <a:gd name="connsiteX83" fmla="*/ 554760 w 1112650"/>
                    <a:gd name="connsiteY83" fmla="*/ 0 h 9925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</a:cxnLst>
                  <a:rect l="l" t="t" r="r" b="b"/>
                  <a:pathLst>
                    <a:path w="1112650" h="992542">
                      <a:moveTo>
                        <a:pt x="554760" y="0"/>
                      </a:moveTo>
                      <a:cubicBezTo>
                        <a:pt x="601734" y="0"/>
                        <a:pt x="643707" y="10776"/>
                        <a:pt x="671441" y="27683"/>
                      </a:cubicBezTo>
                      <a:lnTo>
                        <a:pt x="688451" y="41789"/>
                      </a:lnTo>
                      <a:lnTo>
                        <a:pt x="696012" y="39905"/>
                      </a:lnTo>
                      <a:cubicBezTo>
                        <a:pt x="726570" y="37784"/>
                        <a:pt x="764726" y="44542"/>
                        <a:pt x="803236" y="60681"/>
                      </a:cubicBezTo>
                      <a:cubicBezTo>
                        <a:pt x="832119" y="72784"/>
                        <a:pt x="857100" y="88447"/>
                        <a:pt x="876188" y="105340"/>
                      </a:cubicBezTo>
                      <a:lnTo>
                        <a:pt x="896603" y="127467"/>
                      </a:lnTo>
                      <a:lnTo>
                        <a:pt x="900843" y="128194"/>
                      </a:lnTo>
                      <a:cubicBezTo>
                        <a:pt x="929671" y="138549"/>
                        <a:pt x="961882" y="160091"/>
                        <a:pt x="990642" y="190362"/>
                      </a:cubicBezTo>
                      <a:cubicBezTo>
                        <a:pt x="1022998" y="224418"/>
                        <a:pt x="1044094" y="262269"/>
                        <a:pt x="1050940" y="294019"/>
                      </a:cubicBezTo>
                      <a:lnTo>
                        <a:pt x="1052644" y="319226"/>
                      </a:lnTo>
                      <a:lnTo>
                        <a:pt x="1067157" y="332799"/>
                      </a:lnTo>
                      <a:cubicBezTo>
                        <a:pt x="1085546" y="357296"/>
                        <a:pt x="1100612" y="392997"/>
                        <a:pt x="1107996" y="434094"/>
                      </a:cubicBezTo>
                      <a:cubicBezTo>
                        <a:pt x="1116304" y="480329"/>
                        <a:pt x="1113121" y="523545"/>
                        <a:pt x="1101385" y="553831"/>
                      </a:cubicBezTo>
                      <a:lnTo>
                        <a:pt x="1090152" y="573702"/>
                      </a:lnTo>
                      <a:lnTo>
                        <a:pt x="1088738" y="608331"/>
                      </a:lnTo>
                      <a:cubicBezTo>
                        <a:pt x="1085825" y="626596"/>
                        <a:pt x="1080659" y="645921"/>
                        <a:pt x="1073152" y="665403"/>
                      </a:cubicBezTo>
                      <a:cubicBezTo>
                        <a:pt x="1061891" y="694624"/>
                        <a:pt x="1046960" y="720049"/>
                        <a:pt x="1030629" y="739619"/>
                      </a:cubicBezTo>
                      <a:lnTo>
                        <a:pt x="1025248" y="744881"/>
                      </a:lnTo>
                      <a:lnTo>
                        <a:pt x="1020432" y="768518"/>
                      </a:lnTo>
                      <a:cubicBezTo>
                        <a:pt x="1009186" y="797011"/>
                        <a:pt x="986656" y="828536"/>
                        <a:pt x="955507" y="856343"/>
                      </a:cubicBezTo>
                      <a:cubicBezTo>
                        <a:pt x="924356" y="884150"/>
                        <a:pt x="890486" y="902972"/>
                        <a:pt x="860904" y="910925"/>
                      </a:cubicBezTo>
                      <a:lnTo>
                        <a:pt x="836990" y="913028"/>
                      </a:lnTo>
                      <a:lnTo>
                        <a:pt x="822738" y="923821"/>
                      </a:lnTo>
                      <a:cubicBezTo>
                        <a:pt x="799099" y="938494"/>
                        <a:pt x="769305" y="951346"/>
                        <a:pt x="735924" y="960291"/>
                      </a:cubicBezTo>
                      <a:cubicBezTo>
                        <a:pt x="713670" y="966253"/>
                        <a:pt x="691928" y="969915"/>
                        <a:pt x="671667" y="971431"/>
                      </a:cubicBezTo>
                      <a:lnTo>
                        <a:pt x="628811" y="970087"/>
                      </a:lnTo>
                      <a:lnTo>
                        <a:pt x="628169" y="970997"/>
                      </a:lnTo>
                      <a:cubicBezTo>
                        <a:pt x="598686" y="992530"/>
                        <a:pt x="539172" y="999199"/>
                        <a:pt x="474550" y="985153"/>
                      </a:cubicBezTo>
                      <a:cubicBezTo>
                        <a:pt x="453010" y="980472"/>
                        <a:pt x="432941" y="973931"/>
                        <a:pt x="415094" y="966112"/>
                      </a:cubicBezTo>
                      <a:lnTo>
                        <a:pt x="382058" y="946983"/>
                      </a:lnTo>
                      <a:lnTo>
                        <a:pt x="371625" y="952139"/>
                      </a:lnTo>
                      <a:cubicBezTo>
                        <a:pt x="339609" y="958083"/>
                        <a:pt x="297109" y="941164"/>
                        <a:pt x="263762" y="906066"/>
                      </a:cubicBezTo>
                      <a:cubicBezTo>
                        <a:pt x="252647" y="894366"/>
                        <a:pt x="243600" y="881754"/>
                        <a:pt x="236759" y="868965"/>
                      </a:cubicBezTo>
                      <a:lnTo>
                        <a:pt x="235796" y="866296"/>
                      </a:lnTo>
                      <a:lnTo>
                        <a:pt x="211376" y="846535"/>
                      </a:lnTo>
                      <a:cubicBezTo>
                        <a:pt x="166914" y="799737"/>
                        <a:pt x="155560" y="738341"/>
                        <a:pt x="186020" y="709400"/>
                      </a:cubicBezTo>
                      <a:lnTo>
                        <a:pt x="206660" y="699199"/>
                      </a:lnTo>
                      <a:lnTo>
                        <a:pt x="199350" y="690260"/>
                      </a:lnTo>
                      <a:cubicBezTo>
                        <a:pt x="188672" y="650409"/>
                        <a:pt x="252177" y="598767"/>
                        <a:pt x="341192" y="574916"/>
                      </a:cubicBezTo>
                      <a:cubicBezTo>
                        <a:pt x="407955" y="557027"/>
                        <a:pt x="470106" y="559850"/>
                        <a:pt x="501513" y="579192"/>
                      </a:cubicBezTo>
                      <a:lnTo>
                        <a:pt x="513633" y="594016"/>
                      </a:lnTo>
                      <a:lnTo>
                        <a:pt x="533473" y="588389"/>
                      </a:lnTo>
                      <a:cubicBezTo>
                        <a:pt x="551736" y="585462"/>
                        <a:pt x="571707" y="584344"/>
                        <a:pt x="592558" y="585402"/>
                      </a:cubicBezTo>
                      <a:lnTo>
                        <a:pt x="626294" y="590568"/>
                      </a:lnTo>
                      <a:lnTo>
                        <a:pt x="638045" y="569803"/>
                      </a:lnTo>
                      <a:lnTo>
                        <a:pt x="674475" y="529971"/>
                      </a:lnTo>
                      <a:lnTo>
                        <a:pt x="669602" y="525935"/>
                      </a:lnTo>
                      <a:cubicBezTo>
                        <a:pt x="662422" y="516458"/>
                        <a:pt x="658703" y="506249"/>
                        <a:pt x="659236" y="495758"/>
                      </a:cubicBezTo>
                      <a:cubicBezTo>
                        <a:pt x="659768" y="485269"/>
                        <a:pt x="664502" y="475489"/>
                        <a:pt x="672604" y="466788"/>
                      </a:cubicBezTo>
                      <a:lnTo>
                        <a:pt x="675655" y="464744"/>
                      </a:lnTo>
                      <a:lnTo>
                        <a:pt x="673382" y="460737"/>
                      </a:lnTo>
                      <a:lnTo>
                        <a:pt x="662642" y="456477"/>
                      </a:lnTo>
                      <a:cubicBezTo>
                        <a:pt x="649327" y="448908"/>
                        <a:pt x="638684" y="440161"/>
                        <a:pt x="631503" y="430684"/>
                      </a:cubicBezTo>
                      <a:lnTo>
                        <a:pt x="624987" y="411716"/>
                      </a:lnTo>
                      <a:lnTo>
                        <a:pt x="589608" y="413505"/>
                      </a:lnTo>
                      <a:cubicBezTo>
                        <a:pt x="568758" y="412446"/>
                        <a:pt x="549002" y="409312"/>
                        <a:pt x="531129" y="404551"/>
                      </a:cubicBezTo>
                      <a:lnTo>
                        <a:pt x="525975" y="402506"/>
                      </a:lnTo>
                      <a:lnTo>
                        <a:pt x="524035" y="406709"/>
                      </a:lnTo>
                      <a:cubicBezTo>
                        <a:pt x="515932" y="415411"/>
                        <a:pt x="504459" y="423035"/>
                        <a:pt x="490446" y="429217"/>
                      </a:cubicBezTo>
                      <a:lnTo>
                        <a:pt x="443393" y="442559"/>
                      </a:lnTo>
                      <a:lnTo>
                        <a:pt x="443220" y="442866"/>
                      </a:lnTo>
                      <a:lnTo>
                        <a:pt x="450269" y="451487"/>
                      </a:lnTo>
                      <a:cubicBezTo>
                        <a:pt x="460946" y="491338"/>
                        <a:pt x="397441" y="542980"/>
                        <a:pt x="308426" y="566831"/>
                      </a:cubicBezTo>
                      <a:cubicBezTo>
                        <a:pt x="286172" y="572795"/>
                        <a:pt x="264431" y="576456"/>
                        <a:pt x="244169" y="577972"/>
                      </a:cubicBezTo>
                      <a:lnTo>
                        <a:pt x="235573" y="577702"/>
                      </a:lnTo>
                      <a:lnTo>
                        <a:pt x="221046" y="593237"/>
                      </a:lnTo>
                      <a:cubicBezTo>
                        <a:pt x="193853" y="613466"/>
                        <a:pt x="161534" y="621826"/>
                        <a:pt x="130535" y="613519"/>
                      </a:cubicBezTo>
                      <a:cubicBezTo>
                        <a:pt x="99536" y="605213"/>
                        <a:pt x="75726" y="581814"/>
                        <a:pt x="62290" y="550699"/>
                      </a:cubicBezTo>
                      <a:lnTo>
                        <a:pt x="59116" y="537034"/>
                      </a:lnTo>
                      <a:lnTo>
                        <a:pt x="44134" y="538838"/>
                      </a:lnTo>
                      <a:cubicBezTo>
                        <a:pt x="3551" y="527963"/>
                        <a:pt x="-11826" y="453757"/>
                        <a:pt x="9788" y="373090"/>
                      </a:cubicBezTo>
                      <a:cubicBezTo>
                        <a:pt x="20595" y="332758"/>
                        <a:pt x="38605" y="298448"/>
                        <a:pt x="58984" y="275580"/>
                      </a:cubicBezTo>
                      <a:lnTo>
                        <a:pt x="64385" y="271318"/>
                      </a:lnTo>
                      <a:lnTo>
                        <a:pt x="69371" y="257936"/>
                      </a:lnTo>
                      <a:cubicBezTo>
                        <a:pt x="80635" y="235071"/>
                        <a:pt x="97820" y="211112"/>
                        <a:pt x="119965" y="188968"/>
                      </a:cubicBezTo>
                      <a:cubicBezTo>
                        <a:pt x="134728" y="174205"/>
                        <a:pt x="150297" y="161646"/>
                        <a:pt x="165811" y="151576"/>
                      </a:cubicBezTo>
                      <a:lnTo>
                        <a:pt x="206543" y="131478"/>
                      </a:lnTo>
                      <a:lnTo>
                        <a:pt x="207727" y="121632"/>
                      </a:lnTo>
                      <a:cubicBezTo>
                        <a:pt x="222834" y="89316"/>
                        <a:pt x="269783" y="56902"/>
                        <a:pt x="330282" y="40691"/>
                      </a:cubicBezTo>
                      <a:cubicBezTo>
                        <a:pt x="350448" y="35289"/>
                        <a:pt x="370211" y="32196"/>
                        <a:pt x="388682" y="31232"/>
                      </a:cubicBezTo>
                      <a:lnTo>
                        <a:pt x="430504" y="33964"/>
                      </a:lnTo>
                      <a:lnTo>
                        <a:pt x="438078" y="27684"/>
                      </a:lnTo>
                      <a:cubicBezTo>
                        <a:pt x="465813" y="10777"/>
                        <a:pt x="507784" y="0"/>
                        <a:pt x="554760" y="0"/>
                      </a:cubicBezTo>
                      <a:close/>
                    </a:path>
                  </a:pathLst>
                </a:custGeom>
                <a:solidFill>
                  <a:srgbClr val="FF9933">
                    <a:alpha val="8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27" name="グループ化 826">
                <a:extLst>
                  <a:ext uri="{FF2B5EF4-FFF2-40B4-BE49-F238E27FC236}">
                    <a16:creationId xmlns:a16="http://schemas.microsoft.com/office/drawing/2014/main" id="{DB9C51EA-6189-4E44-AF29-572155DEC9AF}"/>
                  </a:ext>
                </a:extLst>
              </p:cNvPr>
              <p:cNvGrpSpPr/>
              <p:nvPr/>
            </p:nvGrpSpPr>
            <p:grpSpPr>
              <a:xfrm>
                <a:off x="4121362" y="3376863"/>
                <a:ext cx="440900" cy="393308"/>
                <a:chOff x="2399585" y="4433177"/>
                <a:chExt cx="1112650" cy="992542"/>
              </a:xfrm>
            </p:grpSpPr>
            <p:grpSp>
              <p:nvGrpSpPr>
                <p:cNvPr id="961" name="グループ化 960">
                  <a:extLst>
                    <a:ext uri="{FF2B5EF4-FFF2-40B4-BE49-F238E27FC236}">
                      <a16:creationId xmlns:a16="http://schemas.microsoft.com/office/drawing/2014/main" id="{243F32AC-DCA0-4F4A-82E3-EA08903FC648}"/>
                    </a:ext>
                  </a:extLst>
                </p:cNvPr>
                <p:cNvGrpSpPr/>
                <p:nvPr/>
              </p:nvGrpSpPr>
              <p:grpSpPr>
                <a:xfrm>
                  <a:off x="2431779" y="4474436"/>
                  <a:ext cx="1049610" cy="915310"/>
                  <a:chOff x="4286227" y="3028239"/>
                  <a:chExt cx="440813" cy="440845"/>
                </a:xfrm>
              </p:grpSpPr>
              <p:sp>
                <p:nvSpPr>
                  <p:cNvPr id="963" name="フリーフォーム: 図形 962">
                    <a:extLst>
                      <a:ext uri="{FF2B5EF4-FFF2-40B4-BE49-F238E27FC236}">
                        <a16:creationId xmlns:a16="http://schemas.microsoft.com/office/drawing/2014/main" id="{1F790F6A-1546-4881-BDD7-6E57A948328A}"/>
                      </a:ext>
                    </a:extLst>
                  </p:cNvPr>
                  <p:cNvSpPr/>
                  <p:nvPr/>
                </p:nvSpPr>
                <p:spPr>
                  <a:xfrm>
                    <a:off x="4286227" y="3028239"/>
                    <a:ext cx="440813" cy="440845"/>
                  </a:xfrm>
                  <a:custGeom>
                    <a:avLst/>
                    <a:gdLst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40813" h="440845">
                        <a:moveTo>
                          <a:pt x="220600" y="0"/>
                        </a:moveTo>
                        <a:cubicBezTo>
                          <a:pt x="290333" y="73"/>
                          <a:pt x="357640" y="33325"/>
                          <a:pt x="399783" y="92349"/>
                        </a:cubicBezTo>
                        <a:cubicBezTo>
                          <a:pt x="455974" y="171048"/>
                          <a:pt x="454305" y="277183"/>
                          <a:pt x="395667" y="354076"/>
                        </a:cubicBezTo>
                        <a:cubicBezTo>
                          <a:pt x="337029" y="430969"/>
                          <a:pt x="235119" y="460661"/>
                          <a:pt x="144357" y="427295"/>
                        </a:cubicBezTo>
                        <a:lnTo>
                          <a:pt x="144784" y="426136"/>
                        </a:lnTo>
                        <a:lnTo>
                          <a:pt x="127001" y="422599"/>
                        </a:lnTo>
                        <a:cubicBezTo>
                          <a:pt x="95762" y="409586"/>
                          <a:pt x="73842" y="379120"/>
                          <a:pt x="73842" y="343611"/>
                        </a:cubicBezTo>
                        <a:cubicBezTo>
                          <a:pt x="73842" y="296266"/>
                          <a:pt x="112810" y="257886"/>
                          <a:pt x="160879" y="257886"/>
                        </a:cubicBezTo>
                        <a:cubicBezTo>
                          <a:pt x="172897" y="257886"/>
                          <a:pt x="184345" y="260285"/>
                          <a:pt x="194758" y="264623"/>
                        </a:cubicBezTo>
                        <a:lnTo>
                          <a:pt x="203581" y="270482"/>
                        </a:lnTo>
                        <a:lnTo>
                          <a:pt x="235310" y="271573"/>
                        </a:lnTo>
                        <a:cubicBezTo>
                          <a:pt x="245982" y="268464"/>
                          <a:pt x="255684" y="262023"/>
                          <a:pt x="262771" y="252729"/>
                        </a:cubicBezTo>
                        <a:cubicBezTo>
                          <a:pt x="276945" y="234142"/>
                          <a:pt x="277348" y="208487"/>
                          <a:pt x="263766" y="189464"/>
                        </a:cubicBezTo>
                        <a:cubicBezTo>
                          <a:pt x="250183" y="170441"/>
                          <a:pt x="225787" y="162493"/>
                          <a:pt x="203606" y="169864"/>
                        </a:cubicBezTo>
                        <a:cubicBezTo>
                          <a:pt x="181424" y="177235"/>
                          <a:pt x="166638" y="198204"/>
                          <a:pt x="167143" y="221573"/>
                        </a:cubicBezTo>
                        <a:cubicBezTo>
                          <a:pt x="-5235" y="315646"/>
                          <a:pt x="55748" y="223980"/>
                          <a:pt x="51" y="225184"/>
                        </a:cubicBezTo>
                        <a:cubicBezTo>
                          <a:pt x="-2038" y="128506"/>
                          <a:pt x="59134" y="41758"/>
                          <a:pt x="150900" y="11263"/>
                        </a:cubicBezTo>
                        <a:cubicBezTo>
                          <a:pt x="173842" y="3639"/>
                          <a:pt x="197356" y="-24"/>
                          <a:pt x="220600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64" name="二等辺三角形 963">
                    <a:extLst>
                      <a:ext uri="{FF2B5EF4-FFF2-40B4-BE49-F238E27FC236}">
                        <a16:creationId xmlns:a16="http://schemas.microsoft.com/office/drawing/2014/main" id="{CB587E19-6432-4CCD-B732-8AE1812E8DA9}"/>
                      </a:ext>
                    </a:extLst>
                  </p:cNvPr>
                  <p:cNvSpPr/>
                  <p:nvPr/>
                </p:nvSpPr>
                <p:spPr>
                  <a:xfrm rot="12782294">
                    <a:off x="4562071" y="3064669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5" name="二等辺三角形 964">
                    <a:extLst>
                      <a:ext uri="{FF2B5EF4-FFF2-40B4-BE49-F238E27FC236}">
                        <a16:creationId xmlns:a16="http://schemas.microsoft.com/office/drawing/2014/main" id="{FDE5505E-2868-40B7-9535-B8507C1C89EB}"/>
                      </a:ext>
                    </a:extLst>
                  </p:cNvPr>
                  <p:cNvSpPr/>
                  <p:nvPr/>
                </p:nvSpPr>
                <p:spPr>
                  <a:xfrm rot="15537102">
                    <a:off x="4636156" y="3159534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6" name="二等辺三角形 965">
                    <a:extLst>
                      <a:ext uri="{FF2B5EF4-FFF2-40B4-BE49-F238E27FC236}">
                        <a16:creationId xmlns:a16="http://schemas.microsoft.com/office/drawing/2014/main" id="{9C09E831-E708-4848-A34E-71409EDBB48B}"/>
                      </a:ext>
                    </a:extLst>
                  </p:cNvPr>
                  <p:cNvSpPr/>
                  <p:nvPr/>
                </p:nvSpPr>
                <p:spPr>
                  <a:xfrm rot="19478095">
                    <a:off x="4563269" y="3329175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7" name="二等辺三角形 966">
                    <a:extLst>
                      <a:ext uri="{FF2B5EF4-FFF2-40B4-BE49-F238E27FC236}">
                        <a16:creationId xmlns:a16="http://schemas.microsoft.com/office/drawing/2014/main" id="{54E658A2-FAE9-4332-915D-EE36ED579558}"/>
                      </a:ext>
                    </a:extLst>
                  </p:cNvPr>
                  <p:cNvSpPr/>
                  <p:nvPr/>
                </p:nvSpPr>
                <p:spPr>
                  <a:xfrm rot="17501834">
                    <a:off x="4627564" y="3260119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8" name="二等辺三角形 967">
                    <a:extLst>
                      <a:ext uri="{FF2B5EF4-FFF2-40B4-BE49-F238E27FC236}">
                        <a16:creationId xmlns:a16="http://schemas.microsoft.com/office/drawing/2014/main" id="{A82B6B2A-389A-4FC3-93D6-5D6327AFBAC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471584" y="3043238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9" name="二等辺三角形 968">
                    <a:extLst>
                      <a:ext uri="{FF2B5EF4-FFF2-40B4-BE49-F238E27FC236}">
                        <a16:creationId xmlns:a16="http://schemas.microsoft.com/office/drawing/2014/main" id="{1FBB0307-24B4-4D34-AE6C-1CD9BBC4FBFA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364428" y="3090862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0" name="二等辺三角形 969">
                    <a:extLst>
                      <a:ext uri="{FF2B5EF4-FFF2-40B4-BE49-F238E27FC236}">
                        <a16:creationId xmlns:a16="http://schemas.microsoft.com/office/drawing/2014/main" id="{0B6AF827-87E2-43BF-93EE-CFA1B6D08083}"/>
                      </a:ext>
                    </a:extLst>
                  </p:cNvPr>
                  <p:cNvSpPr/>
                  <p:nvPr/>
                </p:nvSpPr>
                <p:spPr>
                  <a:xfrm>
                    <a:off x="4483491" y="3357562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62" name="フリーフォーム: 図形 961">
                  <a:extLst>
                    <a:ext uri="{FF2B5EF4-FFF2-40B4-BE49-F238E27FC236}">
                      <a16:creationId xmlns:a16="http://schemas.microsoft.com/office/drawing/2014/main" id="{AF95ED5E-F6E1-4A21-81B3-798BDAE9C023}"/>
                    </a:ext>
                  </a:extLst>
                </p:cNvPr>
                <p:cNvSpPr/>
                <p:nvPr/>
              </p:nvSpPr>
              <p:spPr>
                <a:xfrm>
                  <a:off x="2399585" y="4433177"/>
                  <a:ext cx="1112650" cy="992542"/>
                </a:xfrm>
                <a:custGeom>
                  <a:avLst/>
                  <a:gdLst>
                    <a:gd name="connsiteX0" fmla="*/ 554760 w 1112650"/>
                    <a:gd name="connsiteY0" fmla="*/ 0 h 992542"/>
                    <a:gd name="connsiteX1" fmla="*/ 671441 w 1112650"/>
                    <a:gd name="connsiteY1" fmla="*/ 27683 h 992542"/>
                    <a:gd name="connsiteX2" fmla="*/ 688451 w 1112650"/>
                    <a:gd name="connsiteY2" fmla="*/ 41789 h 992542"/>
                    <a:gd name="connsiteX3" fmla="*/ 696012 w 1112650"/>
                    <a:gd name="connsiteY3" fmla="*/ 39905 h 992542"/>
                    <a:gd name="connsiteX4" fmla="*/ 803236 w 1112650"/>
                    <a:gd name="connsiteY4" fmla="*/ 60681 h 992542"/>
                    <a:gd name="connsiteX5" fmla="*/ 876188 w 1112650"/>
                    <a:gd name="connsiteY5" fmla="*/ 105340 h 992542"/>
                    <a:gd name="connsiteX6" fmla="*/ 896603 w 1112650"/>
                    <a:gd name="connsiteY6" fmla="*/ 127467 h 992542"/>
                    <a:gd name="connsiteX7" fmla="*/ 900843 w 1112650"/>
                    <a:gd name="connsiteY7" fmla="*/ 128194 h 992542"/>
                    <a:gd name="connsiteX8" fmla="*/ 990642 w 1112650"/>
                    <a:gd name="connsiteY8" fmla="*/ 190362 h 992542"/>
                    <a:gd name="connsiteX9" fmla="*/ 1050940 w 1112650"/>
                    <a:gd name="connsiteY9" fmla="*/ 294019 h 992542"/>
                    <a:gd name="connsiteX10" fmla="*/ 1052644 w 1112650"/>
                    <a:gd name="connsiteY10" fmla="*/ 319226 h 992542"/>
                    <a:gd name="connsiteX11" fmla="*/ 1067157 w 1112650"/>
                    <a:gd name="connsiteY11" fmla="*/ 332799 h 992542"/>
                    <a:gd name="connsiteX12" fmla="*/ 1107996 w 1112650"/>
                    <a:gd name="connsiteY12" fmla="*/ 434094 h 992542"/>
                    <a:gd name="connsiteX13" fmla="*/ 1101385 w 1112650"/>
                    <a:gd name="connsiteY13" fmla="*/ 553831 h 992542"/>
                    <a:gd name="connsiteX14" fmla="*/ 1090152 w 1112650"/>
                    <a:gd name="connsiteY14" fmla="*/ 573702 h 992542"/>
                    <a:gd name="connsiteX15" fmla="*/ 1088738 w 1112650"/>
                    <a:gd name="connsiteY15" fmla="*/ 608331 h 992542"/>
                    <a:gd name="connsiteX16" fmla="*/ 1073152 w 1112650"/>
                    <a:gd name="connsiteY16" fmla="*/ 665403 h 992542"/>
                    <a:gd name="connsiteX17" fmla="*/ 1030629 w 1112650"/>
                    <a:gd name="connsiteY17" fmla="*/ 739619 h 992542"/>
                    <a:gd name="connsiteX18" fmla="*/ 1025248 w 1112650"/>
                    <a:gd name="connsiteY18" fmla="*/ 744881 h 992542"/>
                    <a:gd name="connsiteX19" fmla="*/ 1020432 w 1112650"/>
                    <a:gd name="connsiteY19" fmla="*/ 768518 h 992542"/>
                    <a:gd name="connsiteX20" fmla="*/ 955507 w 1112650"/>
                    <a:gd name="connsiteY20" fmla="*/ 856343 h 992542"/>
                    <a:gd name="connsiteX21" fmla="*/ 860904 w 1112650"/>
                    <a:gd name="connsiteY21" fmla="*/ 910925 h 992542"/>
                    <a:gd name="connsiteX22" fmla="*/ 836990 w 1112650"/>
                    <a:gd name="connsiteY22" fmla="*/ 913028 h 992542"/>
                    <a:gd name="connsiteX23" fmla="*/ 822738 w 1112650"/>
                    <a:gd name="connsiteY23" fmla="*/ 923821 h 992542"/>
                    <a:gd name="connsiteX24" fmla="*/ 735924 w 1112650"/>
                    <a:gd name="connsiteY24" fmla="*/ 960291 h 992542"/>
                    <a:gd name="connsiteX25" fmla="*/ 671667 w 1112650"/>
                    <a:gd name="connsiteY25" fmla="*/ 971431 h 992542"/>
                    <a:gd name="connsiteX26" fmla="*/ 628811 w 1112650"/>
                    <a:gd name="connsiteY26" fmla="*/ 970087 h 992542"/>
                    <a:gd name="connsiteX27" fmla="*/ 628169 w 1112650"/>
                    <a:gd name="connsiteY27" fmla="*/ 970997 h 992542"/>
                    <a:gd name="connsiteX28" fmla="*/ 474550 w 1112650"/>
                    <a:gd name="connsiteY28" fmla="*/ 985153 h 992542"/>
                    <a:gd name="connsiteX29" fmla="*/ 415094 w 1112650"/>
                    <a:gd name="connsiteY29" fmla="*/ 966112 h 992542"/>
                    <a:gd name="connsiteX30" fmla="*/ 382058 w 1112650"/>
                    <a:gd name="connsiteY30" fmla="*/ 946983 h 992542"/>
                    <a:gd name="connsiteX31" fmla="*/ 371625 w 1112650"/>
                    <a:gd name="connsiteY31" fmla="*/ 952139 h 992542"/>
                    <a:gd name="connsiteX32" fmla="*/ 263762 w 1112650"/>
                    <a:gd name="connsiteY32" fmla="*/ 906066 h 992542"/>
                    <a:gd name="connsiteX33" fmla="*/ 236759 w 1112650"/>
                    <a:gd name="connsiteY33" fmla="*/ 868965 h 992542"/>
                    <a:gd name="connsiteX34" fmla="*/ 235796 w 1112650"/>
                    <a:gd name="connsiteY34" fmla="*/ 866296 h 992542"/>
                    <a:gd name="connsiteX35" fmla="*/ 211376 w 1112650"/>
                    <a:gd name="connsiteY35" fmla="*/ 846535 h 992542"/>
                    <a:gd name="connsiteX36" fmla="*/ 186020 w 1112650"/>
                    <a:gd name="connsiteY36" fmla="*/ 709400 h 992542"/>
                    <a:gd name="connsiteX37" fmla="*/ 206660 w 1112650"/>
                    <a:gd name="connsiteY37" fmla="*/ 699199 h 992542"/>
                    <a:gd name="connsiteX38" fmla="*/ 199350 w 1112650"/>
                    <a:gd name="connsiteY38" fmla="*/ 690260 h 992542"/>
                    <a:gd name="connsiteX39" fmla="*/ 341192 w 1112650"/>
                    <a:gd name="connsiteY39" fmla="*/ 574916 h 992542"/>
                    <a:gd name="connsiteX40" fmla="*/ 501513 w 1112650"/>
                    <a:gd name="connsiteY40" fmla="*/ 579192 h 992542"/>
                    <a:gd name="connsiteX41" fmla="*/ 513633 w 1112650"/>
                    <a:gd name="connsiteY41" fmla="*/ 594016 h 992542"/>
                    <a:gd name="connsiteX42" fmla="*/ 533473 w 1112650"/>
                    <a:gd name="connsiteY42" fmla="*/ 588389 h 992542"/>
                    <a:gd name="connsiteX43" fmla="*/ 592558 w 1112650"/>
                    <a:gd name="connsiteY43" fmla="*/ 585402 h 992542"/>
                    <a:gd name="connsiteX44" fmla="*/ 626294 w 1112650"/>
                    <a:gd name="connsiteY44" fmla="*/ 590568 h 992542"/>
                    <a:gd name="connsiteX45" fmla="*/ 638045 w 1112650"/>
                    <a:gd name="connsiteY45" fmla="*/ 569803 h 992542"/>
                    <a:gd name="connsiteX46" fmla="*/ 674475 w 1112650"/>
                    <a:gd name="connsiteY46" fmla="*/ 529971 h 992542"/>
                    <a:gd name="connsiteX47" fmla="*/ 669602 w 1112650"/>
                    <a:gd name="connsiteY47" fmla="*/ 525935 h 992542"/>
                    <a:gd name="connsiteX48" fmla="*/ 659236 w 1112650"/>
                    <a:gd name="connsiteY48" fmla="*/ 495758 h 992542"/>
                    <a:gd name="connsiteX49" fmla="*/ 672604 w 1112650"/>
                    <a:gd name="connsiteY49" fmla="*/ 466788 h 992542"/>
                    <a:gd name="connsiteX50" fmla="*/ 675655 w 1112650"/>
                    <a:gd name="connsiteY50" fmla="*/ 464744 h 992542"/>
                    <a:gd name="connsiteX51" fmla="*/ 673382 w 1112650"/>
                    <a:gd name="connsiteY51" fmla="*/ 460737 h 992542"/>
                    <a:gd name="connsiteX52" fmla="*/ 662642 w 1112650"/>
                    <a:gd name="connsiteY52" fmla="*/ 456477 h 992542"/>
                    <a:gd name="connsiteX53" fmla="*/ 631503 w 1112650"/>
                    <a:gd name="connsiteY53" fmla="*/ 430684 h 992542"/>
                    <a:gd name="connsiteX54" fmla="*/ 624987 w 1112650"/>
                    <a:gd name="connsiteY54" fmla="*/ 411716 h 992542"/>
                    <a:gd name="connsiteX55" fmla="*/ 589608 w 1112650"/>
                    <a:gd name="connsiteY55" fmla="*/ 413505 h 992542"/>
                    <a:gd name="connsiteX56" fmla="*/ 531129 w 1112650"/>
                    <a:gd name="connsiteY56" fmla="*/ 404551 h 992542"/>
                    <a:gd name="connsiteX57" fmla="*/ 525975 w 1112650"/>
                    <a:gd name="connsiteY57" fmla="*/ 402506 h 992542"/>
                    <a:gd name="connsiteX58" fmla="*/ 524035 w 1112650"/>
                    <a:gd name="connsiteY58" fmla="*/ 406709 h 992542"/>
                    <a:gd name="connsiteX59" fmla="*/ 490446 w 1112650"/>
                    <a:gd name="connsiteY59" fmla="*/ 429217 h 992542"/>
                    <a:gd name="connsiteX60" fmla="*/ 443393 w 1112650"/>
                    <a:gd name="connsiteY60" fmla="*/ 442559 h 992542"/>
                    <a:gd name="connsiteX61" fmla="*/ 443220 w 1112650"/>
                    <a:gd name="connsiteY61" fmla="*/ 442866 h 992542"/>
                    <a:gd name="connsiteX62" fmla="*/ 450269 w 1112650"/>
                    <a:gd name="connsiteY62" fmla="*/ 451487 h 992542"/>
                    <a:gd name="connsiteX63" fmla="*/ 308426 w 1112650"/>
                    <a:gd name="connsiteY63" fmla="*/ 566831 h 992542"/>
                    <a:gd name="connsiteX64" fmla="*/ 244169 w 1112650"/>
                    <a:gd name="connsiteY64" fmla="*/ 577972 h 992542"/>
                    <a:gd name="connsiteX65" fmla="*/ 235573 w 1112650"/>
                    <a:gd name="connsiteY65" fmla="*/ 577702 h 992542"/>
                    <a:gd name="connsiteX66" fmla="*/ 221046 w 1112650"/>
                    <a:gd name="connsiteY66" fmla="*/ 593237 h 992542"/>
                    <a:gd name="connsiteX67" fmla="*/ 130535 w 1112650"/>
                    <a:gd name="connsiteY67" fmla="*/ 613519 h 992542"/>
                    <a:gd name="connsiteX68" fmla="*/ 62290 w 1112650"/>
                    <a:gd name="connsiteY68" fmla="*/ 550699 h 992542"/>
                    <a:gd name="connsiteX69" fmla="*/ 59116 w 1112650"/>
                    <a:gd name="connsiteY69" fmla="*/ 537034 h 992542"/>
                    <a:gd name="connsiteX70" fmla="*/ 44134 w 1112650"/>
                    <a:gd name="connsiteY70" fmla="*/ 538838 h 992542"/>
                    <a:gd name="connsiteX71" fmla="*/ 9788 w 1112650"/>
                    <a:gd name="connsiteY71" fmla="*/ 373090 h 992542"/>
                    <a:gd name="connsiteX72" fmla="*/ 58984 w 1112650"/>
                    <a:gd name="connsiteY72" fmla="*/ 275580 h 992542"/>
                    <a:gd name="connsiteX73" fmla="*/ 64385 w 1112650"/>
                    <a:gd name="connsiteY73" fmla="*/ 271318 h 992542"/>
                    <a:gd name="connsiteX74" fmla="*/ 69371 w 1112650"/>
                    <a:gd name="connsiteY74" fmla="*/ 257936 h 992542"/>
                    <a:gd name="connsiteX75" fmla="*/ 119965 w 1112650"/>
                    <a:gd name="connsiteY75" fmla="*/ 188968 h 992542"/>
                    <a:gd name="connsiteX76" fmla="*/ 165811 w 1112650"/>
                    <a:gd name="connsiteY76" fmla="*/ 151576 h 992542"/>
                    <a:gd name="connsiteX77" fmla="*/ 206543 w 1112650"/>
                    <a:gd name="connsiteY77" fmla="*/ 131478 h 992542"/>
                    <a:gd name="connsiteX78" fmla="*/ 207727 w 1112650"/>
                    <a:gd name="connsiteY78" fmla="*/ 121632 h 992542"/>
                    <a:gd name="connsiteX79" fmla="*/ 330282 w 1112650"/>
                    <a:gd name="connsiteY79" fmla="*/ 40691 h 992542"/>
                    <a:gd name="connsiteX80" fmla="*/ 388682 w 1112650"/>
                    <a:gd name="connsiteY80" fmla="*/ 31232 h 992542"/>
                    <a:gd name="connsiteX81" fmla="*/ 430504 w 1112650"/>
                    <a:gd name="connsiteY81" fmla="*/ 33964 h 992542"/>
                    <a:gd name="connsiteX82" fmla="*/ 438078 w 1112650"/>
                    <a:gd name="connsiteY82" fmla="*/ 27684 h 992542"/>
                    <a:gd name="connsiteX83" fmla="*/ 554760 w 1112650"/>
                    <a:gd name="connsiteY83" fmla="*/ 0 h 9925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</a:cxnLst>
                  <a:rect l="l" t="t" r="r" b="b"/>
                  <a:pathLst>
                    <a:path w="1112650" h="992542">
                      <a:moveTo>
                        <a:pt x="554760" y="0"/>
                      </a:moveTo>
                      <a:cubicBezTo>
                        <a:pt x="601734" y="0"/>
                        <a:pt x="643707" y="10776"/>
                        <a:pt x="671441" y="27683"/>
                      </a:cubicBezTo>
                      <a:lnTo>
                        <a:pt x="688451" y="41789"/>
                      </a:lnTo>
                      <a:lnTo>
                        <a:pt x="696012" y="39905"/>
                      </a:lnTo>
                      <a:cubicBezTo>
                        <a:pt x="726570" y="37784"/>
                        <a:pt x="764726" y="44542"/>
                        <a:pt x="803236" y="60681"/>
                      </a:cubicBezTo>
                      <a:cubicBezTo>
                        <a:pt x="832119" y="72784"/>
                        <a:pt x="857100" y="88447"/>
                        <a:pt x="876188" y="105340"/>
                      </a:cubicBezTo>
                      <a:lnTo>
                        <a:pt x="896603" y="127467"/>
                      </a:lnTo>
                      <a:lnTo>
                        <a:pt x="900843" y="128194"/>
                      </a:lnTo>
                      <a:cubicBezTo>
                        <a:pt x="929671" y="138549"/>
                        <a:pt x="961882" y="160091"/>
                        <a:pt x="990642" y="190362"/>
                      </a:cubicBezTo>
                      <a:cubicBezTo>
                        <a:pt x="1022998" y="224418"/>
                        <a:pt x="1044094" y="262269"/>
                        <a:pt x="1050940" y="294019"/>
                      </a:cubicBezTo>
                      <a:lnTo>
                        <a:pt x="1052644" y="319226"/>
                      </a:lnTo>
                      <a:lnTo>
                        <a:pt x="1067157" y="332799"/>
                      </a:lnTo>
                      <a:cubicBezTo>
                        <a:pt x="1085546" y="357296"/>
                        <a:pt x="1100612" y="392997"/>
                        <a:pt x="1107996" y="434094"/>
                      </a:cubicBezTo>
                      <a:cubicBezTo>
                        <a:pt x="1116304" y="480329"/>
                        <a:pt x="1113121" y="523545"/>
                        <a:pt x="1101385" y="553831"/>
                      </a:cubicBezTo>
                      <a:lnTo>
                        <a:pt x="1090152" y="573702"/>
                      </a:lnTo>
                      <a:lnTo>
                        <a:pt x="1088738" y="608331"/>
                      </a:lnTo>
                      <a:cubicBezTo>
                        <a:pt x="1085825" y="626596"/>
                        <a:pt x="1080659" y="645921"/>
                        <a:pt x="1073152" y="665403"/>
                      </a:cubicBezTo>
                      <a:cubicBezTo>
                        <a:pt x="1061891" y="694624"/>
                        <a:pt x="1046960" y="720049"/>
                        <a:pt x="1030629" y="739619"/>
                      </a:cubicBezTo>
                      <a:lnTo>
                        <a:pt x="1025248" y="744881"/>
                      </a:lnTo>
                      <a:lnTo>
                        <a:pt x="1020432" y="768518"/>
                      </a:lnTo>
                      <a:cubicBezTo>
                        <a:pt x="1009186" y="797011"/>
                        <a:pt x="986656" y="828536"/>
                        <a:pt x="955507" y="856343"/>
                      </a:cubicBezTo>
                      <a:cubicBezTo>
                        <a:pt x="924356" y="884150"/>
                        <a:pt x="890486" y="902972"/>
                        <a:pt x="860904" y="910925"/>
                      </a:cubicBezTo>
                      <a:lnTo>
                        <a:pt x="836990" y="913028"/>
                      </a:lnTo>
                      <a:lnTo>
                        <a:pt x="822738" y="923821"/>
                      </a:lnTo>
                      <a:cubicBezTo>
                        <a:pt x="799099" y="938494"/>
                        <a:pt x="769305" y="951346"/>
                        <a:pt x="735924" y="960291"/>
                      </a:cubicBezTo>
                      <a:cubicBezTo>
                        <a:pt x="713670" y="966253"/>
                        <a:pt x="691928" y="969915"/>
                        <a:pt x="671667" y="971431"/>
                      </a:cubicBezTo>
                      <a:lnTo>
                        <a:pt x="628811" y="970087"/>
                      </a:lnTo>
                      <a:lnTo>
                        <a:pt x="628169" y="970997"/>
                      </a:lnTo>
                      <a:cubicBezTo>
                        <a:pt x="598686" y="992530"/>
                        <a:pt x="539172" y="999199"/>
                        <a:pt x="474550" y="985153"/>
                      </a:cubicBezTo>
                      <a:cubicBezTo>
                        <a:pt x="453010" y="980472"/>
                        <a:pt x="432941" y="973931"/>
                        <a:pt x="415094" y="966112"/>
                      </a:cubicBezTo>
                      <a:lnTo>
                        <a:pt x="382058" y="946983"/>
                      </a:lnTo>
                      <a:lnTo>
                        <a:pt x="371625" y="952139"/>
                      </a:lnTo>
                      <a:cubicBezTo>
                        <a:pt x="339609" y="958083"/>
                        <a:pt x="297109" y="941164"/>
                        <a:pt x="263762" y="906066"/>
                      </a:cubicBezTo>
                      <a:cubicBezTo>
                        <a:pt x="252647" y="894366"/>
                        <a:pt x="243600" y="881754"/>
                        <a:pt x="236759" y="868965"/>
                      </a:cubicBezTo>
                      <a:lnTo>
                        <a:pt x="235796" y="866296"/>
                      </a:lnTo>
                      <a:lnTo>
                        <a:pt x="211376" y="846535"/>
                      </a:lnTo>
                      <a:cubicBezTo>
                        <a:pt x="166914" y="799737"/>
                        <a:pt x="155560" y="738341"/>
                        <a:pt x="186020" y="709400"/>
                      </a:cubicBezTo>
                      <a:lnTo>
                        <a:pt x="206660" y="699199"/>
                      </a:lnTo>
                      <a:lnTo>
                        <a:pt x="199350" y="690260"/>
                      </a:lnTo>
                      <a:cubicBezTo>
                        <a:pt x="188672" y="650409"/>
                        <a:pt x="252177" y="598767"/>
                        <a:pt x="341192" y="574916"/>
                      </a:cubicBezTo>
                      <a:cubicBezTo>
                        <a:pt x="407955" y="557027"/>
                        <a:pt x="470106" y="559850"/>
                        <a:pt x="501513" y="579192"/>
                      </a:cubicBezTo>
                      <a:lnTo>
                        <a:pt x="513633" y="594016"/>
                      </a:lnTo>
                      <a:lnTo>
                        <a:pt x="533473" y="588389"/>
                      </a:lnTo>
                      <a:cubicBezTo>
                        <a:pt x="551736" y="585462"/>
                        <a:pt x="571707" y="584344"/>
                        <a:pt x="592558" y="585402"/>
                      </a:cubicBezTo>
                      <a:lnTo>
                        <a:pt x="626294" y="590568"/>
                      </a:lnTo>
                      <a:lnTo>
                        <a:pt x="638045" y="569803"/>
                      </a:lnTo>
                      <a:lnTo>
                        <a:pt x="674475" y="529971"/>
                      </a:lnTo>
                      <a:lnTo>
                        <a:pt x="669602" y="525935"/>
                      </a:lnTo>
                      <a:cubicBezTo>
                        <a:pt x="662422" y="516458"/>
                        <a:pt x="658703" y="506249"/>
                        <a:pt x="659236" y="495758"/>
                      </a:cubicBezTo>
                      <a:cubicBezTo>
                        <a:pt x="659768" y="485269"/>
                        <a:pt x="664502" y="475489"/>
                        <a:pt x="672604" y="466788"/>
                      </a:cubicBezTo>
                      <a:lnTo>
                        <a:pt x="675655" y="464744"/>
                      </a:lnTo>
                      <a:lnTo>
                        <a:pt x="673382" y="460737"/>
                      </a:lnTo>
                      <a:lnTo>
                        <a:pt x="662642" y="456477"/>
                      </a:lnTo>
                      <a:cubicBezTo>
                        <a:pt x="649327" y="448908"/>
                        <a:pt x="638684" y="440161"/>
                        <a:pt x="631503" y="430684"/>
                      </a:cubicBezTo>
                      <a:lnTo>
                        <a:pt x="624987" y="411716"/>
                      </a:lnTo>
                      <a:lnTo>
                        <a:pt x="589608" y="413505"/>
                      </a:lnTo>
                      <a:cubicBezTo>
                        <a:pt x="568758" y="412446"/>
                        <a:pt x="549002" y="409312"/>
                        <a:pt x="531129" y="404551"/>
                      </a:cubicBezTo>
                      <a:lnTo>
                        <a:pt x="525975" y="402506"/>
                      </a:lnTo>
                      <a:lnTo>
                        <a:pt x="524035" y="406709"/>
                      </a:lnTo>
                      <a:cubicBezTo>
                        <a:pt x="515932" y="415411"/>
                        <a:pt x="504459" y="423035"/>
                        <a:pt x="490446" y="429217"/>
                      </a:cubicBezTo>
                      <a:lnTo>
                        <a:pt x="443393" y="442559"/>
                      </a:lnTo>
                      <a:lnTo>
                        <a:pt x="443220" y="442866"/>
                      </a:lnTo>
                      <a:lnTo>
                        <a:pt x="450269" y="451487"/>
                      </a:lnTo>
                      <a:cubicBezTo>
                        <a:pt x="460946" y="491338"/>
                        <a:pt x="397441" y="542980"/>
                        <a:pt x="308426" y="566831"/>
                      </a:cubicBezTo>
                      <a:cubicBezTo>
                        <a:pt x="286172" y="572795"/>
                        <a:pt x="264431" y="576456"/>
                        <a:pt x="244169" y="577972"/>
                      </a:cubicBezTo>
                      <a:lnTo>
                        <a:pt x="235573" y="577702"/>
                      </a:lnTo>
                      <a:lnTo>
                        <a:pt x="221046" y="593237"/>
                      </a:lnTo>
                      <a:cubicBezTo>
                        <a:pt x="193853" y="613466"/>
                        <a:pt x="161534" y="621826"/>
                        <a:pt x="130535" y="613519"/>
                      </a:cubicBezTo>
                      <a:cubicBezTo>
                        <a:pt x="99536" y="605213"/>
                        <a:pt x="75726" y="581814"/>
                        <a:pt x="62290" y="550699"/>
                      </a:cubicBezTo>
                      <a:lnTo>
                        <a:pt x="59116" y="537034"/>
                      </a:lnTo>
                      <a:lnTo>
                        <a:pt x="44134" y="538838"/>
                      </a:lnTo>
                      <a:cubicBezTo>
                        <a:pt x="3551" y="527963"/>
                        <a:pt x="-11826" y="453757"/>
                        <a:pt x="9788" y="373090"/>
                      </a:cubicBezTo>
                      <a:cubicBezTo>
                        <a:pt x="20595" y="332758"/>
                        <a:pt x="38605" y="298448"/>
                        <a:pt x="58984" y="275580"/>
                      </a:cubicBezTo>
                      <a:lnTo>
                        <a:pt x="64385" y="271318"/>
                      </a:lnTo>
                      <a:lnTo>
                        <a:pt x="69371" y="257936"/>
                      </a:lnTo>
                      <a:cubicBezTo>
                        <a:pt x="80635" y="235071"/>
                        <a:pt x="97820" y="211112"/>
                        <a:pt x="119965" y="188968"/>
                      </a:cubicBezTo>
                      <a:cubicBezTo>
                        <a:pt x="134728" y="174205"/>
                        <a:pt x="150297" y="161646"/>
                        <a:pt x="165811" y="151576"/>
                      </a:cubicBezTo>
                      <a:lnTo>
                        <a:pt x="206543" y="131478"/>
                      </a:lnTo>
                      <a:lnTo>
                        <a:pt x="207727" y="121632"/>
                      </a:lnTo>
                      <a:cubicBezTo>
                        <a:pt x="222834" y="89316"/>
                        <a:pt x="269783" y="56902"/>
                        <a:pt x="330282" y="40691"/>
                      </a:cubicBezTo>
                      <a:cubicBezTo>
                        <a:pt x="350448" y="35289"/>
                        <a:pt x="370211" y="32196"/>
                        <a:pt x="388682" y="31232"/>
                      </a:cubicBezTo>
                      <a:lnTo>
                        <a:pt x="430504" y="33964"/>
                      </a:lnTo>
                      <a:lnTo>
                        <a:pt x="438078" y="27684"/>
                      </a:lnTo>
                      <a:cubicBezTo>
                        <a:pt x="465813" y="10777"/>
                        <a:pt x="507784" y="0"/>
                        <a:pt x="554760" y="0"/>
                      </a:cubicBezTo>
                      <a:close/>
                    </a:path>
                  </a:pathLst>
                </a:custGeom>
                <a:solidFill>
                  <a:srgbClr val="FF9933">
                    <a:alpha val="8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28" name="グループ化 827">
                <a:extLst>
                  <a:ext uri="{FF2B5EF4-FFF2-40B4-BE49-F238E27FC236}">
                    <a16:creationId xmlns:a16="http://schemas.microsoft.com/office/drawing/2014/main" id="{5485F1E8-7FCA-4943-97A2-D20855CE474D}"/>
                  </a:ext>
                </a:extLst>
              </p:cNvPr>
              <p:cNvGrpSpPr/>
              <p:nvPr/>
            </p:nvGrpSpPr>
            <p:grpSpPr>
              <a:xfrm rot="10800000">
                <a:off x="4686001" y="3381851"/>
                <a:ext cx="440902" cy="393308"/>
                <a:chOff x="2399585" y="4433177"/>
                <a:chExt cx="1112650" cy="992542"/>
              </a:xfrm>
            </p:grpSpPr>
            <p:grpSp>
              <p:nvGrpSpPr>
                <p:cNvPr id="951" name="グループ化 950">
                  <a:extLst>
                    <a:ext uri="{FF2B5EF4-FFF2-40B4-BE49-F238E27FC236}">
                      <a16:creationId xmlns:a16="http://schemas.microsoft.com/office/drawing/2014/main" id="{81CD9BA4-0A8B-4A58-AD72-D4406A371440}"/>
                    </a:ext>
                  </a:extLst>
                </p:cNvPr>
                <p:cNvGrpSpPr/>
                <p:nvPr/>
              </p:nvGrpSpPr>
              <p:grpSpPr>
                <a:xfrm>
                  <a:off x="2431779" y="4474436"/>
                  <a:ext cx="1049610" cy="915310"/>
                  <a:chOff x="4286227" y="3028239"/>
                  <a:chExt cx="440813" cy="440845"/>
                </a:xfrm>
              </p:grpSpPr>
              <p:sp>
                <p:nvSpPr>
                  <p:cNvPr id="953" name="フリーフォーム: 図形 952">
                    <a:extLst>
                      <a:ext uri="{FF2B5EF4-FFF2-40B4-BE49-F238E27FC236}">
                        <a16:creationId xmlns:a16="http://schemas.microsoft.com/office/drawing/2014/main" id="{EFBFD786-7C3A-4EEA-924F-4B8EE9369423}"/>
                      </a:ext>
                    </a:extLst>
                  </p:cNvPr>
                  <p:cNvSpPr/>
                  <p:nvPr/>
                </p:nvSpPr>
                <p:spPr>
                  <a:xfrm>
                    <a:off x="4286227" y="3028239"/>
                    <a:ext cx="440813" cy="440845"/>
                  </a:xfrm>
                  <a:custGeom>
                    <a:avLst/>
                    <a:gdLst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40813" h="440845">
                        <a:moveTo>
                          <a:pt x="220600" y="0"/>
                        </a:moveTo>
                        <a:cubicBezTo>
                          <a:pt x="290333" y="73"/>
                          <a:pt x="357640" y="33325"/>
                          <a:pt x="399783" y="92349"/>
                        </a:cubicBezTo>
                        <a:cubicBezTo>
                          <a:pt x="455974" y="171048"/>
                          <a:pt x="454305" y="277183"/>
                          <a:pt x="395667" y="354076"/>
                        </a:cubicBezTo>
                        <a:cubicBezTo>
                          <a:pt x="337029" y="430969"/>
                          <a:pt x="235119" y="460661"/>
                          <a:pt x="144357" y="427295"/>
                        </a:cubicBezTo>
                        <a:lnTo>
                          <a:pt x="144784" y="426136"/>
                        </a:lnTo>
                        <a:lnTo>
                          <a:pt x="127001" y="422599"/>
                        </a:lnTo>
                        <a:cubicBezTo>
                          <a:pt x="95762" y="409586"/>
                          <a:pt x="73842" y="379120"/>
                          <a:pt x="73842" y="343611"/>
                        </a:cubicBezTo>
                        <a:cubicBezTo>
                          <a:pt x="73842" y="296266"/>
                          <a:pt x="112810" y="257886"/>
                          <a:pt x="160879" y="257886"/>
                        </a:cubicBezTo>
                        <a:cubicBezTo>
                          <a:pt x="172897" y="257886"/>
                          <a:pt x="184345" y="260285"/>
                          <a:pt x="194758" y="264623"/>
                        </a:cubicBezTo>
                        <a:lnTo>
                          <a:pt x="203581" y="270482"/>
                        </a:lnTo>
                        <a:lnTo>
                          <a:pt x="235310" y="271573"/>
                        </a:lnTo>
                        <a:cubicBezTo>
                          <a:pt x="245982" y="268464"/>
                          <a:pt x="255684" y="262023"/>
                          <a:pt x="262771" y="252729"/>
                        </a:cubicBezTo>
                        <a:cubicBezTo>
                          <a:pt x="276945" y="234142"/>
                          <a:pt x="277348" y="208487"/>
                          <a:pt x="263766" y="189464"/>
                        </a:cubicBezTo>
                        <a:cubicBezTo>
                          <a:pt x="250183" y="170441"/>
                          <a:pt x="225787" y="162493"/>
                          <a:pt x="203606" y="169864"/>
                        </a:cubicBezTo>
                        <a:cubicBezTo>
                          <a:pt x="181424" y="177235"/>
                          <a:pt x="166638" y="198204"/>
                          <a:pt x="167143" y="221573"/>
                        </a:cubicBezTo>
                        <a:cubicBezTo>
                          <a:pt x="-5235" y="315646"/>
                          <a:pt x="55748" y="223980"/>
                          <a:pt x="51" y="225184"/>
                        </a:cubicBezTo>
                        <a:cubicBezTo>
                          <a:pt x="-2038" y="128506"/>
                          <a:pt x="59134" y="41758"/>
                          <a:pt x="150900" y="11263"/>
                        </a:cubicBezTo>
                        <a:cubicBezTo>
                          <a:pt x="173842" y="3639"/>
                          <a:pt x="197356" y="-24"/>
                          <a:pt x="220600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54" name="二等辺三角形 953">
                    <a:extLst>
                      <a:ext uri="{FF2B5EF4-FFF2-40B4-BE49-F238E27FC236}">
                        <a16:creationId xmlns:a16="http://schemas.microsoft.com/office/drawing/2014/main" id="{EF3CEE91-D0E3-49BC-8A2A-9A08DA9401BB}"/>
                      </a:ext>
                    </a:extLst>
                  </p:cNvPr>
                  <p:cNvSpPr/>
                  <p:nvPr/>
                </p:nvSpPr>
                <p:spPr>
                  <a:xfrm rot="12782294">
                    <a:off x="4562071" y="3064669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5" name="二等辺三角形 954">
                    <a:extLst>
                      <a:ext uri="{FF2B5EF4-FFF2-40B4-BE49-F238E27FC236}">
                        <a16:creationId xmlns:a16="http://schemas.microsoft.com/office/drawing/2014/main" id="{02208AD5-1B8C-47E4-9657-05F5913608AA}"/>
                      </a:ext>
                    </a:extLst>
                  </p:cNvPr>
                  <p:cNvSpPr/>
                  <p:nvPr/>
                </p:nvSpPr>
                <p:spPr>
                  <a:xfrm rot="15537102">
                    <a:off x="4636156" y="3159534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6" name="二等辺三角形 955">
                    <a:extLst>
                      <a:ext uri="{FF2B5EF4-FFF2-40B4-BE49-F238E27FC236}">
                        <a16:creationId xmlns:a16="http://schemas.microsoft.com/office/drawing/2014/main" id="{5D928F52-20E1-446D-90A4-CBCE32FEE651}"/>
                      </a:ext>
                    </a:extLst>
                  </p:cNvPr>
                  <p:cNvSpPr/>
                  <p:nvPr/>
                </p:nvSpPr>
                <p:spPr>
                  <a:xfrm rot="19478095">
                    <a:off x="4563269" y="3329175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7" name="二等辺三角形 956">
                    <a:extLst>
                      <a:ext uri="{FF2B5EF4-FFF2-40B4-BE49-F238E27FC236}">
                        <a16:creationId xmlns:a16="http://schemas.microsoft.com/office/drawing/2014/main" id="{9DAE09B7-C584-47F6-AAC9-DF3FF67A5727}"/>
                      </a:ext>
                    </a:extLst>
                  </p:cNvPr>
                  <p:cNvSpPr/>
                  <p:nvPr/>
                </p:nvSpPr>
                <p:spPr>
                  <a:xfrm rot="17501834">
                    <a:off x="4627564" y="3260119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8" name="二等辺三角形 957">
                    <a:extLst>
                      <a:ext uri="{FF2B5EF4-FFF2-40B4-BE49-F238E27FC236}">
                        <a16:creationId xmlns:a16="http://schemas.microsoft.com/office/drawing/2014/main" id="{149D9489-CAB0-431D-8BE7-D33A5F1D629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471584" y="3043238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9" name="二等辺三角形 958">
                    <a:extLst>
                      <a:ext uri="{FF2B5EF4-FFF2-40B4-BE49-F238E27FC236}">
                        <a16:creationId xmlns:a16="http://schemas.microsoft.com/office/drawing/2014/main" id="{9EA4AD0C-616F-4AB1-8D5B-5923964A0D01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364428" y="3090862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0" name="二等辺三角形 959">
                    <a:extLst>
                      <a:ext uri="{FF2B5EF4-FFF2-40B4-BE49-F238E27FC236}">
                        <a16:creationId xmlns:a16="http://schemas.microsoft.com/office/drawing/2014/main" id="{3F83E16C-EF5E-41D3-A76D-EAB9FE3A26CC}"/>
                      </a:ext>
                    </a:extLst>
                  </p:cNvPr>
                  <p:cNvSpPr/>
                  <p:nvPr/>
                </p:nvSpPr>
                <p:spPr>
                  <a:xfrm>
                    <a:off x="4483491" y="3357562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52" name="フリーフォーム: 図形 951">
                  <a:extLst>
                    <a:ext uri="{FF2B5EF4-FFF2-40B4-BE49-F238E27FC236}">
                      <a16:creationId xmlns:a16="http://schemas.microsoft.com/office/drawing/2014/main" id="{CD1FEF72-FAE0-49D0-BD97-0FBDA4BAAF21}"/>
                    </a:ext>
                  </a:extLst>
                </p:cNvPr>
                <p:cNvSpPr/>
                <p:nvPr/>
              </p:nvSpPr>
              <p:spPr>
                <a:xfrm>
                  <a:off x="2399585" y="4433177"/>
                  <a:ext cx="1112650" cy="992542"/>
                </a:xfrm>
                <a:custGeom>
                  <a:avLst/>
                  <a:gdLst>
                    <a:gd name="connsiteX0" fmla="*/ 554760 w 1112650"/>
                    <a:gd name="connsiteY0" fmla="*/ 0 h 992542"/>
                    <a:gd name="connsiteX1" fmla="*/ 671441 w 1112650"/>
                    <a:gd name="connsiteY1" fmla="*/ 27683 h 992542"/>
                    <a:gd name="connsiteX2" fmla="*/ 688451 w 1112650"/>
                    <a:gd name="connsiteY2" fmla="*/ 41789 h 992542"/>
                    <a:gd name="connsiteX3" fmla="*/ 696012 w 1112650"/>
                    <a:gd name="connsiteY3" fmla="*/ 39905 h 992542"/>
                    <a:gd name="connsiteX4" fmla="*/ 803236 w 1112650"/>
                    <a:gd name="connsiteY4" fmla="*/ 60681 h 992542"/>
                    <a:gd name="connsiteX5" fmla="*/ 876188 w 1112650"/>
                    <a:gd name="connsiteY5" fmla="*/ 105340 h 992542"/>
                    <a:gd name="connsiteX6" fmla="*/ 896603 w 1112650"/>
                    <a:gd name="connsiteY6" fmla="*/ 127467 h 992542"/>
                    <a:gd name="connsiteX7" fmla="*/ 900843 w 1112650"/>
                    <a:gd name="connsiteY7" fmla="*/ 128194 h 992542"/>
                    <a:gd name="connsiteX8" fmla="*/ 990642 w 1112650"/>
                    <a:gd name="connsiteY8" fmla="*/ 190362 h 992542"/>
                    <a:gd name="connsiteX9" fmla="*/ 1050940 w 1112650"/>
                    <a:gd name="connsiteY9" fmla="*/ 294019 h 992542"/>
                    <a:gd name="connsiteX10" fmla="*/ 1052644 w 1112650"/>
                    <a:gd name="connsiteY10" fmla="*/ 319226 h 992542"/>
                    <a:gd name="connsiteX11" fmla="*/ 1067157 w 1112650"/>
                    <a:gd name="connsiteY11" fmla="*/ 332799 h 992542"/>
                    <a:gd name="connsiteX12" fmla="*/ 1107996 w 1112650"/>
                    <a:gd name="connsiteY12" fmla="*/ 434094 h 992542"/>
                    <a:gd name="connsiteX13" fmla="*/ 1101385 w 1112650"/>
                    <a:gd name="connsiteY13" fmla="*/ 553831 h 992542"/>
                    <a:gd name="connsiteX14" fmla="*/ 1090152 w 1112650"/>
                    <a:gd name="connsiteY14" fmla="*/ 573702 h 992542"/>
                    <a:gd name="connsiteX15" fmla="*/ 1088738 w 1112650"/>
                    <a:gd name="connsiteY15" fmla="*/ 608331 h 992542"/>
                    <a:gd name="connsiteX16" fmla="*/ 1073152 w 1112650"/>
                    <a:gd name="connsiteY16" fmla="*/ 665403 h 992542"/>
                    <a:gd name="connsiteX17" fmla="*/ 1030629 w 1112650"/>
                    <a:gd name="connsiteY17" fmla="*/ 739619 h 992542"/>
                    <a:gd name="connsiteX18" fmla="*/ 1025248 w 1112650"/>
                    <a:gd name="connsiteY18" fmla="*/ 744881 h 992542"/>
                    <a:gd name="connsiteX19" fmla="*/ 1020432 w 1112650"/>
                    <a:gd name="connsiteY19" fmla="*/ 768518 h 992542"/>
                    <a:gd name="connsiteX20" fmla="*/ 955507 w 1112650"/>
                    <a:gd name="connsiteY20" fmla="*/ 856343 h 992542"/>
                    <a:gd name="connsiteX21" fmla="*/ 860904 w 1112650"/>
                    <a:gd name="connsiteY21" fmla="*/ 910925 h 992542"/>
                    <a:gd name="connsiteX22" fmla="*/ 836990 w 1112650"/>
                    <a:gd name="connsiteY22" fmla="*/ 913028 h 992542"/>
                    <a:gd name="connsiteX23" fmla="*/ 822738 w 1112650"/>
                    <a:gd name="connsiteY23" fmla="*/ 923821 h 992542"/>
                    <a:gd name="connsiteX24" fmla="*/ 735924 w 1112650"/>
                    <a:gd name="connsiteY24" fmla="*/ 960291 h 992542"/>
                    <a:gd name="connsiteX25" fmla="*/ 671667 w 1112650"/>
                    <a:gd name="connsiteY25" fmla="*/ 971431 h 992542"/>
                    <a:gd name="connsiteX26" fmla="*/ 628811 w 1112650"/>
                    <a:gd name="connsiteY26" fmla="*/ 970087 h 992542"/>
                    <a:gd name="connsiteX27" fmla="*/ 628169 w 1112650"/>
                    <a:gd name="connsiteY27" fmla="*/ 970997 h 992542"/>
                    <a:gd name="connsiteX28" fmla="*/ 474550 w 1112650"/>
                    <a:gd name="connsiteY28" fmla="*/ 985153 h 992542"/>
                    <a:gd name="connsiteX29" fmla="*/ 415094 w 1112650"/>
                    <a:gd name="connsiteY29" fmla="*/ 966112 h 992542"/>
                    <a:gd name="connsiteX30" fmla="*/ 382058 w 1112650"/>
                    <a:gd name="connsiteY30" fmla="*/ 946983 h 992542"/>
                    <a:gd name="connsiteX31" fmla="*/ 371625 w 1112650"/>
                    <a:gd name="connsiteY31" fmla="*/ 952139 h 992542"/>
                    <a:gd name="connsiteX32" fmla="*/ 263762 w 1112650"/>
                    <a:gd name="connsiteY32" fmla="*/ 906066 h 992542"/>
                    <a:gd name="connsiteX33" fmla="*/ 236759 w 1112650"/>
                    <a:gd name="connsiteY33" fmla="*/ 868965 h 992542"/>
                    <a:gd name="connsiteX34" fmla="*/ 235796 w 1112650"/>
                    <a:gd name="connsiteY34" fmla="*/ 866296 h 992542"/>
                    <a:gd name="connsiteX35" fmla="*/ 211376 w 1112650"/>
                    <a:gd name="connsiteY35" fmla="*/ 846535 h 992542"/>
                    <a:gd name="connsiteX36" fmla="*/ 186020 w 1112650"/>
                    <a:gd name="connsiteY36" fmla="*/ 709400 h 992542"/>
                    <a:gd name="connsiteX37" fmla="*/ 206660 w 1112650"/>
                    <a:gd name="connsiteY37" fmla="*/ 699199 h 992542"/>
                    <a:gd name="connsiteX38" fmla="*/ 199350 w 1112650"/>
                    <a:gd name="connsiteY38" fmla="*/ 690260 h 992542"/>
                    <a:gd name="connsiteX39" fmla="*/ 341192 w 1112650"/>
                    <a:gd name="connsiteY39" fmla="*/ 574916 h 992542"/>
                    <a:gd name="connsiteX40" fmla="*/ 501513 w 1112650"/>
                    <a:gd name="connsiteY40" fmla="*/ 579192 h 992542"/>
                    <a:gd name="connsiteX41" fmla="*/ 513633 w 1112650"/>
                    <a:gd name="connsiteY41" fmla="*/ 594016 h 992542"/>
                    <a:gd name="connsiteX42" fmla="*/ 533473 w 1112650"/>
                    <a:gd name="connsiteY42" fmla="*/ 588389 h 992542"/>
                    <a:gd name="connsiteX43" fmla="*/ 592558 w 1112650"/>
                    <a:gd name="connsiteY43" fmla="*/ 585402 h 992542"/>
                    <a:gd name="connsiteX44" fmla="*/ 626294 w 1112650"/>
                    <a:gd name="connsiteY44" fmla="*/ 590568 h 992542"/>
                    <a:gd name="connsiteX45" fmla="*/ 638045 w 1112650"/>
                    <a:gd name="connsiteY45" fmla="*/ 569803 h 992542"/>
                    <a:gd name="connsiteX46" fmla="*/ 674475 w 1112650"/>
                    <a:gd name="connsiteY46" fmla="*/ 529971 h 992542"/>
                    <a:gd name="connsiteX47" fmla="*/ 669602 w 1112650"/>
                    <a:gd name="connsiteY47" fmla="*/ 525935 h 992542"/>
                    <a:gd name="connsiteX48" fmla="*/ 659236 w 1112650"/>
                    <a:gd name="connsiteY48" fmla="*/ 495758 h 992542"/>
                    <a:gd name="connsiteX49" fmla="*/ 672604 w 1112650"/>
                    <a:gd name="connsiteY49" fmla="*/ 466788 h 992542"/>
                    <a:gd name="connsiteX50" fmla="*/ 675655 w 1112650"/>
                    <a:gd name="connsiteY50" fmla="*/ 464744 h 992542"/>
                    <a:gd name="connsiteX51" fmla="*/ 673382 w 1112650"/>
                    <a:gd name="connsiteY51" fmla="*/ 460737 h 992542"/>
                    <a:gd name="connsiteX52" fmla="*/ 662642 w 1112650"/>
                    <a:gd name="connsiteY52" fmla="*/ 456477 h 992542"/>
                    <a:gd name="connsiteX53" fmla="*/ 631503 w 1112650"/>
                    <a:gd name="connsiteY53" fmla="*/ 430684 h 992542"/>
                    <a:gd name="connsiteX54" fmla="*/ 624987 w 1112650"/>
                    <a:gd name="connsiteY54" fmla="*/ 411716 h 992542"/>
                    <a:gd name="connsiteX55" fmla="*/ 589608 w 1112650"/>
                    <a:gd name="connsiteY55" fmla="*/ 413505 h 992542"/>
                    <a:gd name="connsiteX56" fmla="*/ 531129 w 1112650"/>
                    <a:gd name="connsiteY56" fmla="*/ 404551 h 992542"/>
                    <a:gd name="connsiteX57" fmla="*/ 525975 w 1112650"/>
                    <a:gd name="connsiteY57" fmla="*/ 402506 h 992542"/>
                    <a:gd name="connsiteX58" fmla="*/ 524035 w 1112650"/>
                    <a:gd name="connsiteY58" fmla="*/ 406709 h 992542"/>
                    <a:gd name="connsiteX59" fmla="*/ 490446 w 1112650"/>
                    <a:gd name="connsiteY59" fmla="*/ 429217 h 992542"/>
                    <a:gd name="connsiteX60" fmla="*/ 443393 w 1112650"/>
                    <a:gd name="connsiteY60" fmla="*/ 442559 h 992542"/>
                    <a:gd name="connsiteX61" fmla="*/ 443220 w 1112650"/>
                    <a:gd name="connsiteY61" fmla="*/ 442866 h 992542"/>
                    <a:gd name="connsiteX62" fmla="*/ 450269 w 1112650"/>
                    <a:gd name="connsiteY62" fmla="*/ 451487 h 992542"/>
                    <a:gd name="connsiteX63" fmla="*/ 308426 w 1112650"/>
                    <a:gd name="connsiteY63" fmla="*/ 566831 h 992542"/>
                    <a:gd name="connsiteX64" fmla="*/ 244169 w 1112650"/>
                    <a:gd name="connsiteY64" fmla="*/ 577972 h 992542"/>
                    <a:gd name="connsiteX65" fmla="*/ 235573 w 1112650"/>
                    <a:gd name="connsiteY65" fmla="*/ 577702 h 992542"/>
                    <a:gd name="connsiteX66" fmla="*/ 221046 w 1112650"/>
                    <a:gd name="connsiteY66" fmla="*/ 593237 h 992542"/>
                    <a:gd name="connsiteX67" fmla="*/ 130535 w 1112650"/>
                    <a:gd name="connsiteY67" fmla="*/ 613519 h 992542"/>
                    <a:gd name="connsiteX68" fmla="*/ 62290 w 1112650"/>
                    <a:gd name="connsiteY68" fmla="*/ 550699 h 992542"/>
                    <a:gd name="connsiteX69" fmla="*/ 59116 w 1112650"/>
                    <a:gd name="connsiteY69" fmla="*/ 537034 h 992542"/>
                    <a:gd name="connsiteX70" fmla="*/ 44134 w 1112650"/>
                    <a:gd name="connsiteY70" fmla="*/ 538838 h 992542"/>
                    <a:gd name="connsiteX71" fmla="*/ 9788 w 1112650"/>
                    <a:gd name="connsiteY71" fmla="*/ 373090 h 992542"/>
                    <a:gd name="connsiteX72" fmla="*/ 58984 w 1112650"/>
                    <a:gd name="connsiteY72" fmla="*/ 275580 h 992542"/>
                    <a:gd name="connsiteX73" fmla="*/ 64385 w 1112650"/>
                    <a:gd name="connsiteY73" fmla="*/ 271318 h 992542"/>
                    <a:gd name="connsiteX74" fmla="*/ 69371 w 1112650"/>
                    <a:gd name="connsiteY74" fmla="*/ 257936 h 992542"/>
                    <a:gd name="connsiteX75" fmla="*/ 119965 w 1112650"/>
                    <a:gd name="connsiteY75" fmla="*/ 188968 h 992542"/>
                    <a:gd name="connsiteX76" fmla="*/ 165811 w 1112650"/>
                    <a:gd name="connsiteY76" fmla="*/ 151576 h 992542"/>
                    <a:gd name="connsiteX77" fmla="*/ 206543 w 1112650"/>
                    <a:gd name="connsiteY77" fmla="*/ 131478 h 992542"/>
                    <a:gd name="connsiteX78" fmla="*/ 207727 w 1112650"/>
                    <a:gd name="connsiteY78" fmla="*/ 121632 h 992542"/>
                    <a:gd name="connsiteX79" fmla="*/ 330282 w 1112650"/>
                    <a:gd name="connsiteY79" fmla="*/ 40691 h 992542"/>
                    <a:gd name="connsiteX80" fmla="*/ 388682 w 1112650"/>
                    <a:gd name="connsiteY80" fmla="*/ 31232 h 992542"/>
                    <a:gd name="connsiteX81" fmla="*/ 430504 w 1112650"/>
                    <a:gd name="connsiteY81" fmla="*/ 33964 h 992542"/>
                    <a:gd name="connsiteX82" fmla="*/ 438078 w 1112650"/>
                    <a:gd name="connsiteY82" fmla="*/ 27684 h 992542"/>
                    <a:gd name="connsiteX83" fmla="*/ 554760 w 1112650"/>
                    <a:gd name="connsiteY83" fmla="*/ 0 h 9925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</a:cxnLst>
                  <a:rect l="l" t="t" r="r" b="b"/>
                  <a:pathLst>
                    <a:path w="1112650" h="992542">
                      <a:moveTo>
                        <a:pt x="554760" y="0"/>
                      </a:moveTo>
                      <a:cubicBezTo>
                        <a:pt x="601734" y="0"/>
                        <a:pt x="643707" y="10776"/>
                        <a:pt x="671441" y="27683"/>
                      </a:cubicBezTo>
                      <a:lnTo>
                        <a:pt x="688451" y="41789"/>
                      </a:lnTo>
                      <a:lnTo>
                        <a:pt x="696012" y="39905"/>
                      </a:lnTo>
                      <a:cubicBezTo>
                        <a:pt x="726570" y="37784"/>
                        <a:pt x="764726" y="44542"/>
                        <a:pt x="803236" y="60681"/>
                      </a:cubicBezTo>
                      <a:cubicBezTo>
                        <a:pt x="832119" y="72784"/>
                        <a:pt x="857100" y="88447"/>
                        <a:pt x="876188" y="105340"/>
                      </a:cubicBezTo>
                      <a:lnTo>
                        <a:pt x="896603" y="127467"/>
                      </a:lnTo>
                      <a:lnTo>
                        <a:pt x="900843" y="128194"/>
                      </a:lnTo>
                      <a:cubicBezTo>
                        <a:pt x="929671" y="138549"/>
                        <a:pt x="961882" y="160091"/>
                        <a:pt x="990642" y="190362"/>
                      </a:cubicBezTo>
                      <a:cubicBezTo>
                        <a:pt x="1022998" y="224418"/>
                        <a:pt x="1044094" y="262269"/>
                        <a:pt x="1050940" y="294019"/>
                      </a:cubicBezTo>
                      <a:lnTo>
                        <a:pt x="1052644" y="319226"/>
                      </a:lnTo>
                      <a:lnTo>
                        <a:pt x="1067157" y="332799"/>
                      </a:lnTo>
                      <a:cubicBezTo>
                        <a:pt x="1085546" y="357296"/>
                        <a:pt x="1100612" y="392997"/>
                        <a:pt x="1107996" y="434094"/>
                      </a:cubicBezTo>
                      <a:cubicBezTo>
                        <a:pt x="1116304" y="480329"/>
                        <a:pt x="1113121" y="523545"/>
                        <a:pt x="1101385" y="553831"/>
                      </a:cubicBezTo>
                      <a:lnTo>
                        <a:pt x="1090152" y="573702"/>
                      </a:lnTo>
                      <a:lnTo>
                        <a:pt x="1088738" y="608331"/>
                      </a:lnTo>
                      <a:cubicBezTo>
                        <a:pt x="1085825" y="626596"/>
                        <a:pt x="1080659" y="645921"/>
                        <a:pt x="1073152" y="665403"/>
                      </a:cubicBezTo>
                      <a:cubicBezTo>
                        <a:pt x="1061891" y="694624"/>
                        <a:pt x="1046960" y="720049"/>
                        <a:pt x="1030629" y="739619"/>
                      </a:cubicBezTo>
                      <a:lnTo>
                        <a:pt x="1025248" y="744881"/>
                      </a:lnTo>
                      <a:lnTo>
                        <a:pt x="1020432" y="768518"/>
                      </a:lnTo>
                      <a:cubicBezTo>
                        <a:pt x="1009186" y="797011"/>
                        <a:pt x="986656" y="828536"/>
                        <a:pt x="955507" y="856343"/>
                      </a:cubicBezTo>
                      <a:cubicBezTo>
                        <a:pt x="924356" y="884150"/>
                        <a:pt x="890486" y="902972"/>
                        <a:pt x="860904" y="910925"/>
                      </a:cubicBezTo>
                      <a:lnTo>
                        <a:pt x="836990" y="913028"/>
                      </a:lnTo>
                      <a:lnTo>
                        <a:pt x="822738" y="923821"/>
                      </a:lnTo>
                      <a:cubicBezTo>
                        <a:pt x="799099" y="938494"/>
                        <a:pt x="769305" y="951346"/>
                        <a:pt x="735924" y="960291"/>
                      </a:cubicBezTo>
                      <a:cubicBezTo>
                        <a:pt x="713670" y="966253"/>
                        <a:pt x="691928" y="969915"/>
                        <a:pt x="671667" y="971431"/>
                      </a:cubicBezTo>
                      <a:lnTo>
                        <a:pt x="628811" y="970087"/>
                      </a:lnTo>
                      <a:lnTo>
                        <a:pt x="628169" y="970997"/>
                      </a:lnTo>
                      <a:cubicBezTo>
                        <a:pt x="598686" y="992530"/>
                        <a:pt x="539172" y="999199"/>
                        <a:pt x="474550" y="985153"/>
                      </a:cubicBezTo>
                      <a:cubicBezTo>
                        <a:pt x="453010" y="980472"/>
                        <a:pt x="432941" y="973931"/>
                        <a:pt x="415094" y="966112"/>
                      </a:cubicBezTo>
                      <a:lnTo>
                        <a:pt x="382058" y="946983"/>
                      </a:lnTo>
                      <a:lnTo>
                        <a:pt x="371625" y="952139"/>
                      </a:lnTo>
                      <a:cubicBezTo>
                        <a:pt x="339609" y="958083"/>
                        <a:pt x="297109" y="941164"/>
                        <a:pt x="263762" y="906066"/>
                      </a:cubicBezTo>
                      <a:cubicBezTo>
                        <a:pt x="252647" y="894366"/>
                        <a:pt x="243600" y="881754"/>
                        <a:pt x="236759" y="868965"/>
                      </a:cubicBezTo>
                      <a:lnTo>
                        <a:pt x="235796" y="866296"/>
                      </a:lnTo>
                      <a:lnTo>
                        <a:pt x="211376" y="846535"/>
                      </a:lnTo>
                      <a:cubicBezTo>
                        <a:pt x="166914" y="799737"/>
                        <a:pt x="155560" y="738341"/>
                        <a:pt x="186020" y="709400"/>
                      </a:cubicBezTo>
                      <a:lnTo>
                        <a:pt x="206660" y="699199"/>
                      </a:lnTo>
                      <a:lnTo>
                        <a:pt x="199350" y="690260"/>
                      </a:lnTo>
                      <a:cubicBezTo>
                        <a:pt x="188672" y="650409"/>
                        <a:pt x="252177" y="598767"/>
                        <a:pt x="341192" y="574916"/>
                      </a:cubicBezTo>
                      <a:cubicBezTo>
                        <a:pt x="407955" y="557027"/>
                        <a:pt x="470106" y="559850"/>
                        <a:pt x="501513" y="579192"/>
                      </a:cubicBezTo>
                      <a:lnTo>
                        <a:pt x="513633" y="594016"/>
                      </a:lnTo>
                      <a:lnTo>
                        <a:pt x="533473" y="588389"/>
                      </a:lnTo>
                      <a:cubicBezTo>
                        <a:pt x="551736" y="585462"/>
                        <a:pt x="571707" y="584344"/>
                        <a:pt x="592558" y="585402"/>
                      </a:cubicBezTo>
                      <a:lnTo>
                        <a:pt x="626294" y="590568"/>
                      </a:lnTo>
                      <a:lnTo>
                        <a:pt x="638045" y="569803"/>
                      </a:lnTo>
                      <a:lnTo>
                        <a:pt x="674475" y="529971"/>
                      </a:lnTo>
                      <a:lnTo>
                        <a:pt x="669602" y="525935"/>
                      </a:lnTo>
                      <a:cubicBezTo>
                        <a:pt x="662422" y="516458"/>
                        <a:pt x="658703" y="506249"/>
                        <a:pt x="659236" y="495758"/>
                      </a:cubicBezTo>
                      <a:cubicBezTo>
                        <a:pt x="659768" y="485269"/>
                        <a:pt x="664502" y="475489"/>
                        <a:pt x="672604" y="466788"/>
                      </a:cubicBezTo>
                      <a:lnTo>
                        <a:pt x="675655" y="464744"/>
                      </a:lnTo>
                      <a:lnTo>
                        <a:pt x="673382" y="460737"/>
                      </a:lnTo>
                      <a:lnTo>
                        <a:pt x="662642" y="456477"/>
                      </a:lnTo>
                      <a:cubicBezTo>
                        <a:pt x="649327" y="448908"/>
                        <a:pt x="638684" y="440161"/>
                        <a:pt x="631503" y="430684"/>
                      </a:cubicBezTo>
                      <a:lnTo>
                        <a:pt x="624987" y="411716"/>
                      </a:lnTo>
                      <a:lnTo>
                        <a:pt x="589608" y="413505"/>
                      </a:lnTo>
                      <a:cubicBezTo>
                        <a:pt x="568758" y="412446"/>
                        <a:pt x="549002" y="409312"/>
                        <a:pt x="531129" y="404551"/>
                      </a:cubicBezTo>
                      <a:lnTo>
                        <a:pt x="525975" y="402506"/>
                      </a:lnTo>
                      <a:lnTo>
                        <a:pt x="524035" y="406709"/>
                      </a:lnTo>
                      <a:cubicBezTo>
                        <a:pt x="515932" y="415411"/>
                        <a:pt x="504459" y="423035"/>
                        <a:pt x="490446" y="429217"/>
                      </a:cubicBezTo>
                      <a:lnTo>
                        <a:pt x="443393" y="442559"/>
                      </a:lnTo>
                      <a:lnTo>
                        <a:pt x="443220" y="442866"/>
                      </a:lnTo>
                      <a:lnTo>
                        <a:pt x="450269" y="451487"/>
                      </a:lnTo>
                      <a:cubicBezTo>
                        <a:pt x="460946" y="491338"/>
                        <a:pt x="397441" y="542980"/>
                        <a:pt x="308426" y="566831"/>
                      </a:cubicBezTo>
                      <a:cubicBezTo>
                        <a:pt x="286172" y="572795"/>
                        <a:pt x="264431" y="576456"/>
                        <a:pt x="244169" y="577972"/>
                      </a:cubicBezTo>
                      <a:lnTo>
                        <a:pt x="235573" y="577702"/>
                      </a:lnTo>
                      <a:lnTo>
                        <a:pt x="221046" y="593237"/>
                      </a:lnTo>
                      <a:cubicBezTo>
                        <a:pt x="193853" y="613466"/>
                        <a:pt x="161534" y="621826"/>
                        <a:pt x="130535" y="613519"/>
                      </a:cubicBezTo>
                      <a:cubicBezTo>
                        <a:pt x="99536" y="605213"/>
                        <a:pt x="75726" y="581814"/>
                        <a:pt x="62290" y="550699"/>
                      </a:cubicBezTo>
                      <a:lnTo>
                        <a:pt x="59116" y="537034"/>
                      </a:lnTo>
                      <a:lnTo>
                        <a:pt x="44134" y="538838"/>
                      </a:lnTo>
                      <a:cubicBezTo>
                        <a:pt x="3551" y="527963"/>
                        <a:pt x="-11826" y="453757"/>
                        <a:pt x="9788" y="373090"/>
                      </a:cubicBezTo>
                      <a:cubicBezTo>
                        <a:pt x="20595" y="332758"/>
                        <a:pt x="38605" y="298448"/>
                        <a:pt x="58984" y="275580"/>
                      </a:cubicBezTo>
                      <a:lnTo>
                        <a:pt x="64385" y="271318"/>
                      </a:lnTo>
                      <a:lnTo>
                        <a:pt x="69371" y="257936"/>
                      </a:lnTo>
                      <a:cubicBezTo>
                        <a:pt x="80635" y="235071"/>
                        <a:pt x="97820" y="211112"/>
                        <a:pt x="119965" y="188968"/>
                      </a:cubicBezTo>
                      <a:cubicBezTo>
                        <a:pt x="134728" y="174205"/>
                        <a:pt x="150297" y="161646"/>
                        <a:pt x="165811" y="151576"/>
                      </a:cubicBezTo>
                      <a:lnTo>
                        <a:pt x="206543" y="131478"/>
                      </a:lnTo>
                      <a:lnTo>
                        <a:pt x="207727" y="121632"/>
                      </a:lnTo>
                      <a:cubicBezTo>
                        <a:pt x="222834" y="89316"/>
                        <a:pt x="269783" y="56902"/>
                        <a:pt x="330282" y="40691"/>
                      </a:cubicBezTo>
                      <a:cubicBezTo>
                        <a:pt x="350448" y="35289"/>
                        <a:pt x="370211" y="32196"/>
                        <a:pt x="388682" y="31232"/>
                      </a:cubicBezTo>
                      <a:lnTo>
                        <a:pt x="430504" y="33964"/>
                      </a:lnTo>
                      <a:lnTo>
                        <a:pt x="438078" y="27684"/>
                      </a:lnTo>
                      <a:cubicBezTo>
                        <a:pt x="465813" y="10777"/>
                        <a:pt x="507784" y="0"/>
                        <a:pt x="554760" y="0"/>
                      </a:cubicBezTo>
                      <a:close/>
                    </a:path>
                  </a:pathLst>
                </a:custGeom>
                <a:solidFill>
                  <a:srgbClr val="FF9933">
                    <a:alpha val="8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29" name="グループ化 828">
                <a:extLst>
                  <a:ext uri="{FF2B5EF4-FFF2-40B4-BE49-F238E27FC236}">
                    <a16:creationId xmlns:a16="http://schemas.microsoft.com/office/drawing/2014/main" id="{375F2EA6-2036-4AF1-BD76-4913012F86DF}"/>
                  </a:ext>
                </a:extLst>
              </p:cNvPr>
              <p:cNvGrpSpPr/>
              <p:nvPr/>
            </p:nvGrpSpPr>
            <p:grpSpPr>
              <a:xfrm rot="20700000">
                <a:off x="3448657" y="3677769"/>
                <a:ext cx="440900" cy="393308"/>
                <a:chOff x="2399585" y="4433177"/>
                <a:chExt cx="1112650" cy="992542"/>
              </a:xfrm>
            </p:grpSpPr>
            <p:grpSp>
              <p:nvGrpSpPr>
                <p:cNvPr id="941" name="グループ化 940">
                  <a:extLst>
                    <a:ext uri="{FF2B5EF4-FFF2-40B4-BE49-F238E27FC236}">
                      <a16:creationId xmlns:a16="http://schemas.microsoft.com/office/drawing/2014/main" id="{6631BA88-43AC-4DF6-85AF-DAEDDD67FAA6}"/>
                    </a:ext>
                  </a:extLst>
                </p:cNvPr>
                <p:cNvGrpSpPr/>
                <p:nvPr/>
              </p:nvGrpSpPr>
              <p:grpSpPr>
                <a:xfrm>
                  <a:off x="2431779" y="4474436"/>
                  <a:ext cx="1049610" cy="915310"/>
                  <a:chOff x="4286227" y="3028239"/>
                  <a:chExt cx="440813" cy="440845"/>
                </a:xfrm>
              </p:grpSpPr>
              <p:sp>
                <p:nvSpPr>
                  <p:cNvPr id="943" name="フリーフォーム: 図形 942">
                    <a:extLst>
                      <a:ext uri="{FF2B5EF4-FFF2-40B4-BE49-F238E27FC236}">
                        <a16:creationId xmlns:a16="http://schemas.microsoft.com/office/drawing/2014/main" id="{C79DAD57-F43F-4429-9FF8-5974B8362862}"/>
                      </a:ext>
                    </a:extLst>
                  </p:cNvPr>
                  <p:cNvSpPr/>
                  <p:nvPr/>
                </p:nvSpPr>
                <p:spPr>
                  <a:xfrm>
                    <a:off x="4286227" y="3028239"/>
                    <a:ext cx="440813" cy="440845"/>
                  </a:xfrm>
                  <a:custGeom>
                    <a:avLst/>
                    <a:gdLst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40813" h="440845">
                        <a:moveTo>
                          <a:pt x="220600" y="0"/>
                        </a:moveTo>
                        <a:cubicBezTo>
                          <a:pt x="290333" y="73"/>
                          <a:pt x="357640" y="33325"/>
                          <a:pt x="399783" y="92349"/>
                        </a:cubicBezTo>
                        <a:cubicBezTo>
                          <a:pt x="455974" y="171048"/>
                          <a:pt x="454305" y="277183"/>
                          <a:pt x="395667" y="354076"/>
                        </a:cubicBezTo>
                        <a:cubicBezTo>
                          <a:pt x="337029" y="430969"/>
                          <a:pt x="235119" y="460661"/>
                          <a:pt x="144357" y="427295"/>
                        </a:cubicBezTo>
                        <a:lnTo>
                          <a:pt x="144784" y="426136"/>
                        </a:lnTo>
                        <a:lnTo>
                          <a:pt x="127001" y="422599"/>
                        </a:lnTo>
                        <a:cubicBezTo>
                          <a:pt x="95762" y="409586"/>
                          <a:pt x="73842" y="379120"/>
                          <a:pt x="73842" y="343611"/>
                        </a:cubicBezTo>
                        <a:cubicBezTo>
                          <a:pt x="73842" y="296266"/>
                          <a:pt x="112810" y="257886"/>
                          <a:pt x="160879" y="257886"/>
                        </a:cubicBezTo>
                        <a:cubicBezTo>
                          <a:pt x="172897" y="257886"/>
                          <a:pt x="184345" y="260285"/>
                          <a:pt x="194758" y="264623"/>
                        </a:cubicBezTo>
                        <a:lnTo>
                          <a:pt x="203581" y="270482"/>
                        </a:lnTo>
                        <a:lnTo>
                          <a:pt x="235310" y="271573"/>
                        </a:lnTo>
                        <a:cubicBezTo>
                          <a:pt x="245982" y="268464"/>
                          <a:pt x="255684" y="262023"/>
                          <a:pt x="262771" y="252729"/>
                        </a:cubicBezTo>
                        <a:cubicBezTo>
                          <a:pt x="276945" y="234142"/>
                          <a:pt x="277348" y="208487"/>
                          <a:pt x="263766" y="189464"/>
                        </a:cubicBezTo>
                        <a:cubicBezTo>
                          <a:pt x="250183" y="170441"/>
                          <a:pt x="225787" y="162493"/>
                          <a:pt x="203606" y="169864"/>
                        </a:cubicBezTo>
                        <a:cubicBezTo>
                          <a:pt x="181424" y="177235"/>
                          <a:pt x="166638" y="198204"/>
                          <a:pt x="167143" y="221573"/>
                        </a:cubicBezTo>
                        <a:cubicBezTo>
                          <a:pt x="-5235" y="315646"/>
                          <a:pt x="55748" y="223980"/>
                          <a:pt x="51" y="225184"/>
                        </a:cubicBezTo>
                        <a:cubicBezTo>
                          <a:pt x="-2038" y="128506"/>
                          <a:pt x="59134" y="41758"/>
                          <a:pt x="150900" y="11263"/>
                        </a:cubicBezTo>
                        <a:cubicBezTo>
                          <a:pt x="173842" y="3639"/>
                          <a:pt x="197356" y="-24"/>
                          <a:pt x="220600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44" name="二等辺三角形 943">
                    <a:extLst>
                      <a:ext uri="{FF2B5EF4-FFF2-40B4-BE49-F238E27FC236}">
                        <a16:creationId xmlns:a16="http://schemas.microsoft.com/office/drawing/2014/main" id="{6ACB306D-C24C-41E6-8093-9ED1E2B89E85}"/>
                      </a:ext>
                    </a:extLst>
                  </p:cNvPr>
                  <p:cNvSpPr/>
                  <p:nvPr/>
                </p:nvSpPr>
                <p:spPr>
                  <a:xfrm rot="12782294">
                    <a:off x="4562071" y="3064669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5" name="二等辺三角形 944">
                    <a:extLst>
                      <a:ext uri="{FF2B5EF4-FFF2-40B4-BE49-F238E27FC236}">
                        <a16:creationId xmlns:a16="http://schemas.microsoft.com/office/drawing/2014/main" id="{8DF7107D-A43F-49F8-9360-646061CF13A9}"/>
                      </a:ext>
                    </a:extLst>
                  </p:cNvPr>
                  <p:cNvSpPr/>
                  <p:nvPr/>
                </p:nvSpPr>
                <p:spPr>
                  <a:xfrm rot="15537102">
                    <a:off x="4636156" y="3159534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6" name="二等辺三角形 945">
                    <a:extLst>
                      <a:ext uri="{FF2B5EF4-FFF2-40B4-BE49-F238E27FC236}">
                        <a16:creationId xmlns:a16="http://schemas.microsoft.com/office/drawing/2014/main" id="{B4E6C2D0-743C-4102-9C63-08DA0C805282}"/>
                      </a:ext>
                    </a:extLst>
                  </p:cNvPr>
                  <p:cNvSpPr/>
                  <p:nvPr/>
                </p:nvSpPr>
                <p:spPr>
                  <a:xfrm rot="19478095">
                    <a:off x="4563269" y="3329175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7" name="二等辺三角形 946">
                    <a:extLst>
                      <a:ext uri="{FF2B5EF4-FFF2-40B4-BE49-F238E27FC236}">
                        <a16:creationId xmlns:a16="http://schemas.microsoft.com/office/drawing/2014/main" id="{E7D6847B-7192-4473-9591-68E3D2E789DA}"/>
                      </a:ext>
                    </a:extLst>
                  </p:cNvPr>
                  <p:cNvSpPr/>
                  <p:nvPr/>
                </p:nvSpPr>
                <p:spPr>
                  <a:xfrm rot="17501834">
                    <a:off x="4627564" y="3260119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8" name="二等辺三角形 947">
                    <a:extLst>
                      <a:ext uri="{FF2B5EF4-FFF2-40B4-BE49-F238E27FC236}">
                        <a16:creationId xmlns:a16="http://schemas.microsoft.com/office/drawing/2014/main" id="{FFF62E00-9544-448F-999E-A8C6F709E47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471584" y="3043238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9" name="二等辺三角形 948">
                    <a:extLst>
                      <a:ext uri="{FF2B5EF4-FFF2-40B4-BE49-F238E27FC236}">
                        <a16:creationId xmlns:a16="http://schemas.microsoft.com/office/drawing/2014/main" id="{AE52B6B2-C90E-4CFD-8758-D900E0FD9C43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364428" y="3090862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0" name="二等辺三角形 949">
                    <a:extLst>
                      <a:ext uri="{FF2B5EF4-FFF2-40B4-BE49-F238E27FC236}">
                        <a16:creationId xmlns:a16="http://schemas.microsoft.com/office/drawing/2014/main" id="{39253399-1C8D-4E45-ADE4-E3ED3C30F51C}"/>
                      </a:ext>
                    </a:extLst>
                  </p:cNvPr>
                  <p:cNvSpPr/>
                  <p:nvPr/>
                </p:nvSpPr>
                <p:spPr>
                  <a:xfrm>
                    <a:off x="4483491" y="3357562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42" name="フリーフォーム: 図形 941">
                  <a:extLst>
                    <a:ext uri="{FF2B5EF4-FFF2-40B4-BE49-F238E27FC236}">
                      <a16:creationId xmlns:a16="http://schemas.microsoft.com/office/drawing/2014/main" id="{24BDC1E2-9CF9-4986-8E82-093537368058}"/>
                    </a:ext>
                  </a:extLst>
                </p:cNvPr>
                <p:cNvSpPr/>
                <p:nvPr/>
              </p:nvSpPr>
              <p:spPr>
                <a:xfrm>
                  <a:off x="2399585" y="4433177"/>
                  <a:ext cx="1112650" cy="992542"/>
                </a:xfrm>
                <a:custGeom>
                  <a:avLst/>
                  <a:gdLst>
                    <a:gd name="connsiteX0" fmla="*/ 554760 w 1112650"/>
                    <a:gd name="connsiteY0" fmla="*/ 0 h 992542"/>
                    <a:gd name="connsiteX1" fmla="*/ 671441 w 1112650"/>
                    <a:gd name="connsiteY1" fmla="*/ 27683 h 992542"/>
                    <a:gd name="connsiteX2" fmla="*/ 688451 w 1112650"/>
                    <a:gd name="connsiteY2" fmla="*/ 41789 h 992542"/>
                    <a:gd name="connsiteX3" fmla="*/ 696012 w 1112650"/>
                    <a:gd name="connsiteY3" fmla="*/ 39905 h 992542"/>
                    <a:gd name="connsiteX4" fmla="*/ 803236 w 1112650"/>
                    <a:gd name="connsiteY4" fmla="*/ 60681 h 992542"/>
                    <a:gd name="connsiteX5" fmla="*/ 876188 w 1112650"/>
                    <a:gd name="connsiteY5" fmla="*/ 105340 h 992542"/>
                    <a:gd name="connsiteX6" fmla="*/ 896603 w 1112650"/>
                    <a:gd name="connsiteY6" fmla="*/ 127467 h 992542"/>
                    <a:gd name="connsiteX7" fmla="*/ 900843 w 1112650"/>
                    <a:gd name="connsiteY7" fmla="*/ 128194 h 992542"/>
                    <a:gd name="connsiteX8" fmla="*/ 990642 w 1112650"/>
                    <a:gd name="connsiteY8" fmla="*/ 190362 h 992542"/>
                    <a:gd name="connsiteX9" fmla="*/ 1050940 w 1112650"/>
                    <a:gd name="connsiteY9" fmla="*/ 294019 h 992542"/>
                    <a:gd name="connsiteX10" fmla="*/ 1052644 w 1112650"/>
                    <a:gd name="connsiteY10" fmla="*/ 319226 h 992542"/>
                    <a:gd name="connsiteX11" fmla="*/ 1067157 w 1112650"/>
                    <a:gd name="connsiteY11" fmla="*/ 332799 h 992542"/>
                    <a:gd name="connsiteX12" fmla="*/ 1107996 w 1112650"/>
                    <a:gd name="connsiteY12" fmla="*/ 434094 h 992542"/>
                    <a:gd name="connsiteX13" fmla="*/ 1101385 w 1112650"/>
                    <a:gd name="connsiteY13" fmla="*/ 553831 h 992542"/>
                    <a:gd name="connsiteX14" fmla="*/ 1090152 w 1112650"/>
                    <a:gd name="connsiteY14" fmla="*/ 573702 h 992542"/>
                    <a:gd name="connsiteX15" fmla="*/ 1088738 w 1112650"/>
                    <a:gd name="connsiteY15" fmla="*/ 608331 h 992542"/>
                    <a:gd name="connsiteX16" fmla="*/ 1073152 w 1112650"/>
                    <a:gd name="connsiteY16" fmla="*/ 665403 h 992542"/>
                    <a:gd name="connsiteX17" fmla="*/ 1030629 w 1112650"/>
                    <a:gd name="connsiteY17" fmla="*/ 739619 h 992542"/>
                    <a:gd name="connsiteX18" fmla="*/ 1025248 w 1112650"/>
                    <a:gd name="connsiteY18" fmla="*/ 744881 h 992542"/>
                    <a:gd name="connsiteX19" fmla="*/ 1020432 w 1112650"/>
                    <a:gd name="connsiteY19" fmla="*/ 768518 h 992542"/>
                    <a:gd name="connsiteX20" fmla="*/ 955507 w 1112650"/>
                    <a:gd name="connsiteY20" fmla="*/ 856343 h 992542"/>
                    <a:gd name="connsiteX21" fmla="*/ 860904 w 1112650"/>
                    <a:gd name="connsiteY21" fmla="*/ 910925 h 992542"/>
                    <a:gd name="connsiteX22" fmla="*/ 836990 w 1112650"/>
                    <a:gd name="connsiteY22" fmla="*/ 913028 h 992542"/>
                    <a:gd name="connsiteX23" fmla="*/ 822738 w 1112650"/>
                    <a:gd name="connsiteY23" fmla="*/ 923821 h 992542"/>
                    <a:gd name="connsiteX24" fmla="*/ 735924 w 1112650"/>
                    <a:gd name="connsiteY24" fmla="*/ 960291 h 992542"/>
                    <a:gd name="connsiteX25" fmla="*/ 671667 w 1112650"/>
                    <a:gd name="connsiteY25" fmla="*/ 971431 h 992542"/>
                    <a:gd name="connsiteX26" fmla="*/ 628811 w 1112650"/>
                    <a:gd name="connsiteY26" fmla="*/ 970087 h 992542"/>
                    <a:gd name="connsiteX27" fmla="*/ 628169 w 1112650"/>
                    <a:gd name="connsiteY27" fmla="*/ 970997 h 992542"/>
                    <a:gd name="connsiteX28" fmla="*/ 474550 w 1112650"/>
                    <a:gd name="connsiteY28" fmla="*/ 985153 h 992542"/>
                    <a:gd name="connsiteX29" fmla="*/ 415094 w 1112650"/>
                    <a:gd name="connsiteY29" fmla="*/ 966112 h 992542"/>
                    <a:gd name="connsiteX30" fmla="*/ 382058 w 1112650"/>
                    <a:gd name="connsiteY30" fmla="*/ 946983 h 992542"/>
                    <a:gd name="connsiteX31" fmla="*/ 371625 w 1112650"/>
                    <a:gd name="connsiteY31" fmla="*/ 952139 h 992542"/>
                    <a:gd name="connsiteX32" fmla="*/ 263762 w 1112650"/>
                    <a:gd name="connsiteY32" fmla="*/ 906066 h 992542"/>
                    <a:gd name="connsiteX33" fmla="*/ 236759 w 1112650"/>
                    <a:gd name="connsiteY33" fmla="*/ 868965 h 992542"/>
                    <a:gd name="connsiteX34" fmla="*/ 235796 w 1112650"/>
                    <a:gd name="connsiteY34" fmla="*/ 866296 h 992542"/>
                    <a:gd name="connsiteX35" fmla="*/ 211376 w 1112650"/>
                    <a:gd name="connsiteY35" fmla="*/ 846535 h 992542"/>
                    <a:gd name="connsiteX36" fmla="*/ 186020 w 1112650"/>
                    <a:gd name="connsiteY36" fmla="*/ 709400 h 992542"/>
                    <a:gd name="connsiteX37" fmla="*/ 206660 w 1112650"/>
                    <a:gd name="connsiteY37" fmla="*/ 699199 h 992542"/>
                    <a:gd name="connsiteX38" fmla="*/ 199350 w 1112650"/>
                    <a:gd name="connsiteY38" fmla="*/ 690260 h 992542"/>
                    <a:gd name="connsiteX39" fmla="*/ 341192 w 1112650"/>
                    <a:gd name="connsiteY39" fmla="*/ 574916 h 992542"/>
                    <a:gd name="connsiteX40" fmla="*/ 501513 w 1112650"/>
                    <a:gd name="connsiteY40" fmla="*/ 579192 h 992542"/>
                    <a:gd name="connsiteX41" fmla="*/ 513633 w 1112650"/>
                    <a:gd name="connsiteY41" fmla="*/ 594016 h 992542"/>
                    <a:gd name="connsiteX42" fmla="*/ 533473 w 1112650"/>
                    <a:gd name="connsiteY42" fmla="*/ 588389 h 992542"/>
                    <a:gd name="connsiteX43" fmla="*/ 592558 w 1112650"/>
                    <a:gd name="connsiteY43" fmla="*/ 585402 h 992542"/>
                    <a:gd name="connsiteX44" fmla="*/ 626294 w 1112650"/>
                    <a:gd name="connsiteY44" fmla="*/ 590568 h 992542"/>
                    <a:gd name="connsiteX45" fmla="*/ 638045 w 1112650"/>
                    <a:gd name="connsiteY45" fmla="*/ 569803 h 992542"/>
                    <a:gd name="connsiteX46" fmla="*/ 674475 w 1112650"/>
                    <a:gd name="connsiteY46" fmla="*/ 529971 h 992542"/>
                    <a:gd name="connsiteX47" fmla="*/ 669602 w 1112650"/>
                    <a:gd name="connsiteY47" fmla="*/ 525935 h 992542"/>
                    <a:gd name="connsiteX48" fmla="*/ 659236 w 1112650"/>
                    <a:gd name="connsiteY48" fmla="*/ 495758 h 992542"/>
                    <a:gd name="connsiteX49" fmla="*/ 672604 w 1112650"/>
                    <a:gd name="connsiteY49" fmla="*/ 466788 h 992542"/>
                    <a:gd name="connsiteX50" fmla="*/ 675655 w 1112650"/>
                    <a:gd name="connsiteY50" fmla="*/ 464744 h 992542"/>
                    <a:gd name="connsiteX51" fmla="*/ 673382 w 1112650"/>
                    <a:gd name="connsiteY51" fmla="*/ 460737 h 992542"/>
                    <a:gd name="connsiteX52" fmla="*/ 662642 w 1112650"/>
                    <a:gd name="connsiteY52" fmla="*/ 456477 h 992542"/>
                    <a:gd name="connsiteX53" fmla="*/ 631503 w 1112650"/>
                    <a:gd name="connsiteY53" fmla="*/ 430684 h 992542"/>
                    <a:gd name="connsiteX54" fmla="*/ 624987 w 1112650"/>
                    <a:gd name="connsiteY54" fmla="*/ 411716 h 992542"/>
                    <a:gd name="connsiteX55" fmla="*/ 589608 w 1112650"/>
                    <a:gd name="connsiteY55" fmla="*/ 413505 h 992542"/>
                    <a:gd name="connsiteX56" fmla="*/ 531129 w 1112650"/>
                    <a:gd name="connsiteY56" fmla="*/ 404551 h 992542"/>
                    <a:gd name="connsiteX57" fmla="*/ 525975 w 1112650"/>
                    <a:gd name="connsiteY57" fmla="*/ 402506 h 992542"/>
                    <a:gd name="connsiteX58" fmla="*/ 524035 w 1112650"/>
                    <a:gd name="connsiteY58" fmla="*/ 406709 h 992542"/>
                    <a:gd name="connsiteX59" fmla="*/ 490446 w 1112650"/>
                    <a:gd name="connsiteY59" fmla="*/ 429217 h 992542"/>
                    <a:gd name="connsiteX60" fmla="*/ 443393 w 1112650"/>
                    <a:gd name="connsiteY60" fmla="*/ 442559 h 992542"/>
                    <a:gd name="connsiteX61" fmla="*/ 443220 w 1112650"/>
                    <a:gd name="connsiteY61" fmla="*/ 442866 h 992542"/>
                    <a:gd name="connsiteX62" fmla="*/ 450269 w 1112650"/>
                    <a:gd name="connsiteY62" fmla="*/ 451487 h 992542"/>
                    <a:gd name="connsiteX63" fmla="*/ 308426 w 1112650"/>
                    <a:gd name="connsiteY63" fmla="*/ 566831 h 992542"/>
                    <a:gd name="connsiteX64" fmla="*/ 244169 w 1112650"/>
                    <a:gd name="connsiteY64" fmla="*/ 577972 h 992542"/>
                    <a:gd name="connsiteX65" fmla="*/ 235573 w 1112650"/>
                    <a:gd name="connsiteY65" fmla="*/ 577702 h 992542"/>
                    <a:gd name="connsiteX66" fmla="*/ 221046 w 1112650"/>
                    <a:gd name="connsiteY66" fmla="*/ 593237 h 992542"/>
                    <a:gd name="connsiteX67" fmla="*/ 130535 w 1112650"/>
                    <a:gd name="connsiteY67" fmla="*/ 613519 h 992542"/>
                    <a:gd name="connsiteX68" fmla="*/ 62290 w 1112650"/>
                    <a:gd name="connsiteY68" fmla="*/ 550699 h 992542"/>
                    <a:gd name="connsiteX69" fmla="*/ 59116 w 1112650"/>
                    <a:gd name="connsiteY69" fmla="*/ 537034 h 992542"/>
                    <a:gd name="connsiteX70" fmla="*/ 44134 w 1112650"/>
                    <a:gd name="connsiteY70" fmla="*/ 538838 h 992542"/>
                    <a:gd name="connsiteX71" fmla="*/ 9788 w 1112650"/>
                    <a:gd name="connsiteY71" fmla="*/ 373090 h 992542"/>
                    <a:gd name="connsiteX72" fmla="*/ 58984 w 1112650"/>
                    <a:gd name="connsiteY72" fmla="*/ 275580 h 992542"/>
                    <a:gd name="connsiteX73" fmla="*/ 64385 w 1112650"/>
                    <a:gd name="connsiteY73" fmla="*/ 271318 h 992542"/>
                    <a:gd name="connsiteX74" fmla="*/ 69371 w 1112650"/>
                    <a:gd name="connsiteY74" fmla="*/ 257936 h 992542"/>
                    <a:gd name="connsiteX75" fmla="*/ 119965 w 1112650"/>
                    <a:gd name="connsiteY75" fmla="*/ 188968 h 992542"/>
                    <a:gd name="connsiteX76" fmla="*/ 165811 w 1112650"/>
                    <a:gd name="connsiteY76" fmla="*/ 151576 h 992542"/>
                    <a:gd name="connsiteX77" fmla="*/ 206543 w 1112650"/>
                    <a:gd name="connsiteY77" fmla="*/ 131478 h 992542"/>
                    <a:gd name="connsiteX78" fmla="*/ 207727 w 1112650"/>
                    <a:gd name="connsiteY78" fmla="*/ 121632 h 992542"/>
                    <a:gd name="connsiteX79" fmla="*/ 330282 w 1112650"/>
                    <a:gd name="connsiteY79" fmla="*/ 40691 h 992542"/>
                    <a:gd name="connsiteX80" fmla="*/ 388682 w 1112650"/>
                    <a:gd name="connsiteY80" fmla="*/ 31232 h 992542"/>
                    <a:gd name="connsiteX81" fmla="*/ 430504 w 1112650"/>
                    <a:gd name="connsiteY81" fmla="*/ 33964 h 992542"/>
                    <a:gd name="connsiteX82" fmla="*/ 438078 w 1112650"/>
                    <a:gd name="connsiteY82" fmla="*/ 27684 h 992542"/>
                    <a:gd name="connsiteX83" fmla="*/ 554760 w 1112650"/>
                    <a:gd name="connsiteY83" fmla="*/ 0 h 9925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</a:cxnLst>
                  <a:rect l="l" t="t" r="r" b="b"/>
                  <a:pathLst>
                    <a:path w="1112650" h="992542">
                      <a:moveTo>
                        <a:pt x="554760" y="0"/>
                      </a:moveTo>
                      <a:cubicBezTo>
                        <a:pt x="601734" y="0"/>
                        <a:pt x="643707" y="10776"/>
                        <a:pt x="671441" y="27683"/>
                      </a:cubicBezTo>
                      <a:lnTo>
                        <a:pt x="688451" y="41789"/>
                      </a:lnTo>
                      <a:lnTo>
                        <a:pt x="696012" y="39905"/>
                      </a:lnTo>
                      <a:cubicBezTo>
                        <a:pt x="726570" y="37784"/>
                        <a:pt x="764726" y="44542"/>
                        <a:pt x="803236" y="60681"/>
                      </a:cubicBezTo>
                      <a:cubicBezTo>
                        <a:pt x="832119" y="72784"/>
                        <a:pt x="857100" y="88447"/>
                        <a:pt x="876188" y="105340"/>
                      </a:cubicBezTo>
                      <a:lnTo>
                        <a:pt x="896603" y="127467"/>
                      </a:lnTo>
                      <a:lnTo>
                        <a:pt x="900843" y="128194"/>
                      </a:lnTo>
                      <a:cubicBezTo>
                        <a:pt x="929671" y="138549"/>
                        <a:pt x="961882" y="160091"/>
                        <a:pt x="990642" y="190362"/>
                      </a:cubicBezTo>
                      <a:cubicBezTo>
                        <a:pt x="1022998" y="224418"/>
                        <a:pt x="1044094" y="262269"/>
                        <a:pt x="1050940" y="294019"/>
                      </a:cubicBezTo>
                      <a:lnTo>
                        <a:pt x="1052644" y="319226"/>
                      </a:lnTo>
                      <a:lnTo>
                        <a:pt x="1067157" y="332799"/>
                      </a:lnTo>
                      <a:cubicBezTo>
                        <a:pt x="1085546" y="357296"/>
                        <a:pt x="1100612" y="392997"/>
                        <a:pt x="1107996" y="434094"/>
                      </a:cubicBezTo>
                      <a:cubicBezTo>
                        <a:pt x="1116304" y="480329"/>
                        <a:pt x="1113121" y="523545"/>
                        <a:pt x="1101385" y="553831"/>
                      </a:cubicBezTo>
                      <a:lnTo>
                        <a:pt x="1090152" y="573702"/>
                      </a:lnTo>
                      <a:lnTo>
                        <a:pt x="1088738" y="608331"/>
                      </a:lnTo>
                      <a:cubicBezTo>
                        <a:pt x="1085825" y="626596"/>
                        <a:pt x="1080659" y="645921"/>
                        <a:pt x="1073152" y="665403"/>
                      </a:cubicBezTo>
                      <a:cubicBezTo>
                        <a:pt x="1061891" y="694624"/>
                        <a:pt x="1046960" y="720049"/>
                        <a:pt x="1030629" y="739619"/>
                      </a:cubicBezTo>
                      <a:lnTo>
                        <a:pt x="1025248" y="744881"/>
                      </a:lnTo>
                      <a:lnTo>
                        <a:pt x="1020432" y="768518"/>
                      </a:lnTo>
                      <a:cubicBezTo>
                        <a:pt x="1009186" y="797011"/>
                        <a:pt x="986656" y="828536"/>
                        <a:pt x="955507" y="856343"/>
                      </a:cubicBezTo>
                      <a:cubicBezTo>
                        <a:pt x="924356" y="884150"/>
                        <a:pt x="890486" y="902972"/>
                        <a:pt x="860904" y="910925"/>
                      </a:cubicBezTo>
                      <a:lnTo>
                        <a:pt x="836990" y="913028"/>
                      </a:lnTo>
                      <a:lnTo>
                        <a:pt x="822738" y="923821"/>
                      </a:lnTo>
                      <a:cubicBezTo>
                        <a:pt x="799099" y="938494"/>
                        <a:pt x="769305" y="951346"/>
                        <a:pt x="735924" y="960291"/>
                      </a:cubicBezTo>
                      <a:cubicBezTo>
                        <a:pt x="713670" y="966253"/>
                        <a:pt x="691928" y="969915"/>
                        <a:pt x="671667" y="971431"/>
                      </a:cubicBezTo>
                      <a:lnTo>
                        <a:pt x="628811" y="970087"/>
                      </a:lnTo>
                      <a:lnTo>
                        <a:pt x="628169" y="970997"/>
                      </a:lnTo>
                      <a:cubicBezTo>
                        <a:pt x="598686" y="992530"/>
                        <a:pt x="539172" y="999199"/>
                        <a:pt x="474550" y="985153"/>
                      </a:cubicBezTo>
                      <a:cubicBezTo>
                        <a:pt x="453010" y="980472"/>
                        <a:pt x="432941" y="973931"/>
                        <a:pt x="415094" y="966112"/>
                      </a:cubicBezTo>
                      <a:lnTo>
                        <a:pt x="382058" y="946983"/>
                      </a:lnTo>
                      <a:lnTo>
                        <a:pt x="371625" y="952139"/>
                      </a:lnTo>
                      <a:cubicBezTo>
                        <a:pt x="339609" y="958083"/>
                        <a:pt x="297109" y="941164"/>
                        <a:pt x="263762" y="906066"/>
                      </a:cubicBezTo>
                      <a:cubicBezTo>
                        <a:pt x="252647" y="894366"/>
                        <a:pt x="243600" y="881754"/>
                        <a:pt x="236759" y="868965"/>
                      </a:cubicBezTo>
                      <a:lnTo>
                        <a:pt x="235796" y="866296"/>
                      </a:lnTo>
                      <a:lnTo>
                        <a:pt x="211376" y="846535"/>
                      </a:lnTo>
                      <a:cubicBezTo>
                        <a:pt x="166914" y="799737"/>
                        <a:pt x="155560" y="738341"/>
                        <a:pt x="186020" y="709400"/>
                      </a:cubicBezTo>
                      <a:lnTo>
                        <a:pt x="206660" y="699199"/>
                      </a:lnTo>
                      <a:lnTo>
                        <a:pt x="199350" y="690260"/>
                      </a:lnTo>
                      <a:cubicBezTo>
                        <a:pt x="188672" y="650409"/>
                        <a:pt x="252177" y="598767"/>
                        <a:pt x="341192" y="574916"/>
                      </a:cubicBezTo>
                      <a:cubicBezTo>
                        <a:pt x="407955" y="557027"/>
                        <a:pt x="470106" y="559850"/>
                        <a:pt x="501513" y="579192"/>
                      </a:cubicBezTo>
                      <a:lnTo>
                        <a:pt x="513633" y="594016"/>
                      </a:lnTo>
                      <a:lnTo>
                        <a:pt x="533473" y="588389"/>
                      </a:lnTo>
                      <a:cubicBezTo>
                        <a:pt x="551736" y="585462"/>
                        <a:pt x="571707" y="584344"/>
                        <a:pt x="592558" y="585402"/>
                      </a:cubicBezTo>
                      <a:lnTo>
                        <a:pt x="626294" y="590568"/>
                      </a:lnTo>
                      <a:lnTo>
                        <a:pt x="638045" y="569803"/>
                      </a:lnTo>
                      <a:lnTo>
                        <a:pt x="674475" y="529971"/>
                      </a:lnTo>
                      <a:lnTo>
                        <a:pt x="669602" y="525935"/>
                      </a:lnTo>
                      <a:cubicBezTo>
                        <a:pt x="662422" y="516458"/>
                        <a:pt x="658703" y="506249"/>
                        <a:pt x="659236" y="495758"/>
                      </a:cubicBezTo>
                      <a:cubicBezTo>
                        <a:pt x="659768" y="485269"/>
                        <a:pt x="664502" y="475489"/>
                        <a:pt x="672604" y="466788"/>
                      </a:cubicBezTo>
                      <a:lnTo>
                        <a:pt x="675655" y="464744"/>
                      </a:lnTo>
                      <a:lnTo>
                        <a:pt x="673382" y="460737"/>
                      </a:lnTo>
                      <a:lnTo>
                        <a:pt x="662642" y="456477"/>
                      </a:lnTo>
                      <a:cubicBezTo>
                        <a:pt x="649327" y="448908"/>
                        <a:pt x="638684" y="440161"/>
                        <a:pt x="631503" y="430684"/>
                      </a:cubicBezTo>
                      <a:lnTo>
                        <a:pt x="624987" y="411716"/>
                      </a:lnTo>
                      <a:lnTo>
                        <a:pt x="589608" y="413505"/>
                      </a:lnTo>
                      <a:cubicBezTo>
                        <a:pt x="568758" y="412446"/>
                        <a:pt x="549002" y="409312"/>
                        <a:pt x="531129" y="404551"/>
                      </a:cubicBezTo>
                      <a:lnTo>
                        <a:pt x="525975" y="402506"/>
                      </a:lnTo>
                      <a:lnTo>
                        <a:pt x="524035" y="406709"/>
                      </a:lnTo>
                      <a:cubicBezTo>
                        <a:pt x="515932" y="415411"/>
                        <a:pt x="504459" y="423035"/>
                        <a:pt x="490446" y="429217"/>
                      </a:cubicBezTo>
                      <a:lnTo>
                        <a:pt x="443393" y="442559"/>
                      </a:lnTo>
                      <a:lnTo>
                        <a:pt x="443220" y="442866"/>
                      </a:lnTo>
                      <a:lnTo>
                        <a:pt x="450269" y="451487"/>
                      </a:lnTo>
                      <a:cubicBezTo>
                        <a:pt x="460946" y="491338"/>
                        <a:pt x="397441" y="542980"/>
                        <a:pt x="308426" y="566831"/>
                      </a:cubicBezTo>
                      <a:cubicBezTo>
                        <a:pt x="286172" y="572795"/>
                        <a:pt x="264431" y="576456"/>
                        <a:pt x="244169" y="577972"/>
                      </a:cubicBezTo>
                      <a:lnTo>
                        <a:pt x="235573" y="577702"/>
                      </a:lnTo>
                      <a:lnTo>
                        <a:pt x="221046" y="593237"/>
                      </a:lnTo>
                      <a:cubicBezTo>
                        <a:pt x="193853" y="613466"/>
                        <a:pt x="161534" y="621826"/>
                        <a:pt x="130535" y="613519"/>
                      </a:cubicBezTo>
                      <a:cubicBezTo>
                        <a:pt x="99536" y="605213"/>
                        <a:pt x="75726" y="581814"/>
                        <a:pt x="62290" y="550699"/>
                      </a:cubicBezTo>
                      <a:lnTo>
                        <a:pt x="59116" y="537034"/>
                      </a:lnTo>
                      <a:lnTo>
                        <a:pt x="44134" y="538838"/>
                      </a:lnTo>
                      <a:cubicBezTo>
                        <a:pt x="3551" y="527963"/>
                        <a:pt x="-11826" y="453757"/>
                        <a:pt x="9788" y="373090"/>
                      </a:cubicBezTo>
                      <a:cubicBezTo>
                        <a:pt x="20595" y="332758"/>
                        <a:pt x="38605" y="298448"/>
                        <a:pt x="58984" y="275580"/>
                      </a:cubicBezTo>
                      <a:lnTo>
                        <a:pt x="64385" y="271318"/>
                      </a:lnTo>
                      <a:lnTo>
                        <a:pt x="69371" y="257936"/>
                      </a:lnTo>
                      <a:cubicBezTo>
                        <a:pt x="80635" y="235071"/>
                        <a:pt x="97820" y="211112"/>
                        <a:pt x="119965" y="188968"/>
                      </a:cubicBezTo>
                      <a:cubicBezTo>
                        <a:pt x="134728" y="174205"/>
                        <a:pt x="150297" y="161646"/>
                        <a:pt x="165811" y="151576"/>
                      </a:cubicBezTo>
                      <a:lnTo>
                        <a:pt x="206543" y="131478"/>
                      </a:lnTo>
                      <a:lnTo>
                        <a:pt x="207727" y="121632"/>
                      </a:lnTo>
                      <a:cubicBezTo>
                        <a:pt x="222834" y="89316"/>
                        <a:pt x="269783" y="56902"/>
                        <a:pt x="330282" y="40691"/>
                      </a:cubicBezTo>
                      <a:cubicBezTo>
                        <a:pt x="350448" y="35289"/>
                        <a:pt x="370211" y="32196"/>
                        <a:pt x="388682" y="31232"/>
                      </a:cubicBezTo>
                      <a:lnTo>
                        <a:pt x="430504" y="33964"/>
                      </a:lnTo>
                      <a:lnTo>
                        <a:pt x="438078" y="27684"/>
                      </a:lnTo>
                      <a:cubicBezTo>
                        <a:pt x="465813" y="10777"/>
                        <a:pt x="507784" y="0"/>
                        <a:pt x="554760" y="0"/>
                      </a:cubicBezTo>
                      <a:close/>
                    </a:path>
                  </a:pathLst>
                </a:custGeom>
                <a:solidFill>
                  <a:srgbClr val="FF9933">
                    <a:alpha val="8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30" name="グループ化 829">
                <a:extLst>
                  <a:ext uri="{FF2B5EF4-FFF2-40B4-BE49-F238E27FC236}">
                    <a16:creationId xmlns:a16="http://schemas.microsoft.com/office/drawing/2014/main" id="{FF32EA55-F5F4-423B-8150-014BE5F26649}"/>
                  </a:ext>
                </a:extLst>
              </p:cNvPr>
              <p:cNvGrpSpPr/>
              <p:nvPr/>
            </p:nvGrpSpPr>
            <p:grpSpPr>
              <a:xfrm rot="10800000">
                <a:off x="3838142" y="3559011"/>
                <a:ext cx="440902" cy="393308"/>
                <a:chOff x="2399585" y="4433177"/>
                <a:chExt cx="1112650" cy="992542"/>
              </a:xfrm>
            </p:grpSpPr>
            <p:grpSp>
              <p:nvGrpSpPr>
                <p:cNvPr id="931" name="グループ化 930">
                  <a:extLst>
                    <a:ext uri="{FF2B5EF4-FFF2-40B4-BE49-F238E27FC236}">
                      <a16:creationId xmlns:a16="http://schemas.microsoft.com/office/drawing/2014/main" id="{9200A26A-C34A-4F96-A77D-69CEC60C244B}"/>
                    </a:ext>
                  </a:extLst>
                </p:cNvPr>
                <p:cNvGrpSpPr/>
                <p:nvPr/>
              </p:nvGrpSpPr>
              <p:grpSpPr>
                <a:xfrm>
                  <a:off x="2431779" y="4474436"/>
                  <a:ext cx="1049610" cy="915310"/>
                  <a:chOff x="4286227" y="3028239"/>
                  <a:chExt cx="440813" cy="440845"/>
                </a:xfrm>
              </p:grpSpPr>
              <p:sp>
                <p:nvSpPr>
                  <p:cNvPr id="933" name="フリーフォーム: 図形 932">
                    <a:extLst>
                      <a:ext uri="{FF2B5EF4-FFF2-40B4-BE49-F238E27FC236}">
                        <a16:creationId xmlns:a16="http://schemas.microsoft.com/office/drawing/2014/main" id="{39A79253-56E3-4242-86CF-0D34CD3BED99}"/>
                      </a:ext>
                    </a:extLst>
                  </p:cNvPr>
                  <p:cNvSpPr/>
                  <p:nvPr/>
                </p:nvSpPr>
                <p:spPr>
                  <a:xfrm>
                    <a:off x="4286227" y="3028239"/>
                    <a:ext cx="440813" cy="440845"/>
                  </a:xfrm>
                  <a:custGeom>
                    <a:avLst/>
                    <a:gdLst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40813" h="440845">
                        <a:moveTo>
                          <a:pt x="220600" y="0"/>
                        </a:moveTo>
                        <a:cubicBezTo>
                          <a:pt x="290333" y="73"/>
                          <a:pt x="357640" y="33325"/>
                          <a:pt x="399783" y="92349"/>
                        </a:cubicBezTo>
                        <a:cubicBezTo>
                          <a:pt x="455974" y="171048"/>
                          <a:pt x="454305" y="277183"/>
                          <a:pt x="395667" y="354076"/>
                        </a:cubicBezTo>
                        <a:cubicBezTo>
                          <a:pt x="337029" y="430969"/>
                          <a:pt x="235119" y="460661"/>
                          <a:pt x="144357" y="427295"/>
                        </a:cubicBezTo>
                        <a:lnTo>
                          <a:pt x="144784" y="426136"/>
                        </a:lnTo>
                        <a:lnTo>
                          <a:pt x="127001" y="422599"/>
                        </a:lnTo>
                        <a:cubicBezTo>
                          <a:pt x="95762" y="409586"/>
                          <a:pt x="73842" y="379120"/>
                          <a:pt x="73842" y="343611"/>
                        </a:cubicBezTo>
                        <a:cubicBezTo>
                          <a:pt x="73842" y="296266"/>
                          <a:pt x="112810" y="257886"/>
                          <a:pt x="160879" y="257886"/>
                        </a:cubicBezTo>
                        <a:cubicBezTo>
                          <a:pt x="172897" y="257886"/>
                          <a:pt x="184345" y="260285"/>
                          <a:pt x="194758" y="264623"/>
                        </a:cubicBezTo>
                        <a:lnTo>
                          <a:pt x="203581" y="270482"/>
                        </a:lnTo>
                        <a:lnTo>
                          <a:pt x="235310" y="271573"/>
                        </a:lnTo>
                        <a:cubicBezTo>
                          <a:pt x="245982" y="268464"/>
                          <a:pt x="255684" y="262023"/>
                          <a:pt x="262771" y="252729"/>
                        </a:cubicBezTo>
                        <a:cubicBezTo>
                          <a:pt x="276945" y="234142"/>
                          <a:pt x="277348" y="208487"/>
                          <a:pt x="263766" y="189464"/>
                        </a:cubicBezTo>
                        <a:cubicBezTo>
                          <a:pt x="250183" y="170441"/>
                          <a:pt x="225787" y="162493"/>
                          <a:pt x="203606" y="169864"/>
                        </a:cubicBezTo>
                        <a:cubicBezTo>
                          <a:pt x="181424" y="177235"/>
                          <a:pt x="166638" y="198204"/>
                          <a:pt x="167143" y="221573"/>
                        </a:cubicBezTo>
                        <a:cubicBezTo>
                          <a:pt x="-5235" y="315646"/>
                          <a:pt x="55748" y="223980"/>
                          <a:pt x="51" y="225184"/>
                        </a:cubicBezTo>
                        <a:cubicBezTo>
                          <a:pt x="-2038" y="128506"/>
                          <a:pt x="59134" y="41758"/>
                          <a:pt x="150900" y="11263"/>
                        </a:cubicBezTo>
                        <a:cubicBezTo>
                          <a:pt x="173842" y="3639"/>
                          <a:pt x="197356" y="-24"/>
                          <a:pt x="220600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34" name="二等辺三角形 933">
                    <a:extLst>
                      <a:ext uri="{FF2B5EF4-FFF2-40B4-BE49-F238E27FC236}">
                        <a16:creationId xmlns:a16="http://schemas.microsoft.com/office/drawing/2014/main" id="{8682B9D7-2E76-4885-979D-09EC722EF8EB}"/>
                      </a:ext>
                    </a:extLst>
                  </p:cNvPr>
                  <p:cNvSpPr/>
                  <p:nvPr/>
                </p:nvSpPr>
                <p:spPr>
                  <a:xfrm rot="12782294">
                    <a:off x="4562071" y="3064669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5" name="二等辺三角形 934">
                    <a:extLst>
                      <a:ext uri="{FF2B5EF4-FFF2-40B4-BE49-F238E27FC236}">
                        <a16:creationId xmlns:a16="http://schemas.microsoft.com/office/drawing/2014/main" id="{BC810B2D-A092-4195-8AAF-0380D2245BA8}"/>
                      </a:ext>
                    </a:extLst>
                  </p:cNvPr>
                  <p:cNvSpPr/>
                  <p:nvPr/>
                </p:nvSpPr>
                <p:spPr>
                  <a:xfrm rot="15537102">
                    <a:off x="4636156" y="3159534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6" name="二等辺三角形 935">
                    <a:extLst>
                      <a:ext uri="{FF2B5EF4-FFF2-40B4-BE49-F238E27FC236}">
                        <a16:creationId xmlns:a16="http://schemas.microsoft.com/office/drawing/2014/main" id="{70C9F7A0-12F3-46F4-8505-74787D6EB191}"/>
                      </a:ext>
                    </a:extLst>
                  </p:cNvPr>
                  <p:cNvSpPr/>
                  <p:nvPr/>
                </p:nvSpPr>
                <p:spPr>
                  <a:xfrm rot="19478095">
                    <a:off x="4563269" y="3329175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7" name="二等辺三角形 936">
                    <a:extLst>
                      <a:ext uri="{FF2B5EF4-FFF2-40B4-BE49-F238E27FC236}">
                        <a16:creationId xmlns:a16="http://schemas.microsoft.com/office/drawing/2014/main" id="{3C92C2F7-3482-459C-BD90-2977FF471609}"/>
                      </a:ext>
                    </a:extLst>
                  </p:cNvPr>
                  <p:cNvSpPr/>
                  <p:nvPr/>
                </p:nvSpPr>
                <p:spPr>
                  <a:xfrm rot="17501834">
                    <a:off x="4627564" y="3260119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8" name="二等辺三角形 937">
                    <a:extLst>
                      <a:ext uri="{FF2B5EF4-FFF2-40B4-BE49-F238E27FC236}">
                        <a16:creationId xmlns:a16="http://schemas.microsoft.com/office/drawing/2014/main" id="{A8264038-AAC9-4E65-B12F-361420C2A91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471584" y="3043238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9" name="二等辺三角形 938">
                    <a:extLst>
                      <a:ext uri="{FF2B5EF4-FFF2-40B4-BE49-F238E27FC236}">
                        <a16:creationId xmlns:a16="http://schemas.microsoft.com/office/drawing/2014/main" id="{81822E79-02FA-4962-B327-E0438D8DC8EF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364428" y="3090862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0" name="二等辺三角形 939">
                    <a:extLst>
                      <a:ext uri="{FF2B5EF4-FFF2-40B4-BE49-F238E27FC236}">
                        <a16:creationId xmlns:a16="http://schemas.microsoft.com/office/drawing/2014/main" id="{B9257932-E8DC-4A56-954F-5A5878F958A6}"/>
                      </a:ext>
                    </a:extLst>
                  </p:cNvPr>
                  <p:cNvSpPr/>
                  <p:nvPr/>
                </p:nvSpPr>
                <p:spPr>
                  <a:xfrm>
                    <a:off x="4483491" y="3357562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32" name="フリーフォーム: 図形 931">
                  <a:extLst>
                    <a:ext uri="{FF2B5EF4-FFF2-40B4-BE49-F238E27FC236}">
                      <a16:creationId xmlns:a16="http://schemas.microsoft.com/office/drawing/2014/main" id="{F272E795-97FB-4C49-B3FE-63E5999FBF32}"/>
                    </a:ext>
                  </a:extLst>
                </p:cNvPr>
                <p:cNvSpPr/>
                <p:nvPr/>
              </p:nvSpPr>
              <p:spPr>
                <a:xfrm>
                  <a:off x="2399585" y="4433177"/>
                  <a:ext cx="1112650" cy="992542"/>
                </a:xfrm>
                <a:custGeom>
                  <a:avLst/>
                  <a:gdLst>
                    <a:gd name="connsiteX0" fmla="*/ 554760 w 1112650"/>
                    <a:gd name="connsiteY0" fmla="*/ 0 h 992542"/>
                    <a:gd name="connsiteX1" fmla="*/ 671441 w 1112650"/>
                    <a:gd name="connsiteY1" fmla="*/ 27683 h 992542"/>
                    <a:gd name="connsiteX2" fmla="*/ 688451 w 1112650"/>
                    <a:gd name="connsiteY2" fmla="*/ 41789 h 992542"/>
                    <a:gd name="connsiteX3" fmla="*/ 696012 w 1112650"/>
                    <a:gd name="connsiteY3" fmla="*/ 39905 h 992542"/>
                    <a:gd name="connsiteX4" fmla="*/ 803236 w 1112650"/>
                    <a:gd name="connsiteY4" fmla="*/ 60681 h 992542"/>
                    <a:gd name="connsiteX5" fmla="*/ 876188 w 1112650"/>
                    <a:gd name="connsiteY5" fmla="*/ 105340 h 992542"/>
                    <a:gd name="connsiteX6" fmla="*/ 896603 w 1112650"/>
                    <a:gd name="connsiteY6" fmla="*/ 127467 h 992542"/>
                    <a:gd name="connsiteX7" fmla="*/ 900843 w 1112650"/>
                    <a:gd name="connsiteY7" fmla="*/ 128194 h 992542"/>
                    <a:gd name="connsiteX8" fmla="*/ 990642 w 1112650"/>
                    <a:gd name="connsiteY8" fmla="*/ 190362 h 992542"/>
                    <a:gd name="connsiteX9" fmla="*/ 1050940 w 1112650"/>
                    <a:gd name="connsiteY9" fmla="*/ 294019 h 992542"/>
                    <a:gd name="connsiteX10" fmla="*/ 1052644 w 1112650"/>
                    <a:gd name="connsiteY10" fmla="*/ 319226 h 992542"/>
                    <a:gd name="connsiteX11" fmla="*/ 1067157 w 1112650"/>
                    <a:gd name="connsiteY11" fmla="*/ 332799 h 992542"/>
                    <a:gd name="connsiteX12" fmla="*/ 1107996 w 1112650"/>
                    <a:gd name="connsiteY12" fmla="*/ 434094 h 992542"/>
                    <a:gd name="connsiteX13" fmla="*/ 1101385 w 1112650"/>
                    <a:gd name="connsiteY13" fmla="*/ 553831 h 992542"/>
                    <a:gd name="connsiteX14" fmla="*/ 1090152 w 1112650"/>
                    <a:gd name="connsiteY14" fmla="*/ 573702 h 992542"/>
                    <a:gd name="connsiteX15" fmla="*/ 1088738 w 1112650"/>
                    <a:gd name="connsiteY15" fmla="*/ 608331 h 992542"/>
                    <a:gd name="connsiteX16" fmla="*/ 1073152 w 1112650"/>
                    <a:gd name="connsiteY16" fmla="*/ 665403 h 992542"/>
                    <a:gd name="connsiteX17" fmla="*/ 1030629 w 1112650"/>
                    <a:gd name="connsiteY17" fmla="*/ 739619 h 992542"/>
                    <a:gd name="connsiteX18" fmla="*/ 1025248 w 1112650"/>
                    <a:gd name="connsiteY18" fmla="*/ 744881 h 992542"/>
                    <a:gd name="connsiteX19" fmla="*/ 1020432 w 1112650"/>
                    <a:gd name="connsiteY19" fmla="*/ 768518 h 992542"/>
                    <a:gd name="connsiteX20" fmla="*/ 955507 w 1112650"/>
                    <a:gd name="connsiteY20" fmla="*/ 856343 h 992542"/>
                    <a:gd name="connsiteX21" fmla="*/ 860904 w 1112650"/>
                    <a:gd name="connsiteY21" fmla="*/ 910925 h 992542"/>
                    <a:gd name="connsiteX22" fmla="*/ 836990 w 1112650"/>
                    <a:gd name="connsiteY22" fmla="*/ 913028 h 992542"/>
                    <a:gd name="connsiteX23" fmla="*/ 822738 w 1112650"/>
                    <a:gd name="connsiteY23" fmla="*/ 923821 h 992542"/>
                    <a:gd name="connsiteX24" fmla="*/ 735924 w 1112650"/>
                    <a:gd name="connsiteY24" fmla="*/ 960291 h 992542"/>
                    <a:gd name="connsiteX25" fmla="*/ 671667 w 1112650"/>
                    <a:gd name="connsiteY25" fmla="*/ 971431 h 992542"/>
                    <a:gd name="connsiteX26" fmla="*/ 628811 w 1112650"/>
                    <a:gd name="connsiteY26" fmla="*/ 970087 h 992542"/>
                    <a:gd name="connsiteX27" fmla="*/ 628169 w 1112650"/>
                    <a:gd name="connsiteY27" fmla="*/ 970997 h 992542"/>
                    <a:gd name="connsiteX28" fmla="*/ 474550 w 1112650"/>
                    <a:gd name="connsiteY28" fmla="*/ 985153 h 992542"/>
                    <a:gd name="connsiteX29" fmla="*/ 415094 w 1112650"/>
                    <a:gd name="connsiteY29" fmla="*/ 966112 h 992542"/>
                    <a:gd name="connsiteX30" fmla="*/ 382058 w 1112650"/>
                    <a:gd name="connsiteY30" fmla="*/ 946983 h 992542"/>
                    <a:gd name="connsiteX31" fmla="*/ 371625 w 1112650"/>
                    <a:gd name="connsiteY31" fmla="*/ 952139 h 992542"/>
                    <a:gd name="connsiteX32" fmla="*/ 263762 w 1112650"/>
                    <a:gd name="connsiteY32" fmla="*/ 906066 h 992542"/>
                    <a:gd name="connsiteX33" fmla="*/ 236759 w 1112650"/>
                    <a:gd name="connsiteY33" fmla="*/ 868965 h 992542"/>
                    <a:gd name="connsiteX34" fmla="*/ 235796 w 1112650"/>
                    <a:gd name="connsiteY34" fmla="*/ 866296 h 992542"/>
                    <a:gd name="connsiteX35" fmla="*/ 211376 w 1112650"/>
                    <a:gd name="connsiteY35" fmla="*/ 846535 h 992542"/>
                    <a:gd name="connsiteX36" fmla="*/ 186020 w 1112650"/>
                    <a:gd name="connsiteY36" fmla="*/ 709400 h 992542"/>
                    <a:gd name="connsiteX37" fmla="*/ 206660 w 1112650"/>
                    <a:gd name="connsiteY37" fmla="*/ 699199 h 992542"/>
                    <a:gd name="connsiteX38" fmla="*/ 199350 w 1112650"/>
                    <a:gd name="connsiteY38" fmla="*/ 690260 h 992542"/>
                    <a:gd name="connsiteX39" fmla="*/ 341192 w 1112650"/>
                    <a:gd name="connsiteY39" fmla="*/ 574916 h 992542"/>
                    <a:gd name="connsiteX40" fmla="*/ 501513 w 1112650"/>
                    <a:gd name="connsiteY40" fmla="*/ 579192 h 992542"/>
                    <a:gd name="connsiteX41" fmla="*/ 513633 w 1112650"/>
                    <a:gd name="connsiteY41" fmla="*/ 594016 h 992542"/>
                    <a:gd name="connsiteX42" fmla="*/ 533473 w 1112650"/>
                    <a:gd name="connsiteY42" fmla="*/ 588389 h 992542"/>
                    <a:gd name="connsiteX43" fmla="*/ 592558 w 1112650"/>
                    <a:gd name="connsiteY43" fmla="*/ 585402 h 992542"/>
                    <a:gd name="connsiteX44" fmla="*/ 626294 w 1112650"/>
                    <a:gd name="connsiteY44" fmla="*/ 590568 h 992542"/>
                    <a:gd name="connsiteX45" fmla="*/ 638045 w 1112650"/>
                    <a:gd name="connsiteY45" fmla="*/ 569803 h 992542"/>
                    <a:gd name="connsiteX46" fmla="*/ 674475 w 1112650"/>
                    <a:gd name="connsiteY46" fmla="*/ 529971 h 992542"/>
                    <a:gd name="connsiteX47" fmla="*/ 669602 w 1112650"/>
                    <a:gd name="connsiteY47" fmla="*/ 525935 h 992542"/>
                    <a:gd name="connsiteX48" fmla="*/ 659236 w 1112650"/>
                    <a:gd name="connsiteY48" fmla="*/ 495758 h 992542"/>
                    <a:gd name="connsiteX49" fmla="*/ 672604 w 1112650"/>
                    <a:gd name="connsiteY49" fmla="*/ 466788 h 992542"/>
                    <a:gd name="connsiteX50" fmla="*/ 675655 w 1112650"/>
                    <a:gd name="connsiteY50" fmla="*/ 464744 h 992542"/>
                    <a:gd name="connsiteX51" fmla="*/ 673382 w 1112650"/>
                    <a:gd name="connsiteY51" fmla="*/ 460737 h 992542"/>
                    <a:gd name="connsiteX52" fmla="*/ 662642 w 1112650"/>
                    <a:gd name="connsiteY52" fmla="*/ 456477 h 992542"/>
                    <a:gd name="connsiteX53" fmla="*/ 631503 w 1112650"/>
                    <a:gd name="connsiteY53" fmla="*/ 430684 h 992542"/>
                    <a:gd name="connsiteX54" fmla="*/ 624987 w 1112650"/>
                    <a:gd name="connsiteY54" fmla="*/ 411716 h 992542"/>
                    <a:gd name="connsiteX55" fmla="*/ 589608 w 1112650"/>
                    <a:gd name="connsiteY55" fmla="*/ 413505 h 992542"/>
                    <a:gd name="connsiteX56" fmla="*/ 531129 w 1112650"/>
                    <a:gd name="connsiteY56" fmla="*/ 404551 h 992542"/>
                    <a:gd name="connsiteX57" fmla="*/ 525975 w 1112650"/>
                    <a:gd name="connsiteY57" fmla="*/ 402506 h 992542"/>
                    <a:gd name="connsiteX58" fmla="*/ 524035 w 1112650"/>
                    <a:gd name="connsiteY58" fmla="*/ 406709 h 992542"/>
                    <a:gd name="connsiteX59" fmla="*/ 490446 w 1112650"/>
                    <a:gd name="connsiteY59" fmla="*/ 429217 h 992542"/>
                    <a:gd name="connsiteX60" fmla="*/ 443393 w 1112650"/>
                    <a:gd name="connsiteY60" fmla="*/ 442559 h 992542"/>
                    <a:gd name="connsiteX61" fmla="*/ 443220 w 1112650"/>
                    <a:gd name="connsiteY61" fmla="*/ 442866 h 992542"/>
                    <a:gd name="connsiteX62" fmla="*/ 450269 w 1112650"/>
                    <a:gd name="connsiteY62" fmla="*/ 451487 h 992542"/>
                    <a:gd name="connsiteX63" fmla="*/ 308426 w 1112650"/>
                    <a:gd name="connsiteY63" fmla="*/ 566831 h 992542"/>
                    <a:gd name="connsiteX64" fmla="*/ 244169 w 1112650"/>
                    <a:gd name="connsiteY64" fmla="*/ 577972 h 992542"/>
                    <a:gd name="connsiteX65" fmla="*/ 235573 w 1112650"/>
                    <a:gd name="connsiteY65" fmla="*/ 577702 h 992542"/>
                    <a:gd name="connsiteX66" fmla="*/ 221046 w 1112650"/>
                    <a:gd name="connsiteY66" fmla="*/ 593237 h 992542"/>
                    <a:gd name="connsiteX67" fmla="*/ 130535 w 1112650"/>
                    <a:gd name="connsiteY67" fmla="*/ 613519 h 992542"/>
                    <a:gd name="connsiteX68" fmla="*/ 62290 w 1112650"/>
                    <a:gd name="connsiteY68" fmla="*/ 550699 h 992542"/>
                    <a:gd name="connsiteX69" fmla="*/ 59116 w 1112650"/>
                    <a:gd name="connsiteY69" fmla="*/ 537034 h 992542"/>
                    <a:gd name="connsiteX70" fmla="*/ 44134 w 1112650"/>
                    <a:gd name="connsiteY70" fmla="*/ 538838 h 992542"/>
                    <a:gd name="connsiteX71" fmla="*/ 9788 w 1112650"/>
                    <a:gd name="connsiteY71" fmla="*/ 373090 h 992542"/>
                    <a:gd name="connsiteX72" fmla="*/ 58984 w 1112650"/>
                    <a:gd name="connsiteY72" fmla="*/ 275580 h 992542"/>
                    <a:gd name="connsiteX73" fmla="*/ 64385 w 1112650"/>
                    <a:gd name="connsiteY73" fmla="*/ 271318 h 992542"/>
                    <a:gd name="connsiteX74" fmla="*/ 69371 w 1112650"/>
                    <a:gd name="connsiteY74" fmla="*/ 257936 h 992542"/>
                    <a:gd name="connsiteX75" fmla="*/ 119965 w 1112650"/>
                    <a:gd name="connsiteY75" fmla="*/ 188968 h 992542"/>
                    <a:gd name="connsiteX76" fmla="*/ 165811 w 1112650"/>
                    <a:gd name="connsiteY76" fmla="*/ 151576 h 992542"/>
                    <a:gd name="connsiteX77" fmla="*/ 206543 w 1112650"/>
                    <a:gd name="connsiteY77" fmla="*/ 131478 h 992542"/>
                    <a:gd name="connsiteX78" fmla="*/ 207727 w 1112650"/>
                    <a:gd name="connsiteY78" fmla="*/ 121632 h 992542"/>
                    <a:gd name="connsiteX79" fmla="*/ 330282 w 1112650"/>
                    <a:gd name="connsiteY79" fmla="*/ 40691 h 992542"/>
                    <a:gd name="connsiteX80" fmla="*/ 388682 w 1112650"/>
                    <a:gd name="connsiteY80" fmla="*/ 31232 h 992542"/>
                    <a:gd name="connsiteX81" fmla="*/ 430504 w 1112650"/>
                    <a:gd name="connsiteY81" fmla="*/ 33964 h 992542"/>
                    <a:gd name="connsiteX82" fmla="*/ 438078 w 1112650"/>
                    <a:gd name="connsiteY82" fmla="*/ 27684 h 992542"/>
                    <a:gd name="connsiteX83" fmla="*/ 554760 w 1112650"/>
                    <a:gd name="connsiteY83" fmla="*/ 0 h 9925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</a:cxnLst>
                  <a:rect l="l" t="t" r="r" b="b"/>
                  <a:pathLst>
                    <a:path w="1112650" h="992542">
                      <a:moveTo>
                        <a:pt x="554760" y="0"/>
                      </a:moveTo>
                      <a:cubicBezTo>
                        <a:pt x="601734" y="0"/>
                        <a:pt x="643707" y="10776"/>
                        <a:pt x="671441" y="27683"/>
                      </a:cubicBezTo>
                      <a:lnTo>
                        <a:pt x="688451" y="41789"/>
                      </a:lnTo>
                      <a:lnTo>
                        <a:pt x="696012" y="39905"/>
                      </a:lnTo>
                      <a:cubicBezTo>
                        <a:pt x="726570" y="37784"/>
                        <a:pt x="764726" y="44542"/>
                        <a:pt x="803236" y="60681"/>
                      </a:cubicBezTo>
                      <a:cubicBezTo>
                        <a:pt x="832119" y="72784"/>
                        <a:pt x="857100" y="88447"/>
                        <a:pt x="876188" y="105340"/>
                      </a:cubicBezTo>
                      <a:lnTo>
                        <a:pt x="896603" y="127467"/>
                      </a:lnTo>
                      <a:lnTo>
                        <a:pt x="900843" y="128194"/>
                      </a:lnTo>
                      <a:cubicBezTo>
                        <a:pt x="929671" y="138549"/>
                        <a:pt x="961882" y="160091"/>
                        <a:pt x="990642" y="190362"/>
                      </a:cubicBezTo>
                      <a:cubicBezTo>
                        <a:pt x="1022998" y="224418"/>
                        <a:pt x="1044094" y="262269"/>
                        <a:pt x="1050940" y="294019"/>
                      </a:cubicBezTo>
                      <a:lnTo>
                        <a:pt x="1052644" y="319226"/>
                      </a:lnTo>
                      <a:lnTo>
                        <a:pt x="1067157" y="332799"/>
                      </a:lnTo>
                      <a:cubicBezTo>
                        <a:pt x="1085546" y="357296"/>
                        <a:pt x="1100612" y="392997"/>
                        <a:pt x="1107996" y="434094"/>
                      </a:cubicBezTo>
                      <a:cubicBezTo>
                        <a:pt x="1116304" y="480329"/>
                        <a:pt x="1113121" y="523545"/>
                        <a:pt x="1101385" y="553831"/>
                      </a:cubicBezTo>
                      <a:lnTo>
                        <a:pt x="1090152" y="573702"/>
                      </a:lnTo>
                      <a:lnTo>
                        <a:pt x="1088738" y="608331"/>
                      </a:lnTo>
                      <a:cubicBezTo>
                        <a:pt x="1085825" y="626596"/>
                        <a:pt x="1080659" y="645921"/>
                        <a:pt x="1073152" y="665403"/>
                      </a:cubicBezTo>
                      <a:cubicBezTo>
                        <a:pt x="1061891" y="694624"/>
                        <a:pt x="1046960" y="720049"/>
                        <a:pt x="1030629" y="739619"/>
                      </a:cubicBezTo>
                      <a:lnTo>
                        <a:pt x="1025248" y="744881"/>
                      </a:lnTo>
                      <a:lnTo>
                        <a:pt x="1020432" y="768518"/>
                      </a:lnTo>
                      <a:cubicBezTo>
                        <a:pt x="1009186" y="797011"/>
                        <a:pt x="986656" y="828536"/>
                        <a:pt x="955507" y="856343"/>
                      </a:cubicBezTo>
                      <a:cubicBezTo>
                        <a:pt x="924356" y="884150"/>
                        <a:pt x="890486" y="902972"/>
                        <a:pt x="860904" y="910925"/>
                      </a:cubicBezTo>
                      <a:lnTo>
                        <a:pt x="836990" y="913028"/>
                      </a:lnTo>
                      <a:lnTo>
                        <a:pt x="822738" y="923821"/>
                      </a:lnTo>
                      <a:cubicBezTo>
                        <a:pt x="799099" y="938494"/>
                        <a:pt x="769305" y="951346"/>
                        <a:pt x="735924" y="960291"/>
                      </a:cubicBezTo>
                      <a:cubicBezTo>
                        <a:pt x="713670" y="966253"/>
                        <a:pt x="691928" y="969915"/>
                        <a:pt x="671667" y="971431"/>
                      </a:cubicBezTo>
                      <a:lnTo>
                        <a:pt x="628811" y="970087"/>
                      </a:lnTo>
                      <a:lnTo>
                        <a:pt x="628169" y="970997"/>
                      </a:lnTo>
                      <a:cubicBezTo>
                        <a:pt x="598686" y="992530"/>
                        <a:pt x="539172" y="999199"/>
                        <a:pt x="474550" y="985153"/>
                      </a:cubicBezTo>
                      <a:cubicBezTo>
                        <a:pt x="453010" y="980472"/>
                        <a:pt x="432941" y="973931"/>
                        <a:pt x="415094" y="966112"/>
                      </a:cubicBezTo>
                      <a:lnTo>
                        <a:pt x="382058" y="946983"/>
                      </a:lnTo>
                      <a:lnTo>
                        <a:pt x="371625" y="952139"/>
                      </a:lnTo>
                      <a:cubicBezTo>
                        <a:pt x="339609" y="958083"/>
                        <a:pt x="297109" y="941164"/>
                        <a:pt x="263762" y="906066"/>
                      </a:cubicBezTo>
                      <a:cubicBezTo>
                        <a:pt x="252647" y="894366"/>
                        <a:pt x="243600" y="881754"/>
                        <a:pt x="236759" y="868965"/>
                      </a:cubicBezTo>
                      <a:lnTo>
                        <a:pt x="235796" y="866296"/>
                      </a:lnTo>
                      <a:lnTo>
                        <a:pt x="211376" y="846535"/>
                      </a:lnTo>
                      <a:cubicBezTo>
                        <a:pt x="166914" y="799737"/>
                        <a:pt x="155560" y="738341"/>
                        <a:pt x="186020" y="709400"/>
                      </a:cubicBezTo>
                      <a:lnTo>
                        <a:pt x="206660" y="699199"/>
                      </a:lnTo>
                      <a:lnTo>
                        <a:pt x="199350" y="690260"/>
                      </a:lnTo>
                      <a:cubicBezTo>
                        <a:pt x="188672" y="650409"/>
                        <a:pt x="252177" y="598767"/>
                        <a:pt x="341192" y="574916"/>
                      </a:cubicBezTo>
                      <a:cubicBezTo>
                        <a:pt x="407955" y="557027"/>
                        <a:pt x="470106" y="559850"/>
                        <a:pt x="501513" y="579192"/>
                      </a:cubicBezTo>
                      <a:lnTo>
                        <a:pt x="513633" y="594016"/>
                      </a:lnTo>
                      <a:lnTo>
                        <a:pt x="533473" y="588389"/>
                      </a:lnTo>
                      <a:cubicBezTo>
                        <a:pt x="551736" y="585462"/>
                        <a:pt x="571707" y="584344"/>
                        <a:pt x="592558" y="585402"/>
                      </a:cubicBezTo>
                      <a:lnTo>
                        <a:pt x="626294" y="590568"/>
                      </a:lnTo>
                      <a:lnTo>
                        <a:pt x="638045" y="569803"/>
                      </a:lnTo>
                      <a:lnTo>
                        <a:pt x="674475" y="529971"/>
                      </a:lnTo>
                      <a:lnTo>
                        <a:pt x="669602" y="525935"/>
                      </a:lnTo>
                      <a:cubicBezTo>
                        <a:pt x="662422" y="516458"/>
                        <a:pt x="658703" y="506249"/>
                        <a:pt x="659236" y="495758"/>
                      </a:cubicBezTo>
                      <a:cubicBezTo>
                        <a:pt x="659768" y="485269"/>
                        <a:pt x="664502" y="475489"/>
                        <a:pt x="672604" y="466788"/>
                      </a:cubicBezTo>
                      <a:lnTo>
                        <a:pt x="675655" y="464744"/>
                      </a:lnTo>
                      <a:lnTo>
                        <a:pt x="673382" y="460737"/>
                      </a:lnTo>
                      <a:lnTo>
                        <a:pt x="662642" y="456477"/>
                      </a:lnTo>
                      <a:cubicBezTo>
                        <a:pt x="649327" y="448908"/>
                        <a:pt x="638684" y="440161"/>
                        <a:pt x="631503" y="430684"/>
                      </a:cubicBezTo>
                      <a:lnTo>
                        <a:pt x="624987" y="411716"/>
                      </a:lnTo>
                      <a:lnTo>
                        <a:pt x="589608" y="413505"/>
                      </a:lnTo>
                      <a:cubicBezTo>
                        <a:pt x="568758" y="412446"/>
                        <a:pt x="549002" y="409312"/>
                        <a:pt x="531129" y="404551"/>
                      </a:cubicBezTo>
                      <a:lnTo>
                        <a:pt x="525975" y="402506"/>
                      </a:lnTo>
                      <a:lnTo>
                        <a:pt x="524035" y="406709"/>
                      </a:lnTo>
                      <a:cubicBezTo>
                        <a:pt x="515932" y="415411"/>
                        <a:pt x="504459" y="423035"/>
                        <a:pt x="490446" y="429217"/>
                      </a:cubicBezTo>
                      <a:lnTo>
                        <a:pt x="443393" y="442559"/>
                      </a:lnTo>
                      <a:lnTo>
                        <a:pt x="443220" y="442866"/>
                      </a:lnTo>
                      <a:lnTo>
                        <a:pt x="450269" y="451487"/>
                      </a:lnTo>
                      <a:cubicBezTo>
                        <a:pt x="460946" y="491338"/>
                        <a:pt x="397441" y="542980"/>
                        <a:pt x="308426" y="566831"/>
                      </a:cubicBezTo>
                      <a:cubicBezTo>
                        <a:pt x="286172" y="572795"/>
                        <a:pt x="264431" y="576456"/>
                        <a:pt x="244169" y="577972"/>
                      </a:cubicBezTo>
                      <a:lnTo>
                        <a:pt x="235573" y="577702"/>
                      </a:lnTo>
                      <a:lnTo>
                        <a:pt x="221046" y="593237"/>
                      </a:lnTo>
                      <a:cubicBezTo>
                        <a:pt x="193853" y="613466"/>
                        <a:pt x="161534" y="621826"/>
                        <a:pt x="130535" y="613519"/>
                      </a:cubicBezTo>
                      <a:cubicBezTo>
                        <a:pt x="99536" y="605213"/>
                        <a:pt x="75726" y="581814"/>
                        <a:pt x="62290" y="550699"/>
                      </a:cubicBezTo>
                      <a:lnTo>
                        <a:pt x="59116" y="537034"/>
                      </a:lnTo>
                      <a:lnTo>
                        <a:pt x="44134" y="538838"/>
                      </a:lnTo>
                      <a:cubicBezTo>
                        <a:pt x="3551" y="527963"/>
                        <a:pt x="-11826" y="453757"/>
                        <a:pt x="9788" y="373090"/>
                      </a:cubicBezTo>
                      <a:cubicBezTo>
                        <a:pt x="20595" y="332758"/>
                        <a:pt x="38605" y="298448"/>
                        <a:pt x="58984" y="275580"/>
                      </a:cubicBezTo>
                      <a:lnTo>
                        <a:pt x="64385" y="271318"/>
                      </a:lnTo>
                      <a:lnTo>
                        <a:pt x="69371" y="257936"/>
                      </a:lnTo>
                      <a:cubicBezTo>
                        <a:pt x="80635" y="235071"/>
                        <a:pt x="97820" y="211112"/>
                        <a:pt x="119965" y="188968"/>
                      </a:cubicBezTo>
                      <a:cubicBezTo>
                        <a:pt x="134728" y="174205"/>
                        <a:pt x="150297" y="161646"/>
                        <a:pt x="165811" y="151576"/>
                      </a:cubicBezTo>
                      <a:lnTo>
                        <a:pt x="206543" y="131478"/>
                      </a:lnTo>
                      <a:lnTo>
                        <a:pt x="207727" y="121632"/>
                      </a:lnTo>
                      <a:cubicBezTo>
                        <a:pt x="222834" y="89316"/>
                        <a:pt x="269783" y="56902"/>
                        <a:pt x="330282" y="40691"/>
                      </a:cubicBezTo>
                      <a:cubicBezTo>
                        <a:pt x="350448" y="35289"/>
                        <a:pt x="370211" y="32196"/>
                        <a:pt x="388682" y="31232"/>
                      </a:cubicBezTo>
                      <a:lnTo>
                        <a:pt x="430504" y="33964"/>
                      </a:lnTo>
                      <a:lnTo>
                        <a:pt x="438078" y="27684"/>
                      </a:lnTo>
                      <a:cubicBezTo>
                        <a:pt x="465813" y="10777"/>
                        <a:pt x="507784" y="0"/>
                        <a:pt x="554760" y="0"/>
                      </a:cubicBezTo>
                      <a:close/>
                    </a:path>
                  </a:pathLst>
                </a:custGeom>
                <a:solidFill>
                  <a:srgbClr val="FF9933">
                    <a:alpha val="8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31" name="グループ化 830">
                <a:extLst>
                  <a:ext uri="{FF2B5EF4-FFF2-40B4-BE49-F238E27FC236}">
                    <a16:creationId xmlns:a16="http://schemas.microsoft.com/office/drawing/2014/main" id="{9C604C82-4D7A-4124-B3EA-9B8EF01A1CD3}"/>
                  </a:ext>
                </a:extLst>
              </p:cNvPr>
              <p:cNvGrpSpPr/>
              <p:nvPr/>
            </p:nvGrpSpPr>
            <p:grpSpPr>
              <a:xfrm rot="8624420">
                <a:off x="4675458" y="3985033"/>
                <a:ext cx="440902" cy="393308"/>
                <a:chOff x="2399585" y="4433177"/>
                <a:chExt cx="1112650" cy="992542"/>
              </a:xfrm>
            </p:grpSpPr>
            <p:grpSp>
              <p:nvGrpSpPr>
                <p:cNvPr id="921" name="グループ化 920">
                  <a:extLst>
                    <a:ext uri="{FF2B5EF4-FFF2-40B4-BE49-F238E27FC236}">
                      <a16:creationId xmlns:a16="http://schemas.microsoft.com/office/drawing/2014/main" id="{7864BA5B-A149-4D4A-9BFB-50C83C325363}"/>
                    </a:ext>
                  </a:extLst>
                </p:cNvPr>
                <p:cNvGrpSpPr/>
                <p:nvPr/>
              </p:nvGrpSpPr>
              <p:grpSpPr>
                <a:xfrm>
                  <a:off x="2431779" y="4474436"/>
                  <a:ext cx="1049610" cy="915310"/>
                  <a:chOff x="4286227" y="3028239"/>
                  <a:chExt cx="440813" cy="440845"/>
                </a:xfrm>
              </p:grpSpPr>
              <p:sp>
                <p:nvSpPr>
                  <p:cNvPr id="923" name="フリーフォーム: 図形 922">
                    <a:extLst>
                      <a:ext uri="{FF2B5EF4-FFF2-40B4-BE49-F238E27FC236}">
                        <a16:creationId xmlns:a16="http://schemas.microsoft.com/office/drawing/2014/main" id="{8D3A31E6-1813-4F9B-9708-19BFB5A09ADE}"/>
                      </a:ext>
                    </a:extLst>
                  </p:cNvPr>
                  <p:cNvSpPr/>
                  <p:nvPr/>
                </p:nvSpPr>
                <p:spPr>
                  <a:xfrm>
                    <a:off x="4286227" y="3028239"/>
                    <a:ext cx="440813" cy="440845"/>
                  </a:xfrm>
                  <a:custGeom>
                    <a:avLst/>
                    <a:gdLst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40813" h="440845">
                        <a:moveTo>
                          <a:pt x="220600" y="0"/>
                        </a:moveTo>
                        <a:cubicBezTo>
                          <a:pt x="290333" y="73"/>
                          <a:pt x="357640" y="33325"/>
                          <a:pt x="399783" y="92349"/>
                        </a:cubicBezTo>
                        <a:cubicBezTo>
                          <a:pt x="455974" y="171048"/>
                          <a:pt x="454305" y="277183"/>
                          <a:pt x="395667" y="354076"/>
                        </a:cubicBezTo>
                        <a:cubicBezTo>
                          <a:pt x="337029" y="430969"/>
                          <a:pt x="235119" y="460661"/>
                          <a:pt x="144357" y="427295"/>
                        </a:cubicBezTo>
                        <a:lnTo>
                          <a:pt x="144784" y="426136"/>
                        </a:lnTo>
                        <a:lnTo>
                          <a:pt x="127001" y="422599"/>
                        </a:lnTo>
                        <a:cubicBezTo>
                          <a:pt x="95762" y="409586"/>
                          <a:pt x="73842" y="379120"/>
                          <a:pt x="73842" y="343611"/>
                        </a:cubicBezTo>
                        <a:cubicBezTo>
                          <a:pt x="73842" y="296266"/>
                          <a:pt x="112810" y="257886"/>
                          <a:pt x="160879" y="257886"/>
                        </a:cubicBezTo>
                        <a:cubicBezTo>
                          <a:pt x="172897" y="257886"/>
                          <a:pt x="184345" y="260285"/>
                          <a:pt x="194758" y="264623"/>
                        </a:cubicBezTo>
                        <a:lnTo>
                          <a:pt x="203581" y="270482"/>
                        </a:lnTo>
                        <a:lnTo>
                          <a:pt x="235310" y="271573"/>
                        </a:lnTo>
                        <a:cubicBezTo>
                          <a:pt x="245982" y="268464"/>
                          <a:pt x="255684" y="262023"/>
                          <a:pt x="262771" y="252729"/>
                        </a:cubicBezTo>
                        <a:cubicBezTo>
                          <a:pt x="276945" y="234142"/>
                          <a:pt x="277348" y="208487"/>
                          <a:pt x="263766" y="189464"/>
                        </a:cubicBezTo>
                        <a:cubicBezTo>
                          <a:pt x="250183" y="170441"/>
                          <a:pt x="225787" y="162493"/>
                          <a:pt x="203606" y="169864"/>
                        </a:cubicBezTo>
                        <a:cubicBezTo>
                          <a:pt x="181424" y="177235"/>
                          <a:pt x="166638" y="198204"/>
                          <a:pt x="167143" y="221573"/>
                        </a:cubicBezTo>
                        <a:cubicBezTo>
                          <a:pt x="-5235" y="315646"/>
                          <a:pt x="55748" y="223980"/>
                          <a:pt x="51" y="225184"/>
                        </a:cubicBezTo>
                        <a:cubicBezTo>
                          <a:pt x="-2038" y="128506"/>
                          <a:pt x="59134" y="41758"/>
                          <a:pt x="150900" y="11263"/>
                        </a:cubicBezTo>
                        <a:cubicBezTo>
                          <a:pt x="173842" y="3639"/>
                          <a:pt x="197356" y="-24"/>
                          <a:pt x="220600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24" name="二等辺三角形 923">
                    <a:extLst>
                      <a:ext uri="{FF2B5EF4-FFF2-40B4-BE49-F238E27FC236}">
                        <a16:creationId xmlns:a16="http://schemas.microsoft.com/office/drawing/2014/main" id="{BE370327-752C-4B6D-93F0-DCA9018A7B51}"/>
                      </a:ext>
                    </a:extLst>
                  </p:cNvPr>
                  <p:cNvSpPr/>
                  <p:nvPr/>
                </p:nvSpPr>
                <p:spPr>
                  <a:xfrm rot="12782294">
                    <a:off x="4562071" y="3064669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5" name="二等辺三角形 924">
                    <a:extLst>
                      <a:ext uri="{FF2B5EF4-FFF2-40B4-BE49-F238E27FC236}">
                        <a16:creationId xmlns:a16="http://schemas.microsoft.com/office/drawing/2014/main" id="{7F71FD24-783F-4820-8C10-8D44776E25CA}"/>
                      </a:ext>
                    </a:extLst>
                  </p:cNvPr>
                  <p:cNvSpPr/>
                  <p:nvPr/>
                </p:nvSpPr>
                <p:spPr>
                  <a:xfrm rot="15537102">
                    <a:off x="4636156" y="3159534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6" name="二等辺三角形 925">
                    <a:extLst>
                      <a:ext uri="{FF2B5EF4-FFF2-40B4-BE49-F238E27FC236}">
                        <a16:creationId xmlns:a16="http://schemas.microsoft.com/office/drawing/2014/main" id="{527FA19E-2954-45FA-91C3-43147EBC14C5}"/>
                      </a:ext>
                    </a:extLst>
                  </p:cNvPr>
                  <p:cNvSpPr/>
                  <p:nvPr/>
                </p:nvSpPr>
                <p:spPr>
                  <a:xfrm rot="19478095">
                    <a:off x="4563269" y="3329175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7" name="二等辺三角形 926">
                    <a:extLst>
                      <a:ext uri="{FF2B5EF4-FFF2-40B4-BE49-F238E27FC236}">
                        <a16:creationId xmlns:a16="http://schemas.microsoft.com/office/drawing/2014/main" id="{526B33A4-A6E4-4D72-AB98-CE2FBCC0DA9D}"/>
                      </a:ext>
                    </a:extLst>
                  </p:cNvPr>
                  <p:cNvSpPr/>
                  <p:nvPr/>
                </p:nvSpPr>
                <p:spPr>
                  <a:xfrm rot="17501834">
                    <a:off x="4627564" y="3260119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8" name="二等辺三角形 927">
                    <a:extLst>
                      <a:ext uri="{FF2B5EF4-FFF2-40B4-BE49-F238E27FC236}">
                        <a16:creationId xmlns:a16="http://schemas.microsoft.com/office/drawing/2014/main" id="{5E43A747-6BBA-47CD-9742-52D644B286B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471584" y="3043238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9" name="二等辺三角形 928">
                    <a:extLst>
                      <a:ext uri="{FF2B5EF4-FFF2-40B4-BE49-F238E27FC236}">
                        <a16:creationId xmlns:a16="http://schemas.microsoft.com/office/drawing/2014/main" id="{694B06D6-BC74-4397-B81E-2CFF36B85238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364428" y="3090862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0" name="二等辺三角形 929">
                    <a:extLst>
                      <a:ext uri="{FF2B5EF4-FFF2-40B4-BE49-F238E27FC236}">
                        <a16:creationId xmlns:a16="http://schemas.microsoft.com/office/drawing/2014/main" id="{8DA50060-273D-4892-AD2A-92C2539A83EC}"/>
                      </a:ext>
                    </a:extLst>
                  </p:cNvPr>
                  <p:cNvSpPr/>
                  <p:nvPr/>
                </p:nvSpPr>
                <p:spPr>
                  <a:xfrm>
                    <a:off x="4483491" y="3357562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22" name="フリーフォーム: 図形 921">
                  <a:extLst>
                    <a:ext uri="{FF2B5EF4-FFF2-40B4-BE49-F238E27FC236}">
                      <a16:creationId xmlns:a16="http://schemas.microsoft.com/office/drawing/2014/main" id="{23342956-EA8F-4C29-9018-9CCA197F7202}"/>
                    </a:ext>
                  </a:extLst>
                </p:cNvPr>
                <p:cNvSpPr/>
                <p:nvPr/>
              </p:nvSpPr>
              <p:spPr>
                <a:xfrm>
                  <a:off x="2399585" y="4433177"/>
                  <a:ext cx="1112650" cy="992542"/>
                </a:xfrm>
                <a:custGeom>
                  <a:avLst/>
                  <a:gdLst>
                    <a:gd name="connsiteX0" fmla="*/ 554760 w 1112650"/>
                    <a:gd name="connsiteY0" fmla="*/ 0 h 992542"/>
                    <a:gd name="connsiteX1" fmla="*/ 671441 w 1112650"/>
                    <a:gd name="connsiteY1" fmla="*/ 27683 h 992542"/>
                    <a:gd name="connsiteX2" fmla="*/ 688451 w 1112650"/>
                    <a:gd name="connsiteY2" fmla="*/ 41789 h 992542"/>
                    <a:gd name="connsiteX3" fmla="*/ 696012 w 1112650"/>
                    <a:gd name="connsiteY3" fmla="*/ 39905 h 992542"/>
                    <a:gd name="connsiteX4" fmla="*/ 803236 w 1112650"/>
                    <a:gd name="connsiteY4" fmla="*/ 60681 h 992542"/>
                    <a:gd name="connsiteX5" fmla="*/ 876188 w 1112650"/>
                    <a:gd name="connsiteY5" fmla="*/ 105340 h 992542"/>
                    <a:gd name="connsiteX6" fmla="*/ 896603 w 1112650"/>
                    <a:gd name="connsiteY6" fmla="*/ 127467 h 992542"/>
                    <a:gd name="connsiteX7" fmla="*/ 900843 w 1112650"/>
                    <a:gd name="connsiteY7" fmla="*/ 128194 h 992542"/>
                    <a:gd name="connsiteX8" fmla="*/ 990642 w 1112650"/>
                    <a:gd name="connsiteY8" fmla="*/ 190362 h 992542"/>
                    <a:gd name="connsiteX9" fmla="*/ 1050940 w 1112650"/>
                    <a:gd name="connsiteY9" fmla="*/ 294019 h 992542"/>
                    <a:gd name="connsiteX10" fmla="*/ 1052644 w 1112650"/>
                    <a:gd name="connsiteY10" fmla="*/ 319226 h 992542"/>
                    <a:gd name="connsiteX11" fmla="*/ 1067157 w 1112650"/>
                    <a:gd name="connsiteY11" fmla="*/ 332799 h 992542"/>
                    <a:gd name="connsiteX12" fmla="*/ 1107996 w 1112650"/>
                    <a:gd name="connsiteY12" fmla="*/ 434094 h 992542"/>
                    <a:gd name="connsiteX13" fmla="*/ 1101385 w 1112650"/>
                    <a:gd name="connsiteY13" fmla="*/ 553831 h 992542"/>
                    <a:gd name="connsiteX14" fmla="*/ 1090152 w 1112650"/>
                    <a:gd name="connsiteY14" fmla="*/ 573702 h 992542"/>
                    <a:gd name="connsiteX15" fmla="*/ 1088738 w 1112650"/>
                    <a:gd name="connsiteY15" fmla="*/ 608331 h 992542"/>
                    <a:gd name="connsiteX16" fmla="*/ 1073152 w 1112650"/>
                    <a:gd name="connsiteY16" fmla="*/ 665403 h 992542"/>
                    <a:gd name="connsiteX17" fmla="*/ 1030629 w 1112650"/>
                    <a:gd name="connsiteY17" fmla="*/ 739619 h 992542"/>
                    <a:gd name="connsiteX18" fmla="*/ 1025248 w 1112650"/>
                    <a:gd name="connsiteY18" fmla="*/ 744881 h 992542"/>
                    <a:gd name="connsiteX19" fmla="*/ 1020432 w 1112650"/>
                    <a:gd name="connsiteY19" fmla="*/ 768518 h 992542"/>
                    <a:gd name="connsiteX20" fmla="*/ 955507 w 1112650"/>
                    <a:gd name="connsiteY20" fmla="*/ 856343 h 992542"/>
                    <a:gd name="connsiteX21" fmla="*/ 860904 w 1112650"/>
                    <a:gd name="connsiteY21" fmla="*/ 910925 h 992542"/>
                    <a:gd name="connsiteX22" fmla="*/ 836990 w 1112650"/>
                    <a:gd name="connsiteY22" fmla="*/ 913028 h 992542"/>
                    <a:gd name="connsiteX23" fmla="*/ 822738 w 1112650"/>
                    <a:gd name="connsiteY23" fmla="*/ 923821 h 992542"/>
                    <a:gd name="connsiteX24" fmla="*/ 735924 w 1112650"/>
                    <a:gd name="connsiteY24" fmla="*/ 960291 h 992542"/>
                    <a:gd name="connsiteX25" fmla="*/ 671667 w 1112650"/>
                    <a:gd name="connsiteY25" fmla="*/ 971431 h 992542"/>
                    <a:gd name="connsiteX26" fmla="*/ 628811 w 1112650"/>
                    <a:gd name="connsiteY26" fmla="*/ 970087 h 992542"/>
                    <a:gd name="connsiteX27" fmla="*/ 628169 w 1112650"/>
                    <a:gd name="connsiteY27" fmla="*/ 970997 h 992542"/>
                    <a:gd name="connsiteX28" fmla="*/ 474550 w 1112650"/>
                    <a:gd name="connsiteY28" fmla="*/ 985153 h 992542"/>
                    <a:gd name="connsiteX29" fmla="*/ 415094 w 1112650"/>
                    <a:gd name="connsiteY29" fmla="*/ 966112 h 992542"/>
                    <a:gd name="connsiteX30" fmla="*/ 382058 w 1112650"/>
                    <a:gd name="connsiteY30" fmla="*/ 946983 h 992542"/>
                    <a:gd name="connsiteX31" fmla="*/ 371625 w 1112650"/>
                    <a:gd name="connsiteY31" fmla="*/ 952139 h 992542"/>
                    <a:gd name="connsiteX32" fmla="*/ 263762 w 1112650"/>
                    <a:gd name="connsiteY32" fmla="*/ 906066 h 992542"/>
                    <a:gd name="connsiteX33" fmla="*/ 236759 w 1112650"/>
                    <a:gd name="connsiteY33" fmla="*/ 868965 h 992542"/>
                    <a:gd name="connsiteX34" fmla="*/ 235796 w 1112650"/>
                    <a:gd name="connsiteY34" fmla="*/ 866296 h 992542"/>
                    <a:gd name="connsiteX35" fmla="*/ 211376 w 1112650"/>
                    <a:gd name="connsiteY35" fmla="*/ 846535 h 992542"/>
                    <a:gd name="connsiteX36" fmla="*/ 186020 w 1112650"/>
                    <a:gd name="connsiteY36" fmla="*/ 709400 h 992542"/>
                    <a:gd name="connsiteX37" fmla="*/ 206660 w 1112650"/>
                    <a:gd name="connsiteY37" fmla="*/ 699199 h 992542"/>
                    <a:gd name="connsiteX38" fmla="*/ 199350 w 1112650"/>
                    <a:gd name="connsiteY38" fmla="*/ 690260 h 992542"/>
                    <a:gd name="connsiteX39" fmla="*/ 341192 w 1112650"/>
                    <a:gd name="connsiteY39" fmla="*/ 574916 h 992542"/>
                    <a:gd name="connsiteX40" fmla="*/ 501513 w 1112650"/>
                    <a:gd name="connsiteY40" fmla="*/ 579192 h 992542"/>
                    <a:gd name="connsiteX41" fmla="*/ 513633 w 1112650"/>
                    <a:gd name="connsiteY41" fmla="*/ 594016 h 992542"/>
                    <a:gd name="connsiteX42" fmla="*/ 533473 w 1112650"/>
                    <a:gd name="connsiteY42" fmla="*/ 588389 h 992542"/>
                    <a:gd name="connsiteX43" fmla="*/ 592558 w 1112650"/>
                    <a:gd name="connsiteY43" fmla="*/ 585402 h 992542"/>
                    <a:gd name="connsiteX44" fmla="*/ 626294 w 1112650"/>
                    <a:gd name="connsiteY44" fmla="*/ 590568 h 992542"/>
                    <a:gd name="connsiteX45" fmla="*/ 638045 w 1112650"/>
                    <a:gd name="connsiteY45" fmla="*/ 569803 h 992542"/>
                    <a:gd name="connsiteX46" fmla="*/ 674475 w 1112650"/>
                    <a:gd name="connsiteY46" fmla="*/ 529971 h 992542"/>
                    <a:gd name="connsiteX47" fmla="*/ 669602 w 1112650"/>
                    <a:gd name="connsiteY47" fmla="*/ 525935 h 992542"/>
                    <a:gd name="connsiteX48" fmla="*/ 659236 w 1112650"/>
                    <a:gd name="connsiteY48" fmla="*/ 495758 h 992542"/>
                    <a:gd name="connsiteX49" fmla="*/ 672604 w 1112650"/>
                    <a:gd name="connsiteY49" fmla="*/ 466788 h 992542"/>
                    <a:gd name="connsiteX50" fmla="*/ 675655 w 1112650"/>
                    <a:gd name="connsiteY50" fmla="*/ 464744 h 992542"/>
                    <a:gd name="connsiteX51" fmla="*/ 673382 w 1112650"/>
                    <a:gd name="connsiteY51" fmla="*/ 460737 h 992542"/>
                    <a:gd name="connsiteX52" fmla="*/ 662642 w 1112650"/>
                    <a:gd name="connsiteY52" fmla="*/ 456477 h 992542"/>
                    <a:gd name="connsiteX53" fmla="*/ 631503 w 1112650"/>
                    <a:gd name="connsiteY53" fmla="*/ 430684 h 992542"/>
                    <a:gd name="connsiteX54" fmla="*/ 624987 w 1112650"/>
                    <a:gd name="connsiteY54" fmla="*/ 411716 h 992542"/>
                    <a:gd name="connsiteX55" fmla="*/ 589608 w 1112650"/>
                    <a:gd name="connsiteY55" fmla="*/ 413505 h 992542"/>
                    <a:gd name="connsiteX56" fmla="*/ 531129 w 1112650"/>
                    <a:gd name="connsiteY56" fmla="*/ 404551 h 992542"/>
                    <a:gd name="connsiteX57" fmla="*/ 525975 w 1112650"/>
                    <a:gd name="connsiteY57" fmla="*/ 402506 h 992542"/>
                    <a:gd name="connsiteX58" fmla="*/ 524035 w 1112650"/>
                    <a:gd name="connsiteY58" fmla="*/ 406709 h 992542"/>
                    <a:gd name="connsiteX59" fmla="*/ 490446 w 1112650"/>
                    <a:gd name="connsiteY59" fmla="*/ 429217 h 992542"/>
                    <a:gd name="connsiteX60" fmla="*/ 443393 w 1112650"/>
                    <a:gd name="connsiteY60" fmla="*/ 442559 h 992542"/>
                    <a:gd name="connsiteX61" fmla="*/ 443220 w 1112650"/>
                    <a:gd name="connsiteY61" fmla="*/ 442866 h 992542"/>
                    <a:gd name="connsiteX62" fmla="*/ 450269 w 1112650"/>
                    <a:gd name="connsiteY62" fmla="*/ 451487 h 992542"/>
                    <a:gd name="connsiteX63" fmla="*/ 308426 w 1112650"/>
                    <a:gd name="connsiteY63" fmla="*/ 566831 h 992542"/>
                    <a:gd name="connsiteX64" fmla="*/ 244169 w 1112650"/>
                    <a:gd name="connsiteY64" fmla="*/ 577972 h 992542"/>
                    <a:gd name="connsiteX65" fmla="*/ 235573 w 1112650"/>
                    <a:gd name="connsiteY65" fmla="*/ 577702 h 992542"/>
                    <a:gd name="connsiteX66" fmla="*/ 221046 w 1112650"/>
                    <a:gd name="connsiteY66" fmla="*/ 593237 h 992542"/>
                    <a:gd name="connsiteX67" fmla="*/ 130535 w 1112650"/>
                    <a:gd name="connsiteY67" fmla="*/ 613519 h 992542"/>
                    <a:gd name="connsiteX68" fmla="*/ 62290 w 1112650"/>
                    <a:gd name="connsiteY68" fmla="*/ 550699 h 992542"/>
                    <a:gd name="connsiteX69" fmla="*/ 59116 w 1112650"/>
                    <a:gd name="connsiteY69" fmla="*/ 537034 h 992542"/>
                    <a:gd name="connsiteX70" fmla="*/ 44134 w 1112650"/>
                    <a:gd name="connsiteY70" fmla="*/ 538838 h 992542"/>
                    <a:gd name="connsiteX71" fmla="*/ 9788 w 1112650"/>
                    <a:gd name="connsiteY71" fmla="*/ 373090 h 992542"/>
                    <a:gd name="connsiteX72" fmla="*/ 58984 w 1112650"/>
                    <a:gd name="connsiteY72" fmla="*/ 275580 h 992542"/>
                    <a:gd name="connsiteX73" fmla="*/ 64385 w 1112650"/>
                    <a:gd name="connsiteY73" fmla="*/ 271318 h 992542"/>
                    <a:gd name="connsiteX74" fmla="*/ 69371 w 1112650"/>
                    <a:gd name="connsiteY74" fmla="*/ 257936 h 992542"/>
                    <a:gd name="connsiteX75" fmla="*/ 119965 w 1112650"/>
                    <a:gd name="connsiteY75" fmla="*/ 188968 h 992542"/>
                    <a:gd name="connsiteX76" fmla="*/ 165811 w 1112650"/>
                    <a:gd name="connsiteY76" fmla="*/ 151576 h 992542"/>
                    <a:gd name="connsiteX77" fmla="*/ 206543 w 1112650"/>
                    <a:gd name="connsiteY77" fmla="*/ 131478 h 992542"/>
                    <a:gd name="connsiteX78" fmla="*/ 207727 w 1112650"/>
                    <a:gd name="connsiteY78" fmla="*/ 121632 h 992542"/>
                    <a:gd name="connsiteX79" fmla="*/ 330282 w 1112650"/>
                    <a:gd name="connsiteY79" fmla="*/ 40691 h 992542"/>
                    <a:gd name="connsiteX80" fmla="*/ 388682 w 1112650"/>
                    <a:gd name="connsiteY80" fmla="*/ 31232 h 992542"/>
                    <a:gd name="connsiteX81" fmla="*/ 430504 w 1112650"/>
                    <a:gd name="connsiteY81" fmla="*/ 33964 h 992542"/>
                    <a:gd name="connsiteX82" fmla="*/ 438078 w 1112650"/>
                    <a:gd name="connsiteY82" fmla="*/ 27684 h 992542"/>
                    <a:gd name="connsiteX83" fmla="*/ 554760 w 1112650"/>
                    <a:gd name="connsiteY83" fmla="*/ 0 h 9925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</a:cxnLst>
                  <a:rect l="l" t="t" r="r" b="b"/>
                  <a:pathLst>
                    <a:path w="1112650" h="992542">
                      <a:moveTo>
                        <a:pt x="554760" y="0"/>
                      </a:moveTo>
                      <a:cubicBezTo>
                        <a:pt x="601734" y="0"/>
                        <a:pt x="643707" y="10776"/>
                        <a:pt x="671441" y="27683"/>
                      </a:cubicBezTo>
                      <a:lnTo>
                        <a:pt x="688451" y="41789"/>
                      </a:lnTo>
                      <a:lnTo>
                        <a:pt x="696012" y="39905"/>
                      </a:lnTo>
                      <a:cubicBezTo>
                        <a:pt x="726570" y="37784"/>
                        <a:pt x="764726" y="44542"/>
                        <a:pt x="803236" y="60681"/>
                      </a:cubicBezTo>
                      <a:cubicBezTo>
                        <a:pt x="832119" y="72784"/>
                        <a:pt x="857100" y="88447"/>
                        <a:pt x="876188" y="105340"/>
                      </a:cubicBezTo>
                      <a:lnTo>
                        <a:pt x="896603" y="127467"/>
                      </a:lnTo>
                      <a:lnTo>
                        <a:pt x="900843" y="128194"/>
                      </a:lnTo>
                      <a:cubicBezTo>
                        <a:pt x="929671" y="138549"/>
                        <a:pt x="961882" y="160091"/>
                        <a:pt x="990642" y="190362"/>
                      </a:cubicBezTo>
                      <a:cubicBezTo>
                        <a:pt x="1022998" y="224418"/>
                        <a:pt x="1044094" y="262269"/>
                        <a:pt x="1050940" y="294019"/>
                      </a:cubicBezTo>
                      <a:lnTo>
                        <a:pt x="1052644" y="319226"/>
                      </a:lnTo>
                      <a:lnTo>
                        <a:pt x="1067157" y="332799"/>
                      </a:lnTo>
                      <a:cubicBezTo>
                        <a:pt x="1085546" y="357296"/>
                        <a:pt x="1100612" y="392997"/>
                        <a:pt x="1107996" y="434094"/>
                      </a:cubicBezTo>
                      <a:cubicBezTo>
                        <a:pt x="1116304" y="480329"/>
                        <a:pt x="1113121" y="523545"/>
                        <a:pt x="1101385" y="553831"/>
                      </a:cubicBezTo>
                      <a:lnTo>
                        <a:pt x="1090152" y="573702"/>
                      </a:lnTo>
                      <a:lnTo>
                        <a:pt x="1088738" y="608331"/>
                      </a:lnTo>
                      <a:cubicBezTo>
                        <a:pt x="1085825" y="626596"/>
                        <a:pt x="1080659" y="645921"/>
                        <a:pt x="1073152" y="665403"/>
                      </a:cubicBezTo>
                      <a:cubicBezTo>
                        <a:pt x="1061891" y="694624"/>
                        <a:pt x="1046960" y="720049"/>
                        <a:pt x="1030629" y="739619"/>
                      </a:cubicBezTo>
                      <a:lnTo>
                        <a:pt x="1025248" y="744881"/>
                      </a:lnTo>
                      <a:lnTo>
                        <a:pt x="1020432" y="768518"/>
                      </a:lnTo>
                      <a:cubicBezTo>
                        <a:pt x="1009186" y="797011"/>
                        <a:pt x="986656" y="828536"/>
                        <a:pt x="955507" y="856343"/>
                      </a:cubicBezTo>
                      <a:cubicBezTo>
                        <a:pt x="924356" y="884150"/>
                        <a:pt x="890486" y="902972"/>
                        <a:pt x="860904" y="910925"/>
                      </a:cubicBezTo>
                      <a:lnTo>
                        <a:pt x="836990" y="913028"/>
                      </a:lnTo>
                      <a:lnTo>
                        <a:pt x="822738" y="923821"/>
                      </a:lnTo>
                      <a:cubicBezTo>
                        <a:pt x="799099" y="938494"/>
                        <a:pt x="769305" y="951346"/>
                        <a:pt x="735924" y="960291"/>
                      </a:cubicBezTo>
                      <a:cubicBezTo>
                        <a:pt x="713670" y="966253"/>
                        <a:pt x="691928" y="969915"/>
                        <a:pt x="671667" y="971431"/>
                      </a:cubicBezTo>
                      <a:lnTo>
                        <a:pt x="628811" y="970087"/>
                      </a:lnTo>
                      <a:lnTo>
                        <a:pt x="628169" y="970997"/>
                      </a:lnTo>
                      <a:cubicBezTo>
                        <a:pt x="598686" y="992530"/>
                        <a:pt x="539172" y="999199"/>
                        <a:pt x="474550" y="985153"/>
                      </a:cubicBezTo>
                      <a:cubicBezTo>
                        <a:pt x="453010" y="980472"/>
                        <a:pt x="432941" y="973931"/>
                        <a:pt x="415094" y="966112"/>
                      </a:cubicBezTo>
                      <a:lnTo>
                        <a:pt x="382058" y="946983"/>
                      </a:lnTo>
                      <a:lnTo>
                        <a:pt x="371625" y="952139"/>
                      </a:lnTo>
                      <a:cubicBezTo>
                        <a:pt x="339609" y="958083"/>
                        <a:pt x="297109" y="941164"/>
                        <a:pt x="263762" y="906066"/>
                      </a:cubicBezTo>
                      <a:cubicBezTo>
                        <a:pt x="252647" y="894366"/>
                        <a:pt x="243600" y="881754"/>
                        <a:pt x="236759" y="868965"/>
                      </a:cubicBezTo>
                      <a:lnTo>
                        <a:pt x="235796" y="866296"/>
                      </a:lnTo>
                      <a:lnTo>
                        <a:pt x="211376" y="846535"/>
                      </a:lnTo>
                      <a:cubicBezTo>
                        <a:pt x="166914" y="799737"/>
                        <a:pt x="155560" y="738341"/>
                        <a:pt x="186020" y="709400"/>
                      </a:cubicBezTo>
                      <a:lnTo>
                        <a:pt x="206660" y="699199"/>
                      </a:lnTo>
                      <a:lnTo>
                        <a:pt x="199350" y="690260"/>
                      </a:lnTo>
                      <a:cubicBezTo>
                        <a:pt x="188672" y="650409"/>
                        <a:pt x="252177" y="598767"/>
                        <a:pt x="341192" y="574916"/>
                      </a:cubicBezTo>
                      <a:cubicBezTo>
                        <a:pt x="407955" y="557027"/>
                        <a:pt x="470106" y="559850"/>
                        <a:pt x="501513" y="579192"/>
                      </a:cubicBezTo>
                      <a:lnTo>
                        <a:pt x="513633" y="594016"/>
                      </a:lnTo>
                      <a:lnTo>
                        <a:pt x="533473" y="588389"/>
                      </a:lnTo>
                      <a:cubicBezTo>
                        <a:pt x="551736" y="585462"/>
                        <a:pt x="571707" y="584344"/>
                        <a:pt x="592558" y="585402"/>
                      </a:cubicBezTo>
                      <a:lnTo>
                        <a:pt x="626294" y="590568"/>
                      </a:lnTo>
                      <a:lnTo>
                        <a:pt x="638045" y="569803"/>
                      </a:lnTo>
                      <a:lnTo>
                        <a:pt x="674475" y="529971"/>
                      </a:lnTo>
                      <a:lnTo>
                        <a:pt x="669602" y="525935"/>
                      </a:lnTo>
                      <a:cubicBezTo>
                        <a:pt x="662422" y="516458"/>
                        <a:pt x="658703" y="506249"/>
                        <a:pt x="659236" y="495758"/>
                      </a:cubicBezTo>
                      <a:cubicBezTo>
                        <a:pt x="659768" y="485269"/>
                        <a:pt x="664502" y="475489"/>
                        <a:pt x="672604" y="466788"/>
                      </a:cubicBezTo>
                      <a:lnTo>
                        <a:pt x="675655" y="464744"/>
                      </a:lnTo>
                      <a:lnTo>
                        <a:pt x="673382" y="460737"/>
                      </a:lnTo>
                      <a:lnTo>
                        <a:pt x="662642" y="456477"/>
                      </a:lnTo>
                      <a:cubicBezTo>
                        <a:pt x="649327" y="448908"/>
                        <a:pt x="638684" y="440161"/>
                        <a:pt x="631503" y="430684"/>
                      </a:cubicBezTo>
                      <a:lnTo>
                        <a:pt x="624987" y="411716"/>
                      </a:lnTo>
                      <a:lnTo>
                        <a:pt x="589608" y="413505"/>
                      </a:lnTo>
                      <a:cubicBezTo>
                        <a:pt x="568758" y="412446"/>
                        <a:pt x="549002" y="409312"/>
                        <a:pt x="531129" y="404551"/>
                      </a:cubicBezTo>
                      <a:lnTo>
                        <a:pt x="525975" y="402506"/>
                      </a:lnTo>
                      <a:lnTo>
                        <a:pt x="524035" y="406709"/>
                      </a:lnTo>
                      <a:cubicBezTo>
                        <a:pt x="515932" y="415411"/>
                        <a:pt x="504459" y="423035"/>
                        <a:pt x="490446" y="429217"/>
                      </a:cubicBezTo>
                      <a:lnTo>
                        <a:pt x="443393" y="442559"/>
                      </a:lnTo>
                      <a:lnTo>
                        <a:pt x="443220" y="442866"/>
                      </a:lnTo>
                      <a:lnTo>
                        <a:pt x="450269" y="451487"/>
                      </a:lnTo>
                      <a:cubicBezTo>
                        <a:pt x="460946" y="491338"/>
                        <a:pt x="397441" y="542980"/>
                        <a:pt x="308426" y="566831"/>
                      </a:cubicBezTo>
                      <a:cubicBezTo>
                        <a:pt x="286172" y="572795"/>
                        <a:pt x="264431" y="576456"/>
                        <a:pt x="244169" y="577972"/>
                      </a:cubicBezTo>
                      <a:lnTo>
                        <a:pt x="235573" y="577702"/>
                      </a:lnTo>
                      <a:lnTo>
                        <a:pt x="221046" y="593237"/>
                      </a:lnTo>
                      <a:cubicBezTo>
                        <a:pt x="193853" y="613466"/>
                        <a:pt x="161534" y="621826"/>
                        <a:pt x="130535" y="613519"/>
                      </a:cubicBezTo>
                      <a:cubicBezTo>
                        <a:pt x="99536" y="605213"/>
                        <a:pt x="75726" y="581814"/>
                        <a:pt x="62290" y="550699"/>
                      </a:cubicBezTo>
                      <a:lnTo>
                        <a:pt x="59116" y="537034"/>
                      </a:lnTo>
                      <a:lnTo>
                        <a:pt x="44134" y="538838"/>
                      </a:lnTo>
                      <a:cubicBezTo>
                        <a:pt x="3551" y="527963"/>
                        <a:pt x="-11826" y="453757"/>
                        <a:pt x="9788" y="373090"/>
                      </a:cubicBezTo>
                      <a:cubicBezTo>
                        <a:pt x="20595" y="332758"/>
                        <a:pt x="38605" y="298448"/>
                        <a:pt x="58984" y="275580"/>
                      </a:cubicBezTo>
                      <a:lnTo>
                        <a:pt x="64385" y="271318"/>
                      </a:lnTo>
                      <a:lnTo>
                        <a:pt x="69371" y="257936"/>
                      </a:lnTo>
                      <a:cubicBezTo>
                        <a:pt x="80635" y="235071"/>
                        <a:pt x="97820" y="211112"/>
                        <a:pt x="119965" y="188968"/>
                      </a:cubicBezTo>
                      <a:cubicBezTo>
                        <a:pt x="134728" y="174205"/>
                        <a:pt x="150297" y="161646"/>
                        <a:pt x="165811" y="151576"/>
                      </a:cubicBezTo>
                      <a:lnTo>
                        <a:pt x="206543" y="131478"/>
                      </a:lnTo>
                      <a:lnTo>
                        <a:pt x="207727" y="121632"/>
                      </a:lnTo>
                      <a:cubicBezTo>
                        <a:pt x="222834" y="89316"/>
                        <a:pt x="269783" y="56902"/>
                        <a:pt x="330282" y="40691"/>
                      </a:cubicBezTo>
                      <a:cubicBezTo>
                        <a:pt x="350448" y="35289"/>
                        <a:pt x="370211" y="32196"/>
                        <a:pt x="388682" y="31232"/>
                      </a:cubicBezTo>
                      <a:lnTo>
                        <a:pt x="430504" y="33964"/>
                      </a:lnTo>
                      <a:lnTo>
                        <a:pt x="438078" y="27684"/>
                      </a:lnTo>
                      <a:cubicBezTo>
                        <a:pt x="465813" y="10777"/>
                        <a:pt x="507784" y="0"/>
                        <a:pt x="554760" y="0"/>
                      </a:cubicBezTo>
                      <a:close/>
                    </a:path>
                  </a:pathLst>
                </a:custGeom>
                <a:solidFill>
                  <a:srgbClr val="FF9933">
                    <a:alpha val="8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32" name="グループ化 831">
                <a:extLst>
                  <a:ext uri="{FF2B5EF4-FFF2-40B4-BE49-F238E27FC236}">
                    <a16:creationId xmlns:a16="http://schemas.microsoft.com/office/drawing/2014/main" id="{E3C1CC65-ADE6-4C7D-97FC-AE79B907DBE5}"/>
                  </a:ext>
                </a:extLst>
              </p:cNvPr>
              <p:cNvGrpSpPr/>
              <p:nvPr/>
            </p:nvGrpSpPr>
            <p:grpSpPr>
              <a:xfrm rot="8624420">
                <a:off x="4236360" y="3594793"/>
                <a:ext cx="440902" cy="393308"/>
                <a:chOff x="2399585" y="4433177"/>
                <a:chExt cx="1112650" cy="992542"/>
              </a:xfrm>
            </p:grpSpPr>
            <p:grpSp>
              <p:nvGrpSpPr>
                <p:cNvPr id="911" name="グループ化 910">
                  <a:extLst>
                    <a:ext uri="{FF2B5EF4-FFF2-40B4-BE49-F238E27FC236}">
                      <a16:creationId xmlns:a16="http://schemas.microsoft.com/office/drawing/2014/main" id="{AC28AF23-DCB1-4564-9863-661974B88B61}"/>
                    </a:ext>
                  </a:extLst>
                </p:cNvPr>
                <p:cNvGrpSpPr/>
                <p:nvPr/>
              </p:nvGrpSpPr>
              <p:grpSpPr>
                <a:xfrm>
                  <a:off x="2431779" y="4474436"/>
                  <a:ext cx="1049610" cy="915310"/>
                  <a:chOff x="4286227" y="3028239"/>
                  <a:chExt cx="440813" cy="440845"/>
                </a:xfrm>
              </p:grpSpPr>
              <p:sp>
                <p:nvSpPr>
                  <p:cNvPr id="913" name="フリーフォーム: 図形 912">
                    <a:extLst>
                      <a:ext uri="{FF2B5EF4-FFF2-40B4-BE49-F238E27FC236}">
                        <a16:creationId xmlns:a16="http://schemas.microsoft.com/office/drawing/2014/main" id="{04B0B281-E3FC-4135-B822-A97E3B0B4C64}"/>
                      </a:ext>
                    </a:extLst>
                  </p:cNvPr>
                  <p:cNvSpPr/>
                  <p:nvPr/>
                </p:nvSpPr>
                <p:spPr>
                  <a:xfrm>
                    <a:off x="4286227" y="3028239"/>
                    <a:ext cx="440813" cy="440845"/>
                  </a:xfrm>
                  <a:custGeom>
                    <a:avLst/>
                    <a:gdLst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40813" h="440845">
                        <a:moveTo>
                          <a:pt x="220600" y="0"/>
                        </a:moveTo>
                        <a:cubicBezTo>
                          <a:pt x="290333" y="73"/>
                          <a:pt x="357640" y="33325"/>
                          <a:pt x="399783" y="92349"/>
                        </a:cubicBezTo>
                        <a:cubicBezTo>
                          <a:pt x="455974" y="171048"/>
                          <a:pt x="454305" y="277183"/>
                          <a:pt x="395667" y="354076"/>
                        </a:cubicBezTo>
                        <a:cubicBezTo>
                          <a:pt x="337029" y="430969"/>
                          <a:pt x="235119" y="460661"/>
                          <a:pt x="144357" y="427295"/>
                        </a:cubicBezTo>
                        <a:lnTo>
                          <a:pt x="144784" y="426136"/>
                        </a:lnTo>
                        <a:lnTo>
                          <a:pt x="127001" y="422599"/>
                        </a:lnTo>
                        <a:cubicBezTo>
                          <a:pt x="95762" y="409586"/>
                          <a:pt x="73842" y="379120"/>
                          <a:pt x="73842" y="343611"/>
                        </a:cubicBezTo>
                        <a:cubicBezTo>
                          <a:pt x="73842" y="296266"/>
                          <a:pt x="112810" y="257886"/>
                          <a:pt x="160879" y="257886"/>
                        </a:cubicBezTo>
                        <a:cubicBezTo>
                          <a:pt x="172897" y="257886"/>
                          <a:pt x="184345" y="260285"/>
                          <a:pt x="194758" y="264623"/>
                        </a:cubicBezTo>
                        <a:lnTo>
                          <a:pt x="203581" y="270482"/>
                        </a:lnTo>
                        <a:lnTo>
                          <a:pt x="235310" y="271573"/>
                        </a:lnTo>
                        <a:cubicBezTo>
                          <a:pt x="245982" y="268464"/>
                          <a:pt x="255684" y="262023"/>
                          <a:pt x="262771" y="252729"/>
                        </a:cubicBezTo>
                        <a:cubicBezTo>
                          <a:pt x="276945" y="234142"/>
                          <a:pt x="277348" y="208487"/>
                          <a:pt x="263766" y="189464"/>
                        </a:cubicBezTo>
                        <a:cubicBezTo>
                          <a:pt x="250183" y="170441"/>
                          <a:pt x="225787" y="162493"/>
                          <a:pt x="203606" y="169864"/>
                        </a:cubicBezTo>
                        <a:cubicBezTo>
                          <a:pt x="181424" y="177235"/>
                          <a:pt x="166638" y="198204"/>
                          <a:pt x="167143" y="221573"/>
                        </a:cubicBezTo>
                        <a:cubicBezTo>
                          <a:pt x="-5235" y="315646"/>
                          <a:pt x="55748" y="223980"/>
                          <a:pt x="51" y="225184"/>
                        </a:cubicBezTo>
                        <a:cubicBezTo>
                          <a:pt x="-2038" y="128506"/>
                          <a:pt x="59134" y="41758"/>
                          <a:pt x="150900" y="11263"/>
                        </a:cubicBezTo>
                        <a:cubicBezTo>
                          <a:pt x="173842" y="3639"/>
                          <a:pt x="197356" y="-24"/>
                          <a:pt x="220600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14" name="二等辺三角形 913">
                    <a:extLst>
                      <a:ext uri="{FF2B5EF4-FFF2-40B4-BE49-F238E27FC236}">
                        <a16:creationId xmlns:a16="http://schemas.microsoft.com/office/drawing/2014/main" id="{7AD69831-10C9-46FF-B700-DB247FB6076C}"/>
                      </a:ext>
                    </a:extLst>
                  </p:cNvPr>
                  <p:cNvSpPr/>
                  <p:nvPr/>
                </p:nvSpPr>
                <p:spPr>
                  <a:xfrm rot="12782294">
                    <a:off x="4562071" y="3064669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5" name="二等辺三角形 914">
                    <a:extLst>
                      <a:ext uri="{FF2B5EF4-FFF2-40B4-BE49-F238E27FC236}">
                        <a16:creationId xmlns:a16="http://schemas.microsoft.com/office/drawing/2014/main" id="{144BD57E-98AE-4C27-8AF2-9D32502A263B}"/>
                      </a:ext>
                    </a:extLst>
                  </p:cNvPr>
                  <p:cNvSpPr/>
                  <p:nvPr/>
                </p:nvSpPr>
                <p:spPr>
                  <a:xfrm rot="15537102">
                    <a:off x="4636156" y="3159534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6" name="二等辺三角形 915">
                    <a:extLst>
                      <a:ext uri="{FF2B5EF4-FFF2-40B4-BE49-F238E27FC236}">
                        <a16:creationId xmlns:a16="http://schemas.microsoft.com/office/drawing/2014/main" id="{2B7A52FA-051C-4113-A0E9-A1DFEE2498B6}"/>
                      </a:ext>
                    </a:extLst>
                  </p:cNvPr>
                  <p:cNvSpPr/>
                  <p:nvPr/>
                </p:nvSpPr>
                <p:spPr>
                  <a:xfrm rot="19478095">
                    <a:off x="4563269" y="3329175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7" name="二等辺三角形 916">
                    <a:extLst>
                      <a:ext uri="{FF2B5EF4-FFF2-40B4-BE49-F238E27FC236}">
                        <a16:creationId xmlns:a16="http://schemas.microsoft.com/office/drawing/2014/main" id="{EB19FF69-4732-4311-90B6-C7A5CD6E79A3}"/>
                      </a:ext>
                    </a:extLst>
                  </p:cNvPr>
                  <p:cNvSpPr/>
                  <p:nvPr/>
                </p:nvSpPr>
                <p:spPr>
                  <a:xfrm rot="17501834">
                    <a:off x="4627564" y="3260119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8" name="二等辺三角形 917">
                    <a:extLst>
                      <a:ext uri="{FF2B5EF4-FFF2-40B4-BE49-F238E27FC236}">
                        <a16:creationId xmlns:a16="http://schemas.microsoft.com/office/drawing/2014/main" id="{899982B8-4362-425A-A3D0-E3B3319A93C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471584" y="3043238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9" name="二等辺三角形 918">
                    <a:extLst>
                      <a:ext uri="{FF2B5EF4-FFF2-40B4-BE49-F238E27FC236}">
                        <a16:creationId xmlns:a16="http://schemas.microsoft.com/office/drawing/2014/main" id="{05874D66-0ADE-499F-B235-086044FADC26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364428" y="3090862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0" name="二等辺三角形 919">
                    <a:extLst>
                      <a:ext uri="{FF2B5EF4-FFF2-40B4-BE49-F238E27FC236}">
                        <a16:creationId xmlns:a16="http://schemas.microsoft.com/office/drawing/2014/main" id="{635B96F0-6F13-4F61-8B30-C36255B70669}"/>
                      </a:ext>
                    </a:extLst>
                  </p:cNvPr>
                  <p:cNvSpPr/>
                  <p:nvPr/>
                </p:nvSpPr>
                <p:spPr>
                  <a:xfrm>
                    <a:off x="4483491" y="3357562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12" name="フリーフォーム: 図形 911">
                  <a:extLst>
                    <a:ext uri="{FF2B5EF4-FFF2-40B4-BE49-F238E27FC236}">
                      <a16:creationId xmlns:a16="http://schemas.microsoft.com/office/drawing/2014/main" id="{DAD075F2-DC0C-4A81-8C87-05AD1942AA47}"/>
                    </a:ext>
                  </a:extLst>
                </p:cNvPr>
                <p:cNvSpPr/>
                <p:nvPr/>
              </p:nvSpPr>
              <p:spPr>
                <a:xfrm>
                  <a:off x="2399585" y="4433177"/>
                  <a:ext cx="1112650" cy="992542"/>
                </a:xfrm>
                <a:custGeom>
                  <a:avLst/>
                  <a:gdLst>
                    <a:gd name="connsiteX0" fmla="*/ 554760 w 1112650"/>
                    <a:gd name="connsiteY0" fmla="*/ 0 h 992542"/>
                    <a:gd name="connsiteX1" fmla="*/ 671441 w 1112650"/>
                    <a:gd name="connsiteY1" fmla="*/ 27683 h 992542"/>
                    <a:gd name="connsiteX2" fmla="*/ 688451 w 1112650"/>
                    <a:gd name="connsiteY2" fmla="*/ 41789 h 992542"/>
                    <a:gd name="connsiteX3" fmla="*/ 696012 w 1112650"/>
                    <a:gd name="connsiteY3" fmla="*/ 39905 h 992542"/>
                    <a:gd name="connsiteX4" fmla="*/ 803236 w 1112650"/>
                    <a:gd name="connsiteY4" fmla="*/ 60681 h 992542"/>
                    <a:gd name="connsiteX5" fmla="*/ 876188 w 1112650"/>
                    <a:gd name="connsiteY5" fmla="*/ 105340 h 992542"/>
                    <a:gd name="connsiteX6" fmla="*/ 896603 w 1112650"/>
                    <a:gd name="connsiteY6" fmla="*/ 127467 h 992542"/>
                    <a:gd name="connsiteX7" fmla="*/ 900843 w 1112650"/>
                    <a:gd name="connsiteY7" fmla="*/ 128194 h 992542"/>
                    <a:gd name="connsiteX8" fmla="*/ 990642 w 1112650"/>
                    <a:gd name="connsiteY8" fmla="*/ 190362 h 992542"/>
                    <a:gd name="connsiteX9" fmla="*/ 1050940 w 1112650"/>
                    <a:gd name="connsiteY9" fmla="*/ 294019 h 992542"/>
                    <a:gd name="connsiteX10" fmla="*/ 1052644 w 1112650"/>
                    <a:gd name="connsiteY10" fmla="*/ 319226 h 992542"/>
                    <a:gd name="connsiteX11" fmla="*/ 1067157 w 1112650"/>
                    <a:gd name="connsiteY11" fmla="*/ 332799 h 992542"/>
                    <a:gd name="connsiteX12" fmla="*/ 1107996 w 1112650"/>
                    <a:gd name="connsiteY12" fmla="*/ 434094 h 992542"/>
                    <a:gd name="connsiteX13" fmla="*/ 1101385 w 1112650"/>
                    <a:gd name="connsiteY13" fmla="*/ 553831 h 992542"/>
                    <a:gd name="connsiteX14" fmla="*/ 1090152 w 1112650"/>
                    <a:gd name="connsiteY14" fmla="*/ 573702 h 992542"/>
                    <a:gd name="connsiteX15" fmla="*/ 1088738 w 1112650"/>
                    <a:gd name="connsiteY15" fmla="*/ 608331 h 992542"/>
                    <a:gd name="connsiteX16" fmla="*/ 1073152 w 1112650"/>
                    <a:gd name="connsiteY16" fmla="*/ 665403 h 992542"/>
                    <a:gd name="connsiteX17" fmla="*/ 1030629 w 1112650"/>
                    <a:gd name="connsiteY17" fmla="*/ 739619 h 992542"/>
                    <a:gd name="connsiteX18" fmla="*/ 1025248 w 1112650"/>
                    <a:gd name="connsiteY18" fmla="*/ 744881 h 992542"/>
                    <a:gd name="connsiteX19" fmla="*/ 1020432 w 1112650"/>
                    <a:gd name="connsiteY19" fmla="*/ 768518 h 992542"/>
                    <a:gd name="connsiteX20" fmla="*/ 955507 w 1112650"/>
                    <a:gd name="connsiteY20" fmla="*/ 856343 h 992542"/>
                    <a:gd name="connsiteX21" fmla="*/ 860904 w 1112650"/>
                    <a:gd name="connsiteY21" fmla="*/ 910925 h 992542"/>
                    <a:gd name="connsiteX22" fmla="*/ 836990 w 1112650"/>
                    <a:gd name="connsiteY22" fmla="*/ 913028 h 992542"/>
                    <a:gd name="connsiteX23" fmla="*/ 822738 w 1112650"/>
                    <a:gd name="connsiteY23" fmla="*/ 923821 h 992542"/>
                    <a:gd name="connsiteX24" fmla="*/ 735924 w 1112650"/>
                    <a:gd name="connsiteY24" fmla="*/ 960291 h 992542"/>
                    <a:gd name="connsiteX25" fmla="*/ 671667 w 1112650"/>
                    <a:gd name="connsiteY25" fmla="*/ 971431 h 992542"/>
                    <a:gd name="connsiteX26" fmla="*/ 628811 w 1112650"/>
                    <a:gd name="connsiteY26" fmla="*/ 970087 h 992542"/>
                    <a:gd name="connsiteX27" fmla="*/ 628169 w 1112650"/>
                    <a:gd name="connsiteY27" fmla="*/ 970997 h 992542"/>
                    <a:gd name="connsiteX28" fmla="*/ 474550 w 1112650"/>
                    <a:gd name="connsiteY28" fmla="*/ 985153 h 992542"/>
                    <a:gd name="connsiteX29" fmla="*/ 415094 w 1112650"/>
                    <a:gd name="connsiteY29" fmla="*/ 966112 h 992542"/>
                    <a:gd name="connsiteX30" fmla="*/ 382058 w 1112650"/>
                    <a:gd name="connsiteY30" fmla="*/ 946983 h 992542"/>
                    <a:gd name="connsiteX31" fmla="*/ 371625 w 1112650"/>
                    <a:gd name="connsiteY31" fmla="*/ 952139 h 992542"/>
                    <a:gd name="connsiteX32" fmla="*/ 263762 w 1112650"/>
                    <a:gd name="connsiteY32" fmla="*/ 906066 h 992542"/>
                    <a:gd name="connsiteX33" fmla="*/ 236759 w 1112650"/>
                    <a:gd name="connsiteY33" fmla="*/ 868965 h 992542"/>
                    <a:gd name="connsiteX34" fmla="*/ 235796 w 1112650"/>
                    <a:gd name="connsiteY34" fmla="*/ 866296 h 992542"/>
                    <a:gd name="connsiteX35" fmla="*/ 211376 w 1112650"/>
                    <a:gd name="connsiteY35" fmla="*/ 846535 h 992542"/>
                    <a:gd name="connsiteX36" fmla="*/ 186020 w 1112650"/>
                    <a:gd name="connsiteY36" fmla="*/ 709400 h 992542"/>
                    <a:gd name="connsiteX37" fmla="*/ 206660 w 1112650"/>
                    <a:gd name="connsiteY37" fmla="*/ 699199 h 992542"/>
                    <a:gd name="connsiteX38" fmla="*/ 199350 w 1112650"/>
                    <a:gd name="connsiteY38" fmla="*/ 690260 h 992542"/>
                    <a:gd name="connsiteX39" fmla="*/ 341192 w 1112650"/>
                    <a:gd name="connsiteY39" fmla="*/ 574916 h 992542"/>
                    <a:gd name="connsiteX40" fmla="*/ 501513 w 1112650"/>
                    <a:gd name="connsiteY40" fmla="*/ 579192 h 992542"/>
                    <a:gd name="connsiteX41" fmla="*/ 513633 w 1112650"/>
                    <a:gd name="connsiteY41" fmla="*/ 594016 h 992542"/>
                    <a:gd name="connsiteX42" fmla="*/ 533473 w 1112650"/>
                    <a:gd name="connsiteY42" fmla="*/ 588389 h 992542"/>
                    <a:gd name="connsiteX43" fmla="*/ 592558 w 1112650"/>
                    <a:gd name="connsiteY43" fmla="*/ 585402 h 992542"/>
                    <a:gd name="connsiteX44" fmla="*/ 626294 w 1112650"/>
                    <a:gd name="connsiteY44" fmla="*/ 590568 h 992542"/>
                    <a:gd name="connsiteX45" fmla="*/ 638045 w 1112650"/>
                    <a:gd name="connsiteY45" fmla="*/ 569803 h 992542"/>
                    <a:gd name="connsiteX46" fmla="*/ 674475 w 1112650"/>
                    <a:gd name="connsiteY46" fmla="*/ 529971 h 992542"/>
                    <a:gd name="connsiteX47" fmla="*/ 669602 w 1112650"/>
                    <a:gd name="connsiteY47" fmla="*/ 525935 h 992542"/>
                    <a:gd name="connsiteX48" fmla="*/ 659236 w 1112650"/>
                    <a:gd name="connsiteY48" fmla="*/ 495758 h 992542"/>
                    <a:gd name="connsiteX49" fmla="*/ 672604 w 1112650"/>
                    <a:gd name="connsiteY49" fmla="*/ 466788 h 992542"/>
                    <a:gd name="connsiteX50" fmla="*/ 675655 w 1112650"/>
                    <a:gd name="connsiteY50" fmla="*/ 464744 h 992542"/>
                    <a:gd name="connsiteX51" fmla="*/ 673382 w 1112650"/>
                    <a:gd name="connsiteY51" fmla="*/ 460737 h 992542"/>
                    <a:gd name="connsiteX52" fmla="*/ 662642 w 1112650"/>
                    <a:gd name="connsiteY52" fmla="*/ 456477 h 992542"/>
                    <a:gd name="connsiteX53" fmla="*/ 631503 w 1112650"/>
                    <a:gd name="connsiteY53" fmla="*/ 430684 h 992542"/>
                    <a:gd name="connsiteX54" fmla="*/ 624987 w 1112650"/>
                    <a:gd name="connsiteY54" fmla="*/ 411716 h 992542"/>
                    <a:gd name="connsiteX55" fmla="*/ 589608 w 1112650"/>
                    <a:gd name="connsiteY55" fmla="*/ 413505 h 992542"/>
                    <a:gd name="connsiteX56" fmla="*/ 531129 w 1112650"/>
                    <a:gd name="connsiteY56" fmla="*/ 404551 h 992542"/>
                    <a:gd name="connsiteX57" fmla="*/ 525975 w 1112650"/>
                    <a:gd name="connsiteY57" fmla="*/ 402506 h 992542"/>
                    <a:gd name="connsiteX58" fmla="*/ 524035 w 1112650"/>
                    <a:gd name="connsiteY58" fmla="*/ 406709 h 992542"/>
                    <a:gd name="connsiteX59" fmla="*/ 490446 w 1112650"/>
                    <a:gd name="connsiteY59" fmla="*/ 429217 h 992542"/>
                    <a:gd name="connsiteX60" fmla="*/ 443393 w 1112650"/>
                    <a:gd name="connsiteY60" fmla="*/ 442559 h 992542"/>
                    <a:gd name="connsiteX61" fmla="*/ 443220 w 1112650"/>
                    <a:gd name="connsiteY61" fmla="*/ 442866 h 992542"/>
                    <a:gd name="connsiteX62" fmla="*/ 450269 w 1112650"/>
                    <a:gd name="connsiteY62" fmla="*/ 451487 h 992542"/>
                    <a:gd name="connsiteX63" fmla="*/ 308426 w 1112650"/>
                    <a:gd name="connsiteY63" fmla="*/ 566831 h 992542"/>
                    <a:gd name="connsiteX64" fmla="*/ 244169 w 1112650"/>
                    <a:gd name="connsiteY64" fmla="*/ 577972 h 992542"/>
                    <a:gd name="connsiteX65" fmla="*/ 235573 w 1112650"/>
                    <a:gd name="connsiteY65" fmla="*/ 577702 h 992542"/>
                    <a:gd name="connsiteX66" fmla="*/ 221046 w 1112650"/>
                    <a:gd name="connsiteY66" fmla="*/ 593237 h 992542"/>
                    <a:gd name="connsiteX67" fmla="*/ 130535 w 1112650"/>
                    <a:gd name="connsiteY67" fmla="*/ 613519 h 992542"/>
                    <a:gd name="connsiteX68" fmla="*/ 62290 w 1112650"/>
                    <a:gd name="connsiteY68" fmla="*/ 550699 h 992542"/>
                    <a:gd name="connsiteX69" fmla="*/ 59116 w 1112650"/>
                    <a:gd name="connsiteY69" fmla="*/ 537034 h 992542"/>
                    <a:gd name="connsiteX70" fmla="*/ 44134 w 1112650"/>
                    <a:gd name="connsiteY70" fmla="*/ 538838 h 992542"/>
                    <a:gd name="connsiteX71" fmla="*/ 9788 w 1112650"/>
                    <a:gd name="connsiteY71" fmla="*/ 373090 h 992542"/>
                    <a:gd name="connsiteX72" fmla="*/ 58984 w 1112650"/>
                    <a:gd name="connsiteY72" fmla="*/ 275580 h 992542"/>
                    <a:gd name="connsiteX73" fmla="*/ 64385 w 1112650"/>
                    <a:gd name="connsiteY73" fmla="*/ 271318 h 992542"/>
                    <a:gd name="connsiteX74" fmla="*/ 69371 w 1112650"/>
                    <a:gd name="connsiteY74" fmla="*/ 257936 h 992542"/>
                    <a:gd name="connsiteX75" fmla="*/ 119965 w 1112650"/>
                    <a:gd name="connsiteY75" fmla="*/ 188968 h 992542"/>
                    <a:gd name="connsiteX76" fmla="*/ 165811 w 1112650"/>
                    <a:gd name="connsiteY76" fmla="*/ 151576 h 992542"/>
                    <a:gd name="connsiteX77" fmla="*/ 206543 w 1112650"/>
                    <a:gd name="connsiteY77" fmla="*/ 131478 h 992542"/>
                    <a:gd name="connsiteX78" fmla="*/ 207727 w 1112650"/>
                    <a:gd name="connsiteY78" fmla="*/ 121632 h 992542"/>
                    <a:gd name="connsiteX79" fmla="*/ 330282 w 1112650"/>
                    <a:gd name="connsiteY79" fmla="*/ 40691 h 992542"/>
                    <a:gd name="connsiteX80" fmla="*/ 388682 w 1112650"/>
                    <a:gd name="connsiteY80" fmla="*/ 31232 h 992542"/>
                    <a:gd name="connsiteX81" fmla="*/ 430504 w 1112650"/>
                    <a:gd name="connsiteY81" fmla="*/ 33964 h 992542"/>
                    <a:gd name="connsiteX82" fmla="*/ 438078 w 1112650"/>
                    <a:gd name="connsiteY82" fmla="*/ 27684 h 992542"/>
                    <a:gd name="connsiteX83" fmla="*/ 554760 w 1112650"/>
                    <a:gd name="connsiteY83" fmla="*/ 0 h 9925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</a:cxnLst>
                  <a:rect l="l" t="t" r="r" b="b"/>
                  <a:pathLst>
                    <a:path w="1112650" h="992542">
                      <a:moveTo>
                        <a:pt x="554760" y="0"/>
                      </a:moveTo>
                      <a:cubicBezTo>
                        <a:pt x="601734" y="0"/>
                        <a:pt x="643707" y="10776"/>
                        <a:pt x="671441" y="27683"/>
                      </a:cubicBezTo>
                      <a:lnTo>
                        <a:pt x="688451" y="41789"/>
                      </a:lnTo>
                      <a:lnTo>
                        <a:pt x="696012" y="39905"/>
                      </a:lnTo>
                      <a:cubicBezTo>
                        <a:pt x="726570" y="37784"/>
                        <a:pt x="764726" y="44542"/>
                        <a:pt x="803236" y="60681"/>
                      </a:cubicBezTo>
                      <a:cubicBezTo>
                        <a:pt x="832119" y="72784"/>
                        <a:pt x="857100" y="88447"/>
                        <a:pt x="876188" y="105340"/>
                      </a:cubicBezTo>
                      <a:lnTo>
                        <a:pt x="896603" y="127467"/>
                      </a:lnTo>
                      <a:lnTo>
                        <a:pt x="900843" y="128194"/>
                      </a:lnTo>
                      <a:cubicBezTo>
                        <a:pt x="929671" y="138549"/>
                        <a:pt x="961882" y="160091"/>
                        <a:pt x="990642" y="190362"/>
                      </a:cubicBezTo>
                      <a:cubicBezTo>
                        <a:pt x="1022998" y="224418"/>
                        <a:pt x="1044094" y="262269"/>
                        <a:pt x="1050940" y="294019"/>
                      </a:cubicBezTo>
                      <a:lnTo>
                        <a:pt x="1052644" y="319226"/>
                      </a:lnTo>
                      <a:lnTo>
                        <a:pt x="1067157" y="332799"/>
                      </a:lnTo>
                      <a:cubicBezTo>
                        <a:pt x="1085546" y="357296"/>
                        <a:pt x="1100612" y="392997"/>
                        <a:pt x="1107996" y="434094"/>
                      </a:cubicBezTo>
                      <a:cubicBezTo>
                        <a:pt x="1116304" y="480329"/>
                        <a:pt x="1113121" y="523545"/>
                        <a:pt x="1101385" y="553831"/>
                      </a:cubicBezTo>
                      <a:lnTo>
                        <a:pt x="1090152" y="573702"/>
                      </a:lnTo>
                      <a:lnTo>
                        <a:pt x="1088738" y="608331"/>
                      </a:lnTo>
                      <a:cubicBezTo>
                        <a:pt x="1085825" y="626596"/>
                        <a:pt x="1080659" y="645921"/>
                        <a:pt x="1073152" y="665403"/>
                      </a:cubicBezTo>
                      <a:cubicBezTo>
                        <a:pt x="1061891" y="694624"/>
                        <a:pt x="1046960" y="720049"/>
                        <a:pt x="1030629" y="739619"/>
                      </a:cubicBezTo>
                      <a:lnTo>
                        <a:pt x="1025248" y="744881"/>
                      </a:lnTo>
                      <a:lnTo>
                        <a:pt x="1020432" y="768518"/>
                      </a:lnTo>
                      <a:cubicBezTo>
                        <a:pt x="1009186" y="797011"/>
                        <a:pt x="986656" y="828536"/>
                        <a:pt x="955507" y="856343"/>
                      </a:cubicBezTo>
                      <a:cubicBezTo>
                        <a:pt x="924356" y="884150"/>
                        <a:pt x="890486" y="902972"/>
                        <a:pt x="860904" y="910925"/>
                      </a:cubicBezTo>
                      <a:lnTo>
                        <a:pt x="836990" y="913028"/>
                      </a:lnTo>
                      <a:lnTo>
                        <a:pt x="822738" y="923821"/>
                      </a:lnTo>
                      <a:cubicBezTo>
                        <a:pt x="799099" y="938494"/>
                        <a:pt x="769305" y="951346"/>
                        <a:pt x="735924" y="960291"/>
                      </a:cubicBezTo>
                      <a:cubicBezTo>
                        <a:pt x="713670" y="966253"/>
                        <a:pt x="691928" y="969915"/>
                        <a:pt x="671667" y="971431"/>
                      </a:cubicBezTo>
                      <a:lnTo>
                        <a:pt x="628811" y="970087"/>
                      </a:lnTo>
                      <a:lnTo>
                        <a:pt x="628169" y="970997"/>
                      </a:lnTo>
                      <a:cubicBezTo>
                        <a:pt x="598686" y="992530"/>
                        <a:pt x="539172" y="999199"/>
                        <a:pt x="474550" y="985153"/>
                      </a:cubicBezTo>
                      <a:cubicBezTo>
                        <a:pt x="453010" y="980472"/>
                        <a:pt x="432941" y="973931"/>
                        <a:pt x="415094" y="966112"/>
                      </a:cubicBezTo>
                      <a:lnTo>
                        <a:pt x="382058" y="946983"/>
                      </a:lnTo>
                      <a:lnTo>
                        <a:pt x="371625" y="952139"/>
                      </a:lnTo>
                      <a:cubicBezTo>
                        <a:pt x="339609" y="958083"/>
                        <a:pt x="297109" y="941164"/>
                        <a:pt x="263762" y="906066"/>
                      </a:cubicBezTo>
                      <a:cubicBezTo>
                        <a:pt x="252647" y="894366"/>
                        <a:pt x="243600" y="881754"/>
                        <a:pt x="236759" y="868965"/>
                      </a:cubicBezTo>
                      <a:lnTo>
                        <a:pt x="235796" y="866296"/>
                      </a:lnTo>
                      <a:lnTo>
                        <a:pt x="211376" y="846535"/>
                      </a:lnTo>
                      <a:cubicBezTo>
                        <a:pt x="166914" y="799737"/>
                        <a:pt x="155560" y="738341"/>
                        <a:pt x="186020" y="709400"/>
                      </a:cubicBezTo>
                      <a:lnTo>
                        <a:pt x="206660" y="699199"/>
                      </a:lnTo>
                      <a:lnTo>
                        <a:pt x="199350" y="690260"/>
                      </a:lnTo>
                      <a:cubicBezTo>
                        <a:pt x="188672" y="650409"/>
                        <a:pt x="252177" y="598767"/>
                        <a:pt x="341192" y="574916"/>
                      </a:cubicBezTo>
                      <a:cubicBezTo>
                        <a:pt x="407955" y="557027"/>
                        <a:pt x="470106" y="559850"/>
                        <a:pt x="501513" y="579192"/>
                      </a:cubicBezTo>
                      <a:lnTo>
                        <a:pt x="513633" y="594016"/>
                      </a:lnTo>
                      <a:lnTo>
                        <a:pt x="533473" y="588389"/>
                      </a:lnTo>
                      <a:cubicBezTo>
                        <a:pt x="551736" y="585462"/>
                        <a:pt x="571707" y="584344"/>
                        <a:pt x="592558" y="585402"/>
                      </a:cubicBezTo>
                      <a:lnTo>
                        <a:pt x="626294" y="590568"/>
                      </a:lnTo>
                      <a:lnTo>
                        <a:pt x="638045" y="569803"/>
                      </a:lnTo>
                      <a:lnTo>
                        <a:pt x="674475" y="529971"/>
                      </a:lnTo>
                      <a:lnTo>
                        <a:pt x="669602" y="525935"/>
                      </a:lnTo>
                      <a:cubicBezTo>
                        <a:pt x="662422" y="516458"/>
                        <a:pt x="658703" y="506249"/>
                        <a:pt x="659236" y="495758"/>
                      </a:cubicBezTo>
                      <a:cubicBezTo>
                        <a:pt x="659768" y="485269"/>
                        <a:pt x="664502" y="475489"/>
                        <a:pt x="672604" y="466788"/>
                      </a:cubicBezTo>
                      <a:lnTo>
                        <a:pt x="675655" y="464744"/>
                      </a:lnTo>
                      <a:lnTo>
                        <a:pt x="673382" y="460737"/>
                      </a:lnTo>
                      <a:lnTo>
                        <a:pt x="662642" y="456477"/>
                      </a:lnTo>
                      <a:cubicBezTo>
                        <a:pt x="649327" y="448908"/>
                        <a:pt x="638684" y="440161"/>
                        <a:pt x="631503" y="430684"/>
                      </a:cubicBezTo>
                      <a:lnTo>
                        <a:pt x="624987" y="411716"/>
                      </a:lnTo>
                      <a:lnTo>
                        <a:pt x="589608" y="413505"/>
                      </a:lnTo>
                      <a:cubicBezTo>
                        <a:pt x="568758" y="412446"/>
                        <a:pt x="549002" y="409312"/>
                        <a:pt x="531129" y="404551"/>
                      </a:cubicBezTo>
                      <a:lnTo>
                        <a:pt x="525975" y="402506"/>
                      </a:lnTo>
                      <a:lnTo>
                        <a:pt x="524035" y="406709"/>
                      </a:lnTo>
                      <a:cubicBezTo>
                        <a:pt x="515932" y="415411"/>
                        <a:pt x="504459" y="423035"/>
                        <a:pt x="490446" y="429217"/>
                      </a:cubicBezTo>
                      <a:lnTo>
                        <a:pt x="443393" y="442559"/>
                      </a:lnTo>
                      <a:lnTo>
                        <a:pt x="443220" y="442866"/>
                      </a:lnTo>
                      <a:lnTo>
                        <a:pt x="450269" y="451487"/>
                      </a:lnTo>
                      <a:cubicBezTo>
                        <a:pt x="460946" y="491338"/>
                        <a:pt x="397441" y="542980"/>
                        <a:pt x="308426" y="566831"/>
                      </a:cubicBezTo>
                      <a:cubicBezTo>
                        <a:pt x="286172" y="572795"/>
                        <a:pt x="264431" y="576456"/>
                        <a:pt x="244169" y="577972"/>
                      </a:cubicBezTo>
                      <a:lnTo>
                        <a:pt x="235573" y="577702"/>
                      </a:lnTo>
                      <a:lnTo>
                        <a:pt x="221046" y="593237"/>
                      </a:lnTo>
                      <a:cubicBezTo>
                        <a:pt x="193853" y="613466"/>
                        <a:pt x="161534" y="621826"/>
                        <a:pt x="130535" y="613519"/>
                      </a:cubicBezTo>
                      <a:cubicBezTo>
                        <a:pt x="99536" y="605213"/>
                        <a:pt x="75726" y="581814"/>
                        <a:pt x="62290" y="550699"/>
                      </a:cubicBezTo>
                      <a:lnTo>
                        <a:pt x="59116" y="537034"/>
                      </a:lnTo>
                      <a:lnTo>
                        <a:pt x="44134" y="538838"/>
                      </a:lnTo>
                      <a:cubicBezTo>
                        <a:pt x="3551" y="527963"/>
                        <a:pt x="-11826" y="453757"/>
                        <a:pt x="9788" y="373090"/>
                      </a:cubicBezTo>
                      <a:cubicBezTo>
                        <a:pt x="20595" y="332758"/>
                        <a:pt x="38605" y="298448"/>
                        <a:pt x="58984" y="275580"/>
                      </a:cubicBezTo>
                      <a:lnTo>
                        <a:pt x="64385" y="271318"/>
                      </a:lnTo>
                      <a:lnTo>
                        <a:pt x="69371" y="257936"/>
                      </a:lnTo>
                      <a:cubicBezTo>
                        <a:pt x="80635" y="235071"/>
                        <a:pt x="97820" y="211112"/>
                        <a:pt x="119965" y="188968"/>
                      </a:cubicBezTo>
                      <a:cubicBezTo>
                        <a:pt x="134728" y="174205"/>
                        <a:pt x="150297" y="161646"/>
                        <a:pt x="165811" y="151576"/>
                      </a:cubicBezTo>
                      <a:lnTo>
                        <a:pt x="206543" y="131478"/>
                      </a:lnTo>
                      <a:lnTo>
                        <a:pt x="207727" y="121632"/>
                      </a:lnTo>
                      <a:cubicBezTo>
                        <a:pt x="222834" y="89316"/>
                        <a:pt x="269783" y="56902"/>
                        <a:pt x="330282" y="40691"/>
                      </a:cubicBezTo>
                      <a:cubicBezTo>
                        <a:pt x="350448" y="35289"/>
                        <a:pt x="370211" y="32196"/>
                        <a:pt x="388682" y="31232"/>
                      </a:cubicBezTo>
                      <a:lnTo>
                        <a:pt x="430504" y="33964"/>
                      </a:lnTo>
                      <a:lnTo>
                        <a:pt x="438078" y="27684"/>
                      </a:lnTo>
                      <a:cubicBezTo>
                        <a:pt x="465813" y="10777"/>
                        <a:pt x="507784" y="0"/>
                        <a:pt x="554760" y="0"/>
                      </a:cubicBezTo>
                      <a:close/>
                    </a:path>
                  </a:pathLst>
                </a:custGeom>
                <a:solidFill>
                  <a:srgbClr val="FF9933">
                    <a:alpha val="8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33" name="グループ化 832">
                <a:extLst>
                  <a:ext uri="{FF2B5EF4-FFF2-40B4-BE49-F238E27FC236}">
                    <a16:creationId xmlns:a16="http://schemas.microsoft.com/office/drawing/2014/main" id="{09D25394-70AB-45E9-8835-FBA3E556B4BE}"/>
                  </a:ext>
                </a:extLst>
              </p:cNvPr>
              <p:cNvGrpSpPr/>
              <p:nvPr/>
            </p:nvGrpSpPr>
            <p:grpSpPr>
              <a:xfrm rot="10800000">
                <a:off x="3758540" y="3854531"/>
                <a:ext cx="440902" cy="393308"/>
                <a:chOff x="2399585" y="4433177"/>
                <a:chExt cx="1112650" cy="992542"/>
              </a:xfrm>
            </p:grpSpPr>
            <p:grpSp>
              <p:nvGrpSpPr>
                <p:cNvPr id="901" name="グループ化 900">
                  <a:extLst>
                    <a:ext uri="{FF2B5EF4-FFF2-40B4-BE49-F238E27FC236}">
                      <a16:creationId xmlns:a16="http://schemas.microsoft.com/office/drawing/2014/main" id="{BEC4D3F9-8A19-4633-B844-B4B55FCF3ABE}"/>
                    </a:ext>
                  </a:extLst>
                </p:cNvPr>
                <p:cNvGrpSpPr/>
                <p:nvPr/>
              </p:nvGrpSpPr>
              <p:grpSpPr>
                <a:xfrm>
                  <a:off x="2431779" y="4474436"/>
                  <a:ext cx="1049610" cy="915310"/>
                  <a:chOff x="4286227" y="3028239"/>
                  <a:chExt cx="440813" cy="440845"/>
                </a:xfrm>
              </p:grpSpPr>
              <p:sp>
                <p:nvSpPr>
                  <p:cNvPr id="903" name="フリーフォーム: 図形 902">
                    <a:extLst>
                      <a:ext uri="{FF2B5EF4-FFF2-40B4-BE49-F238E27FC236}">
                        <a16:creationId xmlns:a16="http://schemas.microsoft.com/office/drawing/2014/main" id="{930A56D6-B5E5-4FB4-81C6-6363C881B389}"/>
                      </a:ext>
                    </a:extLst>
                  </p:cNvPr>
                  <p:cNvSpPr/>
                  <p:nvPr/>
                </p:nvSpPr>
                <p:spPr>
                  <a:xfrm>
                    <a:off x="4286227" y="3028239"/>
                    <a:ext cx="440813" cy="440845"/>
                  </a:xfrm>
                  <a:custGeom>
                    <a:avLst/>
                    <a:gdLst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40813" h="440845">
                        <a:moveTo>
                          <a:pt x="220600" y="0"/>
                        </a:moveTo>
                        <a:cubicBezTo>
                          <a:pt x="290333" y="73"/>
                          <a:pt x="357640" y="33325"/>
                          <a:pt x="399783" y="92349"/>
                        </a:cubicBezTo>
                        <a:cubicBezTo>
                          <a:pt x="455974" y="171048"/>
                          <a:pt x="454305" y="277183"/>
                          <a:pt x="395667" y="354076"/>
                        </a:cubicBezTo>
                        <a:cubicBezTo>
                          <a:pt x="337029" y="430969"/>
                          <a:pt x="235119" y="460661"/>
                          <a:pt x="144357" y="427295"/>
                        </a:cubicBezTo>
                        <a:lnTo>
                          <a:pt x="144784" y="426136"/>
                        </a:lnTo>
                        <a:lnTo>
                          <a:pt x="127001" y="422599"/>
                        </a:lnTo>
                        <a:cubicBezTo>
                          <a:pt x="95762" y="409586"/>
                          <a:pt x="73842" y="379120"/>
                          <a:pt x="73842" y="343611"/>
                        </a:cubicBezTo>
                        <a:cubicBezTo>
                          <a:pt x="73842" y="296266"/>
                          <a:pt x="112810" y="257886"/>
                          <a:pt x="160879" y="257886"/>
                        </a:cubicBezTo>
                        <a:cubicBezTo>
                          <a:pt x="172897" y="257886"/>
                          <a:pt x="184345" y="260285"/>
                          <a:pt x="194758" y="264623"/>
                        </a:cubicBezTo>
                        <a:lnTo>
                          <a:pt x="203581" y="270482"/>
                        </a:lnTo>
                        <a:lnTo>
                          <a:pt x="235310" y="271573"/>
                        </a:lnTo>
                        <a:cubicBezTo>
                          <a:pt x="245982" y="268464"/>
                          <a:pt x="255684" y="262023"/>
                          <a:pt x="262771" y="252729"/>
                        </a:cubicBezTo>
                        <a:cubicBezTo>
                          <a:pt x="276945" y="234142"/>
                          <a:pt x="277348" y="208487"/>
                          <a:pt x="263766" y="189464"/>
                        </a:cubicBezTo>
                        <a:cubicBezTo>
                          <a:pt x="250183" y="170441"/>
                          <a:pt x="225787" y="162493"/>
                          <a:pt x="203606" y="169864"/>
                        </a:cubicBezTo>
                        <a:cubicBezTo>
                          <a:pt x="181424" y="177235"/>
                          <a:pt x="166638" y="198204"/>
                          <a:pt x="167143" y="221573"/>
                        </a:cubicBezTo>
                        <a:cubicBezTo>
                          <a:pt x="-5235" y="315646"/>
                          <a:pt x="55748" y="223980"/>
                          <a:pt x="51" y="225184"/>
                        </a:cubicBezTo>
                        <a:cubicBezTo>
                          <a:pt x="-2038" y="128506"/>
                          <a:pt x="59134" y="41758"/>
                          <a:pt x="150900" y="11263"/>
                        </a:cubicBezTo>
                        <a:cubicBezTo>
                          <a:pt x="173842" y="3639"/>
                          <a:pt x="197356" y="-24"/>
                          <a:pt x="220600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04" name="二等辺三角形 903">
                    <a:extLst>
                      <a:ext uri="{FF2B5EF4-FFF2-40B4-BE49-F238E27FC236}">
                        <a16:creationId xmlns:a16="http://schemas.microsoft.com/office/drawing/2014/main" id="{313BD1E7-D032-4DEB-8601-D8FC9C4330C8}"/>
                      </a:ext>
                    </a:extLst>
                  </p:cNvPr>
                  <p:cNvSpPr/>
                  <p:nvPr/>
                </p:nvSpPr>
                <p:spPr>
                  <a:xfrm rot="12782294">
                    <a:off x="4562071" y="3064669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5" name="二等辺三角形 904">
                    <a:extLst>
                      <a:ext uri="{FF2B5EF4-FFF2-40B4-BE49-F238E27FC236}">
                        <a16:creationId xmlns:a16="http://schemas.microsoft.com/office/drawing/2014/main" id="{2CA46716-9915-4230-B4FC-113C22D4349C}"/>
                      </a:ext>
                    </a:extLst>
                  </p:cNvPr>
                  <p:cNvSpPr/>
                  <p:nvPr/>
                </p:nvSpPr>
                <p:spPr>
                  <a:xfrm rot="15537102">
                    <a:off x="4636156" y="3159534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6" name="二等辺三角形 905">
                    <a:extLst>
                      <a:ext uri="{FF2B5EF4-FFF2-40B4-BE49-F238E27FC236}">
                        <a16:creationId xmlns:a16="http://schemas.microsoft.com/office/drawing/2014/main" id="{52F03235-A32F-43B7-87E6-A8AE90A09312}"/>
                      </a:ext>
                    </a:extLst>
                  </p:cNvPr>
                  <p:cNvSpPr/>
                  <p:nvPr/>
                </p:nvSpPr>
                <p:spPr>
                  <a:xfrm rot="19478095">
                    <a:off x="4563269" y="3329175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7" name="二等辺三角形 906">
                    <a:extLst>
                      <a:ext uri="{FF2B5EF4-FFF2-40B4-BE49-F238E27FC236}">
                        <a16:creationId xmlns:a16="http://schemas.microsoft.com/office/drawing/2014/main" id="{19B98417-28C4-425C-8249-CF06DC95B24E}"/>
                      </a:ext>
                    </a:extLst>
                  </p:cNvPr>
                  <p:cNvSpPr/>
                  <p:nvPr/>
                </p:nvSpPr>
                <p:spPr>
                  <a:xfrm rot="17501834">
                    <a:off x="4627564" y="3260119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8" name="二等辺三角形 907">
                    <a:extLst>
                      <a:ext uri="{FF2B5EF4-FFF2-40B4-BE49-F238E27FC236}">
                        <a16:creationId xmlns:a16="http://schemas.microsoft.com/office/drawing/2014/main" id="{115AADB5-8AF6-461F-BD72-620C192ABDD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471584" y="3043238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9" name="二等辺三角形 908">
                    <a:extLst>
                      <a:ext uri="{FF2B5EF4-FFF2-40B4-BE49-F238E27FC236}">
                        <a16:creationId xmlns:a16="http://schemas.microsoft.com/office/drawing/2014/main" id="{16156EBD-3CC9-4481-838B-47976CFF21D8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364428" y="3090862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0" name="二等辺三角形 909">
                    <a:extLst>
                      <a:ext uri="{FF2B5EF4-FFF2-40B4-BE49-F238E27FC236}">
                        <a16:creationId xmlns:a16="http://schemas.microsoft.com/office/drawing/2014/main" id="{822594C4-C238-40C3-B049-33D6650D1862}"/>
                      </a:ext>
                    </a:extLst>
                  </p:cNvPr>
                  <p:cNvSpPr/>
                  <p:nvPr/>
                </p:nvSpPr>
                <p:spPr>
                  <a:xfrm>
                    <a:off x="4483491" y="3357562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02" name="フリーフォーム: 図形 901">
                  <a:extLst>
                    <a:ext uri="{FF2B5EF4-FFF2-40B4-BE49-F238E27FC236}">
                      <a16:creationId xmlns:a16="http://schemas.microsoft.com/office/drawing/2014/main" id="{821C073F-7815-44F3-95FD-57909E374977}"/>
                    </a:ext>
                  </a:extLst>
                </p:cNvPr>
                <p:cNvSpPr/>
                <p:nvPr/>
              </p:nvSpPr>
              <p:spPr>
                <a:xfrm>
                  <a:off x="2399585" y="4433177"/>
                  <a:ext cx="1112650" cy="992542"/>
                </a:xfrm>
                <a:custGeom>
                  <a:avLst/>
                  <a:gdLst>
                    <a:gd name="connsiteX0" fmla="*/ 554760 w 1112650"/>
                    <a:gd name="connsiteY0" fmla="*/ 0 h 992542"/>
                    <a:gd name="connsiteX1" fmla="*/ 671441 w 1112650"/>
                    <a:gd name="connsiteY1" fmla="*/ 27683 h 992542"/>
                    <a:gd name="connsiteX2" fmla="*/ 688451 w 1112650"/>
                    <a:gd name="connsiteY2" fmla="*/ 41789 h 992542"/>
                    <a:gd name="connsiteX3" fmla="*/ 696012 w 1112650"/>
                    <a:gd name="connsiteY3" fmla="*/ 39905 h 992542"/>
                    <a:gd name="connsiteX4" fmla="*/ 803236 w 1112650"/>
                    <a:gd name="connsiteY4" fmla="*/ 60681 h 992542"/>
                    <a:gd name="connsiteX5" fmla="*/ 876188 w 1112650"/>
                    <a:gd name="connsiteY5" fmla="*/ 105340 h 992542"/>
                    <a:gd name="connsiteX6" fmla="*/ 896603 w 1112650"/>
                    <a:gd name="connsiteY6" fmla="*/ 127467 h 992542"/>
                    <a:gd name="connsiteX7" fmla="*/ 900843 w 1112650"/>
                    <a:gd name="connsiteY7" fmla="*/ 128194 h 992542"/>
                    <a:gd name="connsiteX8" fmla="*/ 990642 w 1112650"/>
                    <a:gd name="connsiteY8" fmla="*/ 190362 h 992542"/>
                    <a:gd name="connsiteX9" fmla="*/ 1050940 w 1112650"/>
                    <a:gd name="connsiteY9" fmla="*/ 294019 h 992542"/>
                    <a:gd name="connsiteX10" fmla="*/ 1052644 w 1112650"/>
                    <a:gd name="connsiteY10" fmla="*/ 319226 h 992542"/>
                    <a:gd name="connsiteX11" fmla="*/ 1067157 w 1112650"/>
                    <a:gd name="connsiteY11" fmla="*/ 332799 h 992542"/>
                    <a:gd name="connsiteX12" fmla="*/ 1107996 w 1112650"/>
                    <a:gd name="connsiteY12" fmla="*/ 434094 h 992542"/>
                    <a:gd name="connsiteX13" fmla="*/ 1101385 w 1112650"/>
                    <a:gd name="connsiteY13" fmla="*/ 553831 h 992542"/>
                    <a:gd name="connsiteX14" fmla="*/ 1090152 w 1112650"/>
                    <a:gd name="connsiteY14" fmla="*/ 573702 h 992542"/>
                    <a:gd name="connsiteX15" fmla="*/ 1088738 w 1112650"/>
                    <a:gd name="connsiteY15" fmla="*/ 608331 h 992542"/>
                    <a:gd name="connsiteX16" fmla="*/ 1073152 w 1112650"/>
                    <a:gd name="connsiteY16" fmla="*/ 665403 h 992542"/>
                    <a:gd name="connsiteX17" fmla="*/ 1030629 w 1112650"/>
                    <a:gd name="connsiteY17" fmla="*/ 739619 h 992542"/>
                    <a:gd name="connsiteX18" fmla="*/ 1025248 w 1112650"/>
                    <a:gd name="connsiteY18" fmla="*/ 744881 h 992542"/>
                    <a:gd name="connsiteX19" fmla="*/ 1020432 w 1112650"/>
                    <a:gd name="connsiteY19" fmla="*/ 768518 h 992542"/>
                    <a:gd name="connsiteX20" fmla="*/ 955507 w 1112650"/>
                    <a:gd name="connsiteY20" fmla="*/ 856343 h 992542"/>
                    <a:gd name="connsiteX21" fmla="*/ 860904 w 1112650"/>
                    <a:gd name="connsiteY21" fmla="*/ 910925 h 992542"/>
                    <a:gd name="connsiteX22" fmla="*/ 836990 w 1112650"/>
                    <a:gd name="connsiteY22" fmla="*/ 913028 h 992542"/>
                    <a:gd name="connsiteX23" fmla="*/ 822738 w 1112650"/>
                    <a:gd name="connsiteY23" fmla="*/ 923821 h 992542"/>
                    <a:gd name="connsiteX24" fmla="*/ 735924 w 1112650"/>
                    <a:gd name="connsiteY24" fmla="*/ 960291 h 992542"/>
                    <a:gd name="connsiteX25" fmla="*/ 671667 w 1112650"/>
                    <a:gd name="connsiteY25" fmla="*/ 971431 h 992542"/>
                    <a:gd name="connsiteX26" fmla="*/ 628811 w 1112650"/>
                    <a:gd name="connsiteY26" fmla="*/ 970087 h 992542"/>
                    <a:gd name="connsiteX27" fmla="*/ 628169 w 1112650"/>
                    <a:gd name="connsiteY27" fmla="*/ 970997 h 992542"/>
                    <a:gd name="connsiteX28" fmla="*/ 474550 w 1112650"/>
                    <a:gd name="connsiteY28" fmla="*/ 985153 h 992542"/>
                    <a:gd name="connsiteX29" fmla="*/ 415094 w 1112650"/>
                    <a:gd name="connsiteY29" fmla="*/ 966112 h 992542"/>
                    <a:gd name="connsiteX30" fmla="*/ 382058 w 1112650"/>
                    <a:gd name="connsiteY30" fmla="*/ 946983 h 992542"/>
                    <a:gd name="connsiteX31" fmla="*/ 371625 w 1112650"/>
                    <a:gd name="connsiteY31" fmla="*/ 952139 h 992542"/>
                    <a:gd name="connsiteX32" fmla="*/ 263762 w 1112650"/>
                    <a:gd name="connsiteY32" fmla="*/ 906066 h 992542"/>
                    <a:gd name="connsiteX33" fmla="*/ 236759 w 1112650"/>
                    <a:gd name="connsiteY33" fmla="*/ 868965 h 992542"/>
                    <a:gd name="connsiteX34" fmla="*/ 235796 w 1112650"/>
                    <a:gd name="connsiteY34" fmla="*/ 866296 h 992542"/>
                    <a:gd name="connsiteX35" fmla="*/ 211376 w 1112650"/>
                    <a:gd name="connsiteY35" fmla="*/ 846535 h 992542"/>
                    <a:gd name="connsiteX36" fmla="*/ 186020 w 1112650"/>
                    <a:gd name="connsiteY36" fmla="*/ 709400 h 992542"/>
                    <a:gd name="connsiteX37" fmla="*/ 206660 w 1112650"/>
                    <a:gd name="connsiteY37" fmla="*/ 699199 h 992542"/>
                    <a:gd name="connsiteX38" fmla="*/ 199350 w 1112650"/>
                    <a:gd name="connsiteY38" fmla="*/ 690260 h 992542"/>
                    <a:gd name="connsiteX39" fmla="*/ 341192 w 1112650"/>
                    <a:gd name="connsiteY39" fmla="*/ 574916 h 992542"/>
                    <a:gd name="connsiteX40" fmla="*/ 501513 w 1112650"/>
                    <a:gd name="connsiteY40" fmla="*/ 579192 h 992542"/>
                    <a:gd name="connsiteX41" fmla="*/ 513633 w 1112650"/>
                    <a:gd name="connsiteY41" fmla="*/ 594016 h 992542"/>
                    <a:gd name="connsiteX42" fmla="*/ 533473 w 1112650"/>
                    <a:gd name="connsiteY42" fmla="*/ 588389 h 992542"/>
                    <a:gd name="connsiteX43" fmla="*/ 592558 w 1112650"/>
                    <a:gd name="connsiteY43" fmla="*/ 585402 h 992542"/>
                    <a:gd name="connsiteX44" fmla="*/ 626294 w 1112650"/>
                    <a:gd name="connsiteY44" fmla="*/ 590568 h 992542"/>
                    <a:gd name="connsiteX45" fmla="*/ 638045 w 1112650"/>
                    <a:gd name="connsiteY45" fmla="*/ 569803 h 992542"/>
                    <a:gd name="connsiteX46" fmla="*/ 674475 w 1112650"/>
                    <a:gd name="connsiteY46" fmla="*/ 529971 h 992542"/>
                    <a:gd name="connsiteX47" fmla="*/ 669602 w 1112650"/>
                    <a:gd name="connsiteY47" fmla="*/ 525935 h 992542"/>
                    <a:gd name="connsiteX48" fmla="*/ 659236 w 1112650"/>
                    <a:gd name="connsiteY48" fmla="*/ 495758 h 992542"/>
                    <a:gd name="connsiteX49" fmla="*/ 672604 w 1112650"/>
                    <a:gd name="connsiteY49" fmla="*/ 466788 h 992542"/>
                    <a:gd name="connsiteX50" fmla="*/ 675655 w 1112650"/>
                    <a:gd name="connsiteY50" fmla="*/ 464744 h 992542"/>
                    <a:gd name="connsiteX51" fmla="*/ 673382 w 1112650"/>
                    <a:gd name="connsiteY51" fmla="*/ 460737 h 992542"/>
                    <a:gd name="connsiteX52" fmla="*/ 662642 w 1112650"/>
                    <a:gd name="connsiteY52" fmla="*/ 456477 h 992542"/>
                    <a:gd name="connsiteX53" fmla="*/ 631503 w 1112650"/>
                    <a:gd name="connsiteY53" fmla="*/ 430684 h 992542"/>
                    <a:gd name="connsiteX54" fmla="*/ 624987 w 1112650"/>
                    <a:gd name="connsiteY54" fmla="*/ 411716 h 992542"/>
                    <a:gd name="connsiteX55" fmla="*/ 589608 w 1112650"/>
                    <a:gd name="connsiteY55" fmla="*/ 413505 h 992542"/>
                    <a:gd name="connsiteX56" fmla="*/ 531129 w 1112650"/>
                    <a:gd name="connsiteY56" fmla="*/ 404551 h 992542"/>
                    <a:gd name="connsiteX57" fmla="*/ 525975 w 1112650"/>
                    <a:gd name="connsiteY57" fmla="*/ 402506 h 992542"/>
                    <a:gd name="connsiteX58" fmla="*/ 524035 w 1112650"/>
                    <a:gd name="connsiteY58" fmla="*/ 406709 h 992542"/>
                    <a:gd name="connsiteX59" fmla="*/ 490446 w 1112650"/>
                    <a:gd name="connsiteY59" fmla="*/ 429217 h 992542"/>
                    <a:gd name="connsiteX60" fmla="*/ 443393 w 1112650"/>
                    <a:gd name="connsiteY60" fmla="*/ 442559 h 992542"/>
                    <a:gd name="connsiteX61" fmla="*/ 443220 w 1112650"/>
                    <a:gd name="connsiteY61" fmla="*/ 442866 h 992542"/>
                    <a:gd name="connsiteX62" fmla="*/ 450269 w 1112650"/>
                    <a:gd name="connsiteY62" fmla="*/ 451487 h 992542"/>
                    <a:gd name="connsiteX63" fmla="*/ 308426 w 1112650"/>
                    <a:gd name="connsiteY63" fmla="*/ 566831 h 992542"/>
                    <a:gd name="connsiteX64" fmla="*/ 244169 w 1112650"/>
                    <a:gd name="connsiteY64" fmla="*/ 577972 h 992542"/>
                    <a:gd name="connsiteX65" fmla="*/ 235573 w 1112650"/>
                    <a:gd name="connsiteY65" fmla="*/ 577702 h 992542"/>
                    <a:gd name="connsiteX66" fmla="*/ 221046 w 1112650"/>
                    <a:gd name="connsiteY66" fmla="*/ 593237 h 992542"/>
                    <a:gd name="connsiteX67" fmla="*/ 130535 w 1112650"/>
                    <a:gd name="connsiteY67" fmla="*/ 613519 h 992542"/>
                    <a:gd name="connsiteX68" fmla="*/ 62290 w 1112650"/>
                    <a:gd name="connsiteY68" fmla="*/ 550699 h 992542"/>
                    <a:gd name="connsiteX69" fmla="*/ 59116 w 1112650"/>
                    <a:gd name="connsiteY69" fmla="*/ 537034 h 992542"/>
                    <a:gd name="connsiteX70" fmla="*/ 44134 w 1112650"/>
                    <a:gd name="connsiteY70" fmla="*/ 538838 h 992542"/>
                    <a:gd name="connsiteX71" fmla="*/ 9788 w 1112650"/>
                    <a:gd name="connsiteY71" fmla="*/ 373090 h 992542"/>
                    <a:gd name="connsiteX72" fmla="*/ 58984 w 1112650"/>
                    <a:gd name="connsiteY72" fmla="*/ 275580 h 992542"/>
                    <a:gd name="connsiteX73" fmla="*/ 64385 w 1112650"/>
                    <a:gd name="connsiteY73" fmla="*/ 271318 h 992542"/>
                    <a:gd name="connsiteX74" fmla="*/ 69371 w 1112650"/>
                    <a:gd name="connsiteY74" fmla="*/ 257936 h 992542"/>
                    <a:gd name="connsiteX75" fmla="*/ 119965 w 1112650"/>
                    <a:gd name="connsiteY75" fmla="*/ 188968 h 992542"/>
                    <a:gd name="connsiteX76" fmla="*/ 165811 w 1112650"/>
                    <a:gd name="connsiteY76" fmla="*/ 151576 h 992542"/>
                    <a:gd name="connsiteX77" fmla="*/ 206543 w 1112650"/>
                    <a:gd name="connsiteY77" fmla="*/ 131478 h 992542"/>
                    <a:gd name="connsiteX78" fmla="*/ 207727 w 1112650"/>
                    <a:gd name="connsiteY78" fmla="*/ 121632 h 992542"/>
                    <a:gd name="connsiteX79" fmla="*/ 330282 w 1112650"/>
                    <a:gd name="connsiteY79" fmla="*/ 40691 h 992542"/>
                    <a:gd name="connsiteX80" fmla="*/ 388682 w 1112650"/>
                    <a:gd name="connsiteY80" fmla="*/ 31232 h 992542"/>
                    <a:gd name="connsiteX81" fmla="*/ 430504 w 1112650"/>
                    <a:gd name="connsiteY81" fmla="*/ 33964 h 992542"/>
                    <a:gd name="connsiteX82" fmla="*/ 438078 w 1112650"/>
                    <a:gd name="connsiteY82" fmla="*/ 27684 h 992542"/>
                    <a:gd name="connsiteX83" fmla="*/ 554760 w 1112650"/>
                    <a:gd name="connsiteY83" fmla="*/ 0 h 9925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</a:cxnLst>
                  <a:rect l="l" t="t" r="r" b="b"/>
                  <a:pathLst>
                    <a:path w="1112650" h="992542">
                      <a:moveTo>
                        <a:pt x="554760" y="0"/>
                      </a:moveTo>
                      <a:cubicBezTo>
                        <a:pt x="601734" y="0"/>
                        <a:pt x="643707" y="10776"/>
                        <a:pt x="671441" y="27683"/>
                      </a:cubicBezTo>
                      <a:lnTo>
                        <a:pt x="688451" y="41789"/>
                      </a:lnTo>
                      <a:lnTo>
                        <a:pt x="696012" y="39905"/>
                      </a:lnTo>
                      <a:cubicBezTo>
                        <a:pt x="726570" y="37784"/>
                        <a:pt x="764726" y="44542"/>
                        <a:pt x="803236" y="60681"/>
                      </a:cubicBezTo>
                      <a:cubicBezTo>
                        <a:pt x="832119" y="72784"/>
                        <a:pt x="857100" y="88447"/>
                        <a:pt x="876188" y="105340"/>
                      </a:cubicBezTo>
                      <a:lnTo>
                        <a:pt x="896603" y="127467"/>
                      </a:lnTo>
                      <a:lnTo>
                        <a:pt x="900843" y="128194"/>
                      </a:lnTo>
                      <a:cubicBezTo>
                        <a:pt x="929671" y="138549"/>
                        <a:pt x="961882" y="160091"/>
                        <a:pt x="990642" y="190362"/>
                      </a:cubicBezTo>
                      <a:cubicBezTo>
                        <a:pt x="1022998" y="224418"/>
                        <a:pt x="1044094" y="262269"/>
                        <a:pt x="1050940" y="294019"/>
                      </a:cubicBezTo>
                      <a:lnTo>
                        <a:pt x="1052644" y="319226"/>
                      </a:lnTo>
                      <a:lnTo>
                        <a:pt x="1067157" y="332799"/>
                      </a:lnTo>
                      <a:cubicBezTo>
                        <a:pt x="1085546" y="357296"/>
                        <a:pt x="1100612" y="392997"/>
                        <a:pt x="1107996" y="434094"/>
                      </a:cubicBezTo>
                      <a:cubicBezTo>
                        <a:pt x="1116304" y="480329"/>
                        <a:pt x="1113121" y="523545"/>
                        <a:pt x="1101385" y="553831"/>
                      </a:cubicBezTo>
                      <a:lnTo>
                        <a:pt x="1090152" y="573702"/>
                      </a:lnTo>
                      <a:lnTo>
                        <a:pt x="1088738" y="608331"/>
                      </a:lnTo>
                      <a:cubicBezTo>
                        <a:pt x="1085825" y="626596"/>
                        <a:pt x="1080659" y="645921"/>
                        <a:pt x="1073152" y="665403"/>
                      </a:cubicBezTo>
                      <a:cubicBezTo>
                        <a:pt x="1061891" y="694624"/>
                        <a:pt x="1046960" y="720049"/>
                        <a:pt x="1030629" y="739619"/>
                      </a:cubicBezTo>
                      <a:lnTo>
                        <a:pt x="1025248" y="744881"/>
                      </a:lnTo>
                      <a:lnTo>
                        <a:pt x="1020432" y="768518"/>
                      </a:lnTo>
                      <a:cubicBezTo>
                        <a:pt x="1009186" y="797011"/>
                        <a:pt x="986656" y="828536"/>
                        <a:pt x="955507" y="856343"/>
                      </a:cubicBezTo>
                      <a:cubicBezTo>
                        <a:pt x="924356" y="884150"/>
                        <a:pt x="890486" y="902972"/>
                        <a:pt x="860904" y="910925"/>
                      </a:cubicBezTo>
                      <a:lnTo>
                        <a:pt x="836990" y="913028"/>
                      </a:lnTo>
                      <a:lnTo>
                        <a:pt x="822738" y="923821"/>
                      </a:lnTo>
                      <a:cubicBezTo>
                        <a:pt x="799099" y="938494"/>
                        <a:pt x="769305" y="951346"/>
                        <a:pt x="735924" y="960291"/>
                      </a:cubicBezTo>
                      <a:cubicBezTo>
                        <a:pt x="713670" y="966253"/>
                        <a:pt x="691928" y="969915"/>
                        <a:pt x="671667" y="971431"/>
                      </a:cubicBezTo>
                      <a:lnTo>
                        <a:pt x="628811" y="970087"/>
                      </a:lnTo>
                      <a:lnTo>
                        <a:pt x="628169" y="970997"/>
                      </a:lnTo>
                      <a:cubicBezTo>
                        <a:pt x="598686" y="992530"/>
                        <a:pt x="539172" y="999199"/>
                        <a:pt x="474550" y="985153"/>
                      </a:cubicBezTo>
                      <a:cubicBezTo>
                        <a:pt x="453010" y="980472"/>
                        <a:pt x="432941" y="973931"/>
                        <a:pt x="415094" y="966112"/>
                      </a:cubicBezTo>
                      <a:lnTo>
                        <a:pt x="382058" y="946983"/>
                      </a:lnTo>
                      <a:lnTo>
                        <a:pt x="371625" y="952139"/>
                      </a:lnTo>
                      <a:cubicBezTo>
                        <a:pt x="339609" y="958083"/>
                        <a:pt x="297109" y="941164"/>
                        <a:pt x="263762" y="906066"/>
                      </a:cubicBezTo>
                      <a:cubicBezTo>
                        <a:pt x="252647" y="894366"/>
                        <a:pt x="243600" y="881754"/>
                        <a:pt x="236759" y="868965"/>
                      </a:cubicBezTo>
                      <a:lnTo>
                        <a:pt x="235796" y="866296"/>
                      </a:lnTo>
                      <a:lnTo>
                        <a:pt x="211376" y="846535"/>
                      </a:lnTo>
                      <a:cubicBezTo>
                        <a:pt x="166914" y="799737"/>
                        <a:pt x="155560" y="738341"/>
                        <a:pt x="186020" y="709400"/>
                      </a:cubicBezTo>
                      <a:lnTo>
                        <a:pt x="206660" y="699199"/>
                      </a:lnTo>
                      <a:lnTo>
                        <a:pt x="199350" y="690260"/>
                      </a:lnTo>
                      <a:cubicBezTo>
                        <a:pt x="188672" y="650409"/>
                        <a:pt x="252177" y="598767"/>
                        <a:pt x="341192" y="574916"/>
                      </a:cubicBezTo>
                      <a:cubicBezTo>
                        <a:pt x="407955" y="557027"/>
                        <a:pt x="470106" y="559850"/>
                        <a:pt x="501513" y="579192"/>
                      </a:cubicBezTo>
                      <a:lnTo>
                        <a:pt x="513633" y="594016"/>
                      </a:lnTo>
                      <a:lnTo>
                        <a:pt x="533473" y="588389"/>
                      </a:lnTo>
                      <a:cubicBezTo>
                        <a:pt x="551736" y="585462"/>
                        <a:pt x="571707" y="584344"/>
                        <a:pt x="592558" y="585402"/>
                      </a:cubicBezTo>
                      <a:lnTo>
                        <a:pt x="626294" y="590568"/>
                      </a:lnTo>
                      <a:lnTo>
                        <a:pt x="638045" y="569803"/>
                      </a:lnTo>
                      <a:lnTo>
                        <a:pt x="674475" y="529971"/>
                      </a:lnTo>
                      <a:lnTo>
                        <a:pt x="669602" y="525935"/>
                      </a:lnTo>
                      <a:cubicBezTo>
                        <a:pt x="662422" y="516458"/>
                        <a:pt x="658703" y="506249"/>
                        <a:pt x="659236" y="495758"/>
                      </a:cubicBezTo>
                      <a:cubicBezTo>
                        <a:pt x="659768" y="485269"/>
                        <a:pt x="664502" y="475489"/>
                        <a:pt x="672604" y="466788"/>
                      </a:cubicBezTo>
                      <a:lnTo>
                        <a:pt x="675655" y="464744"/>
                      </a:lnTo>
                      <a:lnTo>
                        <a:pt x="673382" y="460737"/>
                      </a:lnTo>
                      <a:lnTo>
                        <a:pt x="662642" y="456477"/>
                      </a:lnTo>
                      <a:cubicBezTo>
                        <a:pt x="649327" y="448908"/>
                        <a:pt x="638684" y="440161"/>
                        <a:pt x="631503" y="430684"/>
                      </a:cubicBezTo>
                      <a:lnTo>
                        <a:pt x="624987" y="411716"/>
                      </a:lnTo>
                      <a:lnTo>
                        <a:pt x="589608" y="413505"/>
                      </a:lnTo>
                      <a:cubicBezTo>
                        <a:pt x="568758" y="412446"/>
                        <a:pt x="549002" y="409312"/>
                        <a:pt x="531129" y="404551"/>
                      </a:cubicBezTo>
                      <a:lnTo>
                        <a:pt x="525975" y="402506"/>
                      </a:lnTo>
                      <a:lnTo>
                        <a:pt x="524035" y="406709"/>
                      </a:lnTo>
                      <a:cubicBezTo>
                        <a:pt x="515932" y="415411"/>
                        <a:pt x="504459" y="423035"/>
                        <a:pt x="490446" y="429217"/>
                      </a:cubicBezTo>
                      <a:lnTo>
                        <a:pt x="443393" y="442559"/>
                      </a:lnTo>
                      <a:lnTo>
                        <a:pt x="443220" y="442866"/>
                      </a:lnTo>
                      <a:lnTo>
                        <a:pt x="450269" y="451487"/>
                      </a:lnTo>
                      <a:cubicBezTo>
                        <a:pt x="460946" y="491338"/>
                        <a:pt x="397441" y="542980"/>
                        <a:pt x="308426" y="566831"/>
                      </a:cubicBezTo>
                      <a:cubicBezTo>
                        <a:pt x="286172" y="572795"/>
                        <a:pt x="264431" y="576456"/>
                        <a:pt x="244169" y="577972"/>
                      </a:cubicBezTo>
                      <a:lnTo>
                        <a:pt x="235573" y="577702"/>
                      </a:lnTo>
                      <a:lnTo>
                        <a:pt x="221046" y="593237"/>
                      </a:lnTo>
                      <a:cubicBezTo>
                        <a:pt x="193853" y="613466"/>
                        <a:pt x="161534" y="621826"/>
                        <a:pt x="130535" y="613519"/>
                      </a:cubicBezTo>
                      <a:cubicBezTo>
                        <a:pt x="99536" y="605213"/>
                        <a:pt x="75726" y="581814"/>
                        <a:pt x="62290" y="550699"/>
                      </a:cubicBezTo>
                      <a:lnTo>
                        <a:pt x="59116" y="537034"/>
                      </a:lnTo>
                      <a:lnTo>
                        <a:pt x="44134" y="538838"/>
                      </a:lnTo>
                      <a:cubicBezTo>
                        <a:pt x="3551" y="527963"/>
                        <a:pt x="-11826" y="453757"/>
                        <a:pt x="9788" y="373090"/>
                      </a:cubicBezTo>
                      <a:cubicBezTo>
                        <a:pt x="20595" y="332758"/>
                        <a:pt x="38605" y="298448"/>
                        <a:pt x="58984" y="275580"/>
                      </a:cubicBezTo>
                      <a:lnTo>
                        <a:pt x="64385" y="271318"/>
                      </a:lnTo>
                      <a:lnTo>
                        <a:pt x="69371" y="257936"/>
                      </a:lnTo>
                      <a:cubicBezTo>
                        <a:pt x="80635" y="235071"/>
                        <a:pt x="97820" y="211112"/>
                        <a:pt x="119965" y="188968"/>
                      </a:cubicBezTo>
                      <a:cubicBezTo>
                        <a:pt x="134728" y="174205"/>
                        <a:pt x="150297" y="161646"/>
                        <a:pt x="165811" y="151576"/>
                      </a:cubicBezTo>
                      <a:lnTo>
                        <a:pt x="206543" y="131478"/>
                      </a:lnTo>
                      <a:lnTo>
                        <a:pt x="207727" y="121632"/>
                      </a:lnTo>
                      <a:cubicBezTo>
                        <a:pt x="222834" y="89316"/>
                        <a:pt x="269783" y="56902"/>
                        <a:pt x="330282" y="40691"/>
                      </a:cubicBezTo>
                      <a:cubicBezTo>
                        <a:pt x="350448" y="35289"/>
                        <a:pt x="370211" y="32196"/>
                        <a:pt x="388682" y="31232"/>
                      </a:cubicBezTo>
                      <a:lnTo>
                        <a:pt x="430504" y="33964"/>
                      </a:lnTo>
                      <a:lnTo>
                        <a:pt x="438078" y="27684"/>
                      </a:lnTo>
                      <a:cubicBezTo>
                        <a:pt x="465813" y="10777"/>
                        <a:pt x="507784" y="0"/>
                        <a:pt x="554760" y="0"/>
                      </a:cubicBezTo>
                      <a:close/>
                    </a:path>
                  </a:pathLst>
                </a:custGeom>
                <a:solidFill>
                  <a:srgbClr val="FF9933">
                    <a:alpha val="8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34" name="グループ化 833">
                <a:extLst>
                  <a:ext uri="{FF2B5EF4-FFF2-40B4-BE49-F238E27FC236}">
                    <a16:creationId xmlns:a16="http://schemas.microsoft.com/office/drawing/2014/main" id="{A568F8BB-9492-41EC-8EB4-2FCD38A9D1BF}"/>
                  </a:ext>
                </a:extLst>
              </p:cNvPr>
              <p:cNvGrpSpPr/>
              <p:nvPr/>
            </p:nvGrpSpPr>
            <p:grpSpPr>
              <a:xfrm rot="18000000">
                <a:off x="4078648" y="3992398"/>
                <a:ext cx="440902" cy="393308"/>
                <a:chOff x="2399585" y="4433177"/>
                <a:chExt cx="1112650" cy="992542"/>
              </a:xfrm>
            </p:grpSpPr>
            <p:grpSp>
              <p:nvGrpSpPr>
                <p:cNvPr id="891" name="グループ化 890">
                  <a:extLst>
                    <a:ext uri="{FF2B5EF4-FFF2-40B4-BE49-F238E27FC236}">
                      <a16:creationId xmlns:a16="http://schemas.microsoft.com/office/drawing/2014/main" id="{90F31791-6DC6-47DF-BF96-45A1742F897A}"/>
                    </a:ext>
                  </a:extLst>
                </p:cNvPr>
                <p:cNvGrpSpPr/>
                <p:nvPr/>
              </p:nvGrpSpPr>
              <p:grpSpPr>
                <a:xfrm>
                  <a:off x="2431779" y="4474436"/>
                  <a:ext cx="1049610" cy="915310"/>
                  <a:chOff x="4286227" y="3028239"/>
                  <a:chExt cx="440813" cy="440845"/>
                </a:xfrm>
              </p:grpSpPr>
              <p:sp>
                <p:nvSpPr>
                  <p:cNvPr id="893" name="フリーフォーム: 図形 892">
                    <a:extLst>
                      <a:ext uri="{FF2B5EF4-FFF2-40B4-BE49-F238E27FC236}">
                        <a16:creationId xmlns:a16="http://schemas.microsoft.com/office/drawing/2014/main" id="{00149CBC-41C9-42B7-AE06-B1EAA5CD6CE3}"/>
                      </a:ext>
                    </a:extLst>
                  </p:cNvPr>
                  <p:cNvSpPr/>
                  <p:nvPr/>
                </p:nvSpPr>
                <p:spPr>
                  <a:xfrm>
                    <a:off x="4286227" y="3028239"/>
                    <a:ext cx="440813" cy="440845"/>
                  </a:xfrm>
                  <a:custGeom>
                    <a:avLst/>
                    <a:gdLst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40813" h="440845">
                        <a:moveTo>
                          <a:pt x="220600" y="0"/>
                        </a:moveTo>
                        <a:cubicBezTo>
                          <a:pt x="290333" y="73"/>
                          <a:pt x="357640" y="33325"/>
                          <a:pt x="399783" y="92349"/>
                        </a:cubicBezTo>
                        <a:cubicBezTo>
                          <a:pt x="455974" y="171048"/>
                          <a:pt x="454305" y="277183"/>
                          <a:pt x="395667" y="354076"/>
                        </a:cubicBezTo>
                        <a:cubicBezTo>
                          <a:pt x="337029" y="430969"/>
                          <a:pt x="235119" y="460661"/>
                          <a:pt x="144357" y="427295"/>
                        </a:cubicBezTo>
                        <a:lnTo>
                          <a:pt x="144784" y="426136"/>
                        </a:lnTo>
                        <a:lnTo>
                          <a:pt x="127001" y="422599"/>
                        </a:lnTo>
                        <a:cubicBezTo>
                          <a:pt x="95762" y="409586"/>
                          <a:pt x="73842" y="379120"/>
                          <a:pt x="73842" y="343611"/>
                        </a:cubicBezTo>
                        <a:cubicBezTo>
                          <a:pt x="73842" y="296266"/>
                          <a:pt x="112810" y="257886"/>
                          <a:pt x="160879" y="257886"/>
                        </a:cubicBezTo>
                        <a:cubicBezTo>
                          <a:pt x="172897" y="257886"/>
                          <a:pt x="184345" y="260285"/>
                          <a:pt x="194758" y="264623"/>
                        </a:cubicBezTo>
                        <a:lnTo>
                          <a:pt x="203581" y="270482"/>
                        </a:lnTo>
                        <a:lnTo>
                          <a:pt x="235310" y="271573"/>
                        </a:lnTo>
                        <a:cubicBezTo>
                          <a:pt x="245982" y="268464"/>
                          <a:pt x="255684" y="262023"/>
                          <a:pt x="262771" y="252729"/>
                        </a:cubicBezTo>
                        <a:cubicBezTo>
                          <a:pt x="276945" y="234142"/>
                          <a:pt x="277348" y="208487"/>
                          <a:pt x="263766" y="189464"/>
                        </a:cubicBezTo>
                        <a:cubicBezTo>
                          <a:pt x="250183" y="170441"/>
                          <a:pt x="225787" y="162493"/>
                          <a:pt x="203606" y="169864"/>
                        </a:cubicBezTo>
                        <a:cubicBezTo>
                          <a:pt x="181424" y="177235"/>
                          <a:pt x="166638" y="198204"/>
                          <a:pt x="167143" y="221573"/>
                        </a:cubicBezTo>
                        <a:cubicBezTo>
                          <a:pt x="-5235" y="315646"/>
                          <a:pt x="55748" y="223980"/>
                          <a:pt x="51" y="225184"/>
                        </a:cubicBezTo>
                        <a:cubicBezTo>
                          <a:pt x="-2038" y="128506"/>
                          <a:pt x="59134" y="41758"/>
                          <a:pt x="150900" y="11263"/>
                        </a:cubicBezTo>
                        <a:cubicBezTo>
                          <a:pt x="173842" y="3639"/>
                          <a:pt x="197356" y="-24"/>
                          <a:pt x="220600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94" name="二等辺三角形 893">
                    <a:extLst>
                      <a:ext uri="{FF2B5EF4-FFF2-40B4-BE49-F238E27FC236}">
                        <a16:creationId xmlns:a16="http://schemas.microsoft.com/office/drawing/2014/main" id="{18A8CE60-61CD-4C9E-904C-29F9A00A3B6D}"/>
                      </a:ext>
                    </a:extLst>
                  </p:cNvPr>
                  <p:cNvSpPr/>
                  <p:nvPr/>
                </p:nvSpPr>
                <p:spPr>
                  <a:xfrm rot="12782294">
                    <a:off x="4562071" y="3064669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5" name="二等辺三角形 894">
                    <a:extLst>
                      <a:ext uri="{FF2B5EF4-FFF2-40B4-BE49-F238E27FC236}">
                        <a16:creationId xmlns:a16="http://schemas.microsoft.com/office/drawing/2014/main" id="{C19F2AB4-164E-4D9E-860F-1D4BF8255DC0}"/>
                      </a:ext>
                    </a:extLst>
                  </p:cNvPr>
                  <p:cNvSpPr/>
                  <p:nvPr/>
                </p:nvSpPr>
                <p:spPr>
                  <a:xfrm rot="15537102">
                    <a:off x="4636156" y="3159534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6" name="二等辺三角形 895">
                    <a:extLst>
                      <a:ext uri="{FF2B5EF4-FFF2-40B4-BE49-F238E27FC236}">
                        <a16:creationId xmlns:a16="http://schemas.microsoft.com/office/drawing/2014/main" id="{1D8960B5-717B-4684-AFA6-94369DB90CE1}"/>
                      </a:ext>
                    </a:extLst>
                  </p:cNvPr>
                  <p:cNvSpPr/>
                  <p:nvPr/>
                </p:nvSpPr>
                <p:spPr>
                  <a:xfrm rot="19478095">
                    <a:off x="4563269" y="3329175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7" name="二等辺三角形 896">
                    <a:extLst>
                      <a:ext uri="{FF2B5EF4-FFF2-40B4-BE49-F238E27FC236}">
                        <a16:creationId xmlns:a16="http://schemas.microsoft.com/office/drawing/2014/main" id="{E4200309-7542-431D-92D9-1F0133F70C94}"/>
                      </a:ext>
                    </a:extLst>
                  </p:cNvPr>
                  <p:cNvSpPr/>
                  <p:nvPr/>
                </p:nvSpPr>
                <p:spPr>
                  <a:xfrm rot="17501834">
                    <a:off x="4627564" y="3260119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8" name="二等辺三角形 897">
                    <a:extLst>
                      <a:ext uri="{FF2B5EF4-FFF2-40B4-BE49-F238E27FC236}">
                        <a16:creationId xmlns:a16="http://schemas.microsoft.com/office/drawing/2014/main" id="{16DB8658-2E85-467E-97E3-BD3B220C220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471584" y="3043238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9" name="二等辺三角形 898">
                    <a:extLst>
                      <a:ext uri="{FF2B5EF4-FFF2-40B4-BE49-F238E27FC236}">
                        <a16:creationId xmlns:a16="http://schemas.microsoft.com/office/drawing/2014/main" id="{EE72904D-4530-41F2-BB14-65C46A9BA0FF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364428" y="3090862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0" name="二等辺三角形 899">
                    <a:extLst>
                      <a:ext uri="{FF2B5EF4-FFF2-40B4-BE49-F238E27FC236}">
                        <a16:creationId xmlns:a16="http://schemas.microsoft.com/office/drawing/2014/main" id="{C69B7C8A-8733-4E68-BBC1-A8718666E87F}"/>
                      </a:ext>
                    </a:extLst>
                  </p:cNvPr>
                  <p:cNvSpPr/>
                  <p:nvPr/>
                </p:nvSpPr>
                <p:spPr>
                  <a:xfrm>
                    <a:off x="4483491" y="3357562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92" name="フリーフォーム: 図形 891">
                  <a:extLst>
                    <a:ext uri="{FF2B5EF4-FFF2-40B4-BE49-F238E27FC236}">
                      <a16:creationId xmlns:a16="http://schemas.microsoft.com/office/drawing/2014/main" id="{A03A0AD5-18DD-4892-A9DF-EA1B1CF4A23E}"/>
                    </a:ext>
                  </a:extLst>
                </p:cNvPr>
                <p:cNvSpPr/>
                <p:nvPr/>
              </p:nvSpPr>
              <p:spPr>
                <a:xfrm>
                  <a:off x="2399585" y="4433177"/>
                  <a:ext cx="1112650" cy="992542"/>
                </a:xfrm>
                <a:custGeom>
                  <a:avLst/>
                  <a:gdLst>
                    <a:gd name="connsiteX0" fmla="*/ 554760 w 1112650"/>
                    <a:gd name="connsiteY0" fmla="*/ 0 h 992542"/>
                    <a:gd name="connsiteX1" fmla="*/ 671441 w 1112650"/>
                    <a:gd name="connsiteY1" fmla="*/ 27683 h 992542"/>
                    <a:gd name="connsiteX2" fmla="*/ 688451 w 1112650"/>
                    <a:gd name="connsiteY2" fmla="*/ 41789 h 992542"/>
                    <a:gd name="connsiteX3" fmla="*/ 696012 w 1112650"/>
                    <a:gd name="connsiteY3" fmla="*/ 39905 h 992542"/>
                    <a:gd name="connsiteX4" fmla="*/ 803236 w 1112650"/>
                    <a:gd name="connsiteY4" fmla="*/ 60681 h 992542"/>
                    <a:gd name="connsiteX5" fmla="*/ 876188 w 1112650"/>
                    <a:gd name="connsiteY5" fmla="*/ 105340 h 992542"/>
                    <a:gd name="connsiteX6" fmla="*/ 896603 w 1112650"/>
                    <a:gd name="connsiteY6" fmla="*/ 127467 h 992542"/>
                    <a:gd name="connsiteX7" fmla="*/ 900843 w 1112650"/>
                    <a:gd name="connsiteY7" fmla="*/ 128194 h 992542"/>
                    <a:gd name="connsiteX8" fmla="*/ 990642 w 1112650"/>
                    <a:gd name="connsiteY8" fmla="*/ 190362 h 992542"/>
                    <a:gd name="connsiteX9" fmla="*/ 1050940 w 1112650"/>
                    <a:gd name="connsiteY9" fmla="*/ 294019 h 992542"/>
                    <a:gd name="connsiteX10" fmla="*/ 1052644 w 1112650"/>
                    <a:gd name="connsiteY10" fmla="*/ 319226 h 992542"/>
                    <a:gd name="connsiteX11" fmla="*/ 1067157 w 1112650"/>
                    <a:gd name="connsiteY11" fmla="*/ 332799 h 992542"/>
                    <a:gd name="connsiteX12" fmla="*/ 1107996 w 1112650"/>
                    <a:gd name="connsiteY12" fmla="*/ 434094 h 992542"/>
                    <a:gd name="connsiteX13" fmla="*/ 1101385 w 1112650"/>
                    <a:gd name="connsiteY13" fmla="*/ 553831 h 992542"/>
                    <a:gd name="connsiteX14" fmla="*/ 1090152 w 1112650"/>
                    <a:gd name="connsiteY14" fmla="*/ 573702 h 992542"/>
                    <a:gd name="connsiteX15" fmla="*/ 1088738 w 1112650"/>
                    <a:gd name="connsiteY15" fmla="*/ 608331 h 992542"/>
                    <a:gd name="connsiteX16" fmla="*/ 1073152 w 1112650"/>
                    <a:gd name="connsiteY16" fmla="*/ 665403 h 992542"/>
                    <a:gd name="connsiteX17" fmla="*/ 1030629 w 1112650"/>
                    <a:gd name="connsiteY17" fmla="*/ 739619 h 992542"/>
                    <a:gd name="connsiteX18" fmla="*/ 1025248 w 1112650"/>
                    <a:gd name="connsiteY18" fmla="*/ 744881 h 992542"/>
                    <a:gd name="connsiteX19" fmla="*/ 1020432 w 1112650"/>
                    <a:gd name="connsiteY19" fmla="*/ 768518 h 992542"/>
                    <a:gd name="connsiteX20" fmla="*/ 955507 w 1112650"/>
                    <a:gd name="connsiteY20" fmla="*/ 856343 h 992542"/>
                    <a:gd name="connsiteX21" fmla="*/ 860904 w 1112650"/>
                    <a:gd name="connsiteY21" fmla="*/ 910925 h 992542"/>
                    <a:gd name="connsiteX22" fmla="*/ 836990 w 1112650"/>
                    <a:gd name="connsiteY22" fmla="*/ 913028 h 992542"/>
                    <a:gd name="connsiteX23" fmla="*/ 822738 w 1112650"/>
                    <a:gd name="connsiteY23" fmla="*/ 923821 h 992542"/>
                    <a:gd name="connsiteX24" fmla="*/ 735924 w 1112650"/>
                    <a:gd name="connsiteY24" fmla="*/ 960291 h 992542"/>
                    <a:gd name="connsiteX25" fmla="*/ 671667 w 1112650"/>
                    <a:gd name="connsiteY25" fmla="*/ 971431 h 992542"/>
                    <a:gd name="connsiteX26" fmla="*/ 628811 w 1112650"/>
                    <a:gd name="connsiteY26" fmla="*/ 970087 h 992542"/>
                    <a:gd name="connsiteX27" fmla="*/ 628169 w 1112650"/>
                    <a:gd name="connsiteY27" fmla="*/ 970997 h 992542"/>
                    <a:gd name="connsiteX28" fmla="*/ 474550 w 1112650"/>
                    <a:gd name="connsiteY28" fmla="*/ 985153 h 992542"/>
                    <a:gd name="connsiteX29" fmla="*/ 415094 w 1112650"/>
                    <a:gd name="connsiteY29" fmla="*/ 966112 h 992542"/>
                    <a:gd name="connsiteX30" fmla="*/ 382058 w 1112650"/>
                    <a:gd name="connsiteY30" fmla="*/ 946983 h 992542"/>
                    <a:gd name="connsiteX31" fmla="*/ 371625 w 1112650"/>
                    <a:gd name="connsiteY31" fmla="*/ 952139 h 992542"/>
                    <a:gd name="connsiteX32" fmla="*/ 263762 w 1112650"/>
                    <a:gd name="connsiteY32" fmla="*/ 906066 h 992542"/>
                    <a:gd name="connsiteX33" fmla="*/ 236759 w 1112650"/>
                    <a:gd name="connsiteY33" fmla="*/ 868965 h 992542"/>
                    <a:gd name="connsiteX34" fmla="*/ 235796 w 1112650"/>
                    <a:gd name="connsiteY34" fmla="*/ 866296 h 992542"/>
                    <a:gd name="connsiteX35" fmla="*/ 211376 w 1112650"/>
                    <a:gd name="connsiteY35" fmla="*/ 846535 h 992542"/>
                    <a:gd name="connsiteX36" fmla="*/ 186020 w 1112650"/>
                    <a:gd name="connsiteY36" fmla="*/ 709400 h 992542"/>
                    <a:gd name="connsiteX37" fmla="*/ 206660 w 1112650"/>
                    <a:gd name="connsiteY37" fmla="*/ 699199 h 992542"/>
                    <a:gd name="connsiteX38" fmla="*/ 199350 w 1112650"/>
                    <a:gd name="connsiteY38" fmla="*/ 690260 h 992542"/>
                    <a:gd name="connsiteX39" fmla="*/ 341192 w 1112650"/>
                    <a:gd name="connsiteY39" fmla="*/ 574916 h 992542"/>
                    <a:gd name="connsiteX40" fmla="*/ 501513 w 1112650"/>
                    <a:gd name="connsiteY40" fmla="*/ 579192 h 992542"/>
                    <a:gd name="connsiteX41" fmla="*/ 513633 w 1112650"/>
                    <a:gd name="connsiteY41" fmla="*/ 594016 h 992542"/>
                    <a:gd name="connsiteX42" fmla="*/ 533473 w 1112650"/>
                    <a:gd name="connsiteY42" fmla="*/ 588389 h 992542"/>
                    <a:gd name="connsiteX43" fmla="*/ 592558 w 1112650"/>
                    <a:gd name="connsiteY43" fmla="*/ 585402 h 992542"/>
                    <a:gd name="connsiteX44" fmla="*/ 626294 w 1112650"/>
                    <a:gd name="connsiteY44" fmla="*/ 590568 h 992542"/>
                    <a:gd name="connsiteX45" fmla="*/ 638045 w 1112650"/>
                    <a:gd name="connsiteY45" fmla="*/ 569803 h 992542"/>
                    <a:gd name="connsiteX46" fmla="*/ 674475 w 1112650"/>
                    <a:gd name="connsiteY46" fmla="*/ 529971 h 992542"/>
                    <a:gd name="connsiteX47" fmla="*/ 669602 w 1112650"/>
                    <a:gd name="connsiteY47" fmla="*/ 525935 h 992542"/>
                    <a:gd name="connsiteX48" fmla="*/ 659236 w 1112650"/>
                    <a:gd name="connsiteY48" fmla="*/ 495758 h 992542"/>
                    <a:gd name="connsiteX49" fmla="*/ 672604 w 1112650"/>
                    <a:gd name="connsiteY49" fmla="*/ 466788 h 992542"/>
                    <a:gd name="connsiteX50" fmla="*/ 675655 w 1112650"/>
                    <a:gd name="connsiteY50" fmla="*/ 464744 h 992542"/>
                    <a:gd name="connsiteX51" fmla="*/ 673382 w 1112650"/>
                    <a:gd name="connsiteY51" fmla="*/ 460737 h 992542"/>
                    <a:gd name="connsiteX52" fmla="*/ 662642 w 1112650"/>
                    <a:gd name="connsiteY52" fmla="*/ 456477 h 992542"/>
                    <a:gd name="connsiteX53" fmla="*/ 631503 w 1112650"/>
                    <a:gd name="connsiteY53" fmla="*/ 430684 h 992542"/>
                    <a:gd name="connsiteX54" fmla="*/ 624987 w 1112650"/>
                    <a:gd name="connsiteY54" fmla="*/ 411716 h 992542"/>
                    <a:gd name="connsiteX55" fmla="*/ 589608 w 1112650"/>
                    <a:gd name="connsiteY55" fmla="*/ 413505 h 992542"/>
                    <a:gd name="connsiteX56" fmla="*/ 531129 w 1112650"/>
                    <a:gd name="connsiteY56" fmla="*/ 404551 h 992542"/>
                    <a:gd name="connsiteX57" fmla="*/ 525975 w 1112650"/>
                    <a:gd name="connsiteY57" fmla="*/ 402506 h 992542"/>
                    <a:gd name="connsiteX58" fmla="*/ 524035 w 1112650"/>
                    <a:gd name="connsiteY58" fmla="*/ 406709 h 992542"/>
                    <a:gd name="connsiteX59" fmla="*/ 490446 w 1112650"/>
                    <a:gd name="connsiteY59" fmla="*/ 429217 h 992542"/>
                    <a:gd name="connsiteX60" fmla="*/ 443393 w 1112650"/>
                    <a:gd name="connsiteY60" fmla="*/ 442559 h 992542"/>
                    <a:gd name="connsiteX61" fmla="*/ 443220 w 1112650"/>
                    <a:gd name="connsiteY61" fmla="*/ 442866 h 992542"/>
                    <a:gd name="connsiteX62" fmla="*/ 450269 w 1112650"/>
                    <a:gd name="connsiteY62" fmla="*/ 451487 h 992542"/>
                    <a:gd name="connsiteX63" fmla="*/ 308426 w 1112650"/>
                    <a:gd name="connsiteY63" fmla="*/ 566831 h 992542"/>
                    <a:gd name="connsiteX64" fmla="*/ 244169 w 1112650"/>
                    <a:gd name="connsiteY64" fmla="*/ 577972 h 992542"/>
                    <a:gd name="connsiteX65" fmla="*/ 235573 w 1112650"/>
                    <a:gd name="connsiteY65" fmla="*/ 577702 h 992542"/>
                    <a:gd name="connsiteX66" fmla="*/ 221046 w 1112650"/>
                    <a:gd name="connsiteY66" fmla="*/ 593237 h 992542"/>
                    <a:gd name="connsiteX67" fmla="*/ 130535 w 1112650"/>
                    <a:gd name="connsiteY67" fmla="*/ 613519 h 992542"/>
                    <a:gd name="connsiteX68" fmla="*/ 62290 w 1112650"/>
                    <a:gd name="connsiteY68" fmla="*/ 550699 h 992542"/>
                    <a:gd name="connsiteX69" fmla="*/ 59116 w 1112650"/>
                    <a:gd name="connsiteY69" fmla="*/ 537034 h 992542"/>
                    <a:gd name="connsiteX70" fmla="*/ 44134 w 1112650"/>
                    <a:gd name="connsiteY70" fmla="*/ 538838 h 992542"/>
                    <a:gd name="connsiteX71" fmla="*/ 9788 w 1112650"/>
                    <a:gd name="connsiteY71" fmla="*/ 373090 h 992542"/>
                    <a:gd name="connsiteX72" fmla="*/ 58984 w 1112650"/>
                    <a:gd name="connsiteY72" fmla="*/ 275580 h 992542"/>
                    <a:gd name="connsiteX73" fmla="*/ 64385 w 1112650"/>
                    <a:gd name="connsiteY73" fmla="*/ 271318 h 992542"/>
                    <a:gd name="connsiteX74" fmla="*/ 69371 w 1112650"/>
                    <a:gd name="connsiteY74" fmla="*/ 257936 h 992542"/>
                    <a:gd name="connsiteX75" fmla="*/ 119965 w 1112650"/>
                    <a:gd name="connsiteY75" fmla="*/ 188968 h 992542"/>
                    <a:gd name="connsiteX76" fmla="*/ 165811 w 1112650"/>
                    <a:gd name="connsiteY76" fmla="*/ 151576 h 992542"/>
                    <a:gd name="connsiteX77" fmla="*/ 206543 w 1112650"/>
                    <a:gd name="connsiteY77" fmla="*/ 131478 h 992542"/>
                    <a:gd name="connsiteX78" fmla="*/ 207727 w 1112650"/>
                    <a:gd name="connsiteY78" fmla="*/ 121632 h 992542"/>
                    <a:gd name="connsiteX79" fmla="*/ 330282 w 1112650"/>
                    <a:gd name="connsiteY79" fmla="*/ 40691 h 992542"/>
                    <a:gd name="connsiteX80" fmla="*/ 388682 w 1112650"/>
                    <a:gd name="connsiteY80" fmla="*/ 31232 h 992542"/>
                    <a:gd name="connsiteX81" fmla="*/ 430504 w 1112650"/>
                    <a:gd name="connsiteY81" fmla="*/ 33964 h 992542"/>
                    <a:gd name="connsiteX82" fmla="*/ 438078 w 1112650"/>
                    <a:gd name="connsiteY82" fmla="*/ 27684 h 992542"/>
                    <a:gd name="connsiteX83" fmla="*/ 554760 w 1112650"/>
                    <a:gd name="connsiteY83" fmla="*/ 0 h 9925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</a:cxnLst>
                  <a:rect l="l" t="t" r="r" b="b"/>
                  <a:pathLst>
                    <a:path w="1112650" h="992542">
                      <a:moveTo>
                        <a:pt x="554760" y="0"/>
                      </a:moveTo>
                      <a:cubicBezTo>
                        <a:pt x="601734" y="0"/>
                        <a:pt x="643707" y="10776"/>
                        <a:pt x="671441" y="27683"/>
                      </a:cubicBezTo>
                      <a:lnTo>
                        <a:pt x="688451" y="41789"/>
                      </a:lnTo>
                      <a:lnTo>
                        <a:pt x="696012" y="39905"/>
                      </a:lnTo>
                      <a:cubicBezTo>
                        <a:pt x="726570" y="37784"/>
                        <a:pt x="764726" y="44542"/>
                        <a:pt x="803236" y="60681"/>
                      </a:cubicBezTo>
                      <a:cubicBezTo>
                        <a:pt x="832119" y="72784"/>
                        <a:pt x="857100" y="88447"/>
                        <a:pt x="876188" y="105340"/>
                      </a:cubicBezTo>
                      <a:lnTo>
                        <a:pt x="896603" y="127467"/>
                      </a:lnTo>
                      <a:lnTo>
                        <a:pt x="900843" y="128194"/>
                      </a:lnTo>
                      <a:cubicBezTo>
                        <a:pt x="929671" y="138549"/>
                        <a:pt x="961882" y="160091"/>
                        <a:pt x="990642" y="190362"/>
                      </a:cubicBezTo>
                      <a:cubicBezTo>
                        <a:pt x="1022998" y="224418"/>
                        <a:pt x="1044094" y="262269"/>
                        <a:pt x="1050940" y="294019"/>
                      </a:cubicBezTo>
                      <a:lnTo>
                        <a:pt x="1052644" y="319226"/>
                      </a:lnTo>
                      <a:lnTo>
                        <a:pt x="1067157" y="332799"/>
                      </a:lnTo>
                      <a:cubicBezTo>
                        <a:pt x="1085546" y="357296"/>
                        <a:pt x="1100612" y="392997"/>
                        <a:pt x="1107996" y="434094"/>
                      </a:cubicBezTo>
                      <a:cubicBezTo>
                        <a:pt x="1116304" y="480329"/>
                        <a:pt x="1113121" y="523545"/>
                        <a:pt x="1101385" y="553831"/>
                      </a:cubicBezTo>
                      <a:lnTo>
                        <a:pt x="1090152" y="573702"/>
                      </a:lnTo>
                      <a:lnTo>
                        <a:pt x="1088738" y="608331"/>
                      </a:lnTo>
                      <a:cubicBezTo>
                        <a:pt x="1085825" y="626596"/>
                        <a:pt x="1080659" y="645921"/>
                        <a:pt x="1073152" y="665403"/>
                      </a:cubicBezTo>
                      <a:cubicBezTo>
                        <a:pt x="1061891" y="694624"/>
                        <a:pt x="1046960" y="720049"/>
                        <a:pt x="1030629" y="739619"/>
                      </a:cubicBezTo>
                      <a:lnTo>
                        <a:pt x="1025248" y="744881"/>
                      </a:lnTo>
                      <a:lnTo>
                        <a:pt x="1020432" y="768518"/>
                      </a:lnTo>
                      <a:cubicBezTo>
                        <a:pt x="1009186" y="797011"/>
                        <a:pt x="986656" y="828536"/>
                        <a:pt x="955507" y="856343"/>
                      </a:cubicBezTo>
                      <a:cubicBezTo>
                        <a:pt x="924356" y="884150"/>
                        <a:pt x="890486" y="902972"/>
                        <a:pt x="860904" y="910925"/>
                      </a:cubicBezTo>
                      <a:lnTo>
                        <a:pt x="836990" y="913028"/>
                      </a:lnTo>
                      <a:lnTo>
                        <a:pt x="822738" y="923821"/>
                      </a:lnTo>
                      <a:cubicBezTo>
                        <a:pt x="799099" y="938494"/>
                        <a:pt x="769305" y="951346"/>
                        <a:pt x="735924" y="960291"/>
                      </a:cubicBezTo>
                      <a:cubicBezTo>
                        <a:pt x="713670" y="966253"/>
                        <a:pt x="691928" y="969915"/>
                        <a:pt x="671667" y="971431"/>
                      </a:cubicBezTo>
                      <a:lnTo>
                        <a:pt x="628811" y="970087"/>
                      </a:lnTo>
                      <a:lnTo>
                        <a:pt x="628169" y="970997"/>
                      </a:lnTo>
                      <a:cubicBezTo>
                        <a:pt x="598686" y="992530"/>
                        <a:pt x="539172" y="999199"/>
                        <a:pt x="474550" y="985153"/>
                      </a:cubicBezTo>
                      <a:cubicBezTo>
                        <a:pt x="453010" y="980472"/>
                        <a:pt x="432941" y="973931"/>
                        <a:pt x="415094" y="966112"/>
                      </a:cubicBezTo>
                      <a:lnTo>
                        <a:pt x="382058" y="946983"/>
                      </a:lnTo>
                      <a:lnTo>
                        <a:pt x="371625" y="952139"/>
                      </a:lnTo>
                      <a:cubicBezTo>
                        <a:pt x="339609" y="958083"/>
                        <a:pt x="297109" y="941164"/>
                        <a:pt x="263762" y="906066"/>
                      </a:cubicBezTo>
                      <a:cubicBezTo>
                        <a:pt x="252647" y="894366"/>
                        <a:pt x="243600" y="881754"/>
                        <a:pt x="236759" y="868965"/>
                      </a:cubicBezTo>
                      <a:lnTo>
                        <a:pt x="235796" y="866296"/>
                      </a:lnTo>
                      <a:lnTo>
                        <a:pt x="211376" y="846535"/>
                      </a:lnTo>
                      <a:cubicBezTo>
                        <a:pt x="166914" y="799737"/>
                        <a:pt x="155560" y="738341"/>
                        <a:pt x="186020" y="709400"/>
                      </a:cubicBezTo>
                      <a:lnTo>
                        <a:pt x="206660" y="699199"/>
                      </a:lnTo>
                      <a:lnTo>
                        <a:pt x="199350" y="690260"/>
                      </a:lnTo>
                      <a:cubicBezTo>
                        <a:pt x="188672" y="650409"/>
                        <a:pt x="252177" y="598767"/>
                        <a:pt x="341192" y="574916"/>
                      </a:cubicBezTo>
                      <a:cubicBezTo>
                        <a:pt x="407955" y="557027"/>
                        <a:pt x="470106" y="559850"/>
                        <a:pt x="501513" y="579192"/>
                      </a:cubicBezTo>
                      <a:lnTo>
                        <a:pt x="513633" y="594016"/>
                      </a:lnTo>
                      <a:lnTo>
                        <a:pt x="533473" y="588389"/>
                      </a:lnTo>
                      <a:cubicBezTo>
                        <a:pt x="551736" y="585462"/>
                        <a:pt x="571707" y="584344"/>
                        <a:pt x="592558" y="585402"/>
                      </a:cubicBezTo>
                      <a:lnTo>
                        <a:pt x="626294" y="590568"/>
                      </a:lnTo>
                      <a:lnTo>
                        <a:pt x="638045" y="569803"/>
                      </a:lnTo>
                      <a:lnTo>
                        <a:pt x="674475" y="529971"/>
                      </a:lnTo>
                      <a:lnTo>
                        <a:pt x="669602" y="525935"/>
                      </a:lnTo>
                      <a:cubicBezTo>
                        <a:pt x="662422" y="516458"/>
                        <a:pt x="658703" y="506249"/>
                        <a:pt x="659236" y="495758"/>
                      </a:cubicBezTo>
                      <a:cubicBezTo>
                        <a:pt x="659768" y="485269"/>
                        <a:pt x="664502" y="475489"/>
                        <a:pt x="672604" y="466788"/>
                      </a:cubicBezTo>
                      <a:lnTo>
                        <a:pt x="675655" y="464744"/>
                      </a:lnTo>
                      <a:lnTo>
                        <a:pt x="673382" y="460737"/>
                      </a:lnTo>
                      <a:lnTo>
                        <a:pt x="662642" y="456477"/>
                      </a:lnTo>
                      <a:cubicBezTo>
                        <a:pt x="649327" y="448908"/>
                        <a:pt x="638684" y="440161"/>
                        <a:pt x="631503" y="430684"/>
                      </a:cubicBezTo>
                      <a:lnTo>
                        <a:pt x="624987" y="411716"/>
                      </a:lnTo>
                      <a:lnTo>
                        <a:pt x="589608" y="413505"/>
                      </a:lnTo>
                      <a:cubicBezTo>
                        <a:pt x="568758" y="412446"/>
                        <a:pt x="549002" y="409312"/>
                        <a:pt x="531129" y="404551"/>
                      </a:cubicBezTo>
                      <a:lnTo>
                        <a:pt x="525975" y="402506"/>
                      </a:lnTo>
                      <a:lnTo>
                        <a:pt x="524035" y="406709"/>
                      </a:lnTo>
                      <a:cubicBezTo>
                        <a:pt x="515932" y="415411"/>
                        <a:pt x="504459" y="423035"/>
                        <a:pt x="490446" y="429217"/>
                      </a:cubicBezTo>
                      <a:lnTo>
                        <a:pt x="443393" y="442559"/>
                      </a:lnTo>
                      <a:lnTo>
                        <a:pt x="443220" y="442866"/>
                      </a:lnTo>
                      <a:lnTo>
                        <a:pt x="450269" y="451487"/>
                      </a:lnTo>
                      <a:cubicBezTo>
                        <a:pt x="460946" y="491338"/>
                        <a:pt x="397441" y="542980"/>
                        <a:pt x="308426" y="566831"/>
                      </a:cubicBezTo>
                      <a:cubicBezTo>
                        <a:pt x="286172" y="572795"/>
                        <a:pt x="264431" y="576456"/>
                        <a:pt x="244169" y="577972"/>
                      </a:cubicBezTo>
                      <a:lnTo>
                        <a:pt x="235573" y="577702"/>
                      </a:lnTo>
                      <a:lnTo>
                        <a:pt x="221046" y="593237"/>
                      </a:lnTo>
                      <a:cubicBezTo>
                        <a:pt x="193853" y="613466"/>
                        <a:pt x="161534" y="621826"/>
                        <a:pt x="130535" y="613519"/>
                      </a:cubicBezTo>
                      <a:cubicBezTo>
                        <a:pt x="99536" y="605213"/>
                        <a:pt x="75726" y="581814"/>
                        <a:pt x="62290" y="550699"/>
                      </a:cubicBezTo>
                      <a:lnTo>
                        <a:pt x="59116" y="537034"/>
                      </a:lnTo>
                      <a:lnTo>
                        <a:pt x="44134" y="538838"/>
                      </a:lnTo>
                      <a:cubicBezTo>
                        <a:pt x="3551" y="527963"/>
                        <a:pt x="-11826" y="453757"/>
                        <a:pt x="9788" y="373090"/>
                      </a:cubicBezTo>
                      <a:cubicBezTo>
                        <a:pt x="20595" y="332758"/>
                        <a:pt x="38605" y="298448"/>
                        <a:pt x="58984" y="275580"/>
                      </a:cubicBezTo>
                      <a:lnTo>
                        <a:pt x="64385" y="271318"/>
                      </a:lnTo>
                      <a:lnTo>
                        <a:pt x="69371" y="257936"/>
                      </a:lnTo>
                      <a:cubicBezTo>
                        <a:pt x="80635" y="235071"/>
                        <a:pt x="97820" y="211112"/>
                        <a:pt x="119965" y="188968"/>
                      </a:cubicBezTo>
                      <a:cubicBezTo>
                        <a:pt x="134728" y="174205"/>
                        <a:pt x="150297" y="161646"/>
                        <a:pt x="165811" y="151576"/>
                      </a:cubicBezTo>
                      <a:lnTo>
                        <a:pt x="206543" y="131478"/>
                      </a:lnTo>
                      <a:lnTo>
                        <a:pt x="207727" y="121632"/>
                      </a:lnTo>
                      <a:cubicBezTo>
                        <a:pt x="222834" y="89316"/>
                        <a:pt x="269783" y="56902"/>
                        <a:pt x="330282" y="40691"/>
                      </a:cubicBezTo>
                      <a:cubicBezTo>
                        <a:pt x="350448" y="35289"/>
                        <a:pt x="370211" y="32196"/>
                        <a:pt x="388682" y="31232"/>
                      </a:cubicBezTo>
                      <a:lnTo>
                        <a:pt x="430504" y="33964"/>
                      </a:lnTo>
                      <a:lnTo>
                        <a:pt x="438078" y="27684"/>
                      </a:lnTo>
                      <a:cubicBezTo>
                        <a:pt x="465813" y="10777"/>
                        <a:pt x="507784" y="0"/>
                        <a:pt x="554760" y="0"/>
                      </a:cubicBezTo>
                      <a:close/>
                    </a:path>
                  </a:pathLst>
                </a:custGeom>
                <a:solidFill>
                  <a:srgbClr val="FF9933">
                    <a:alpha val="8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35" name="グループ化 834">
                <a:extLst>
                  <a:ext uri="{FF2B5EF4-FFF2-40B4-BE49-F238E27FC236}">
                    <a16:creationId xmlns:a16="http://schemas.microsoft.com/office/drawing/2014/main" id="{D016F64B-5183-48EC-8F04-8D50CB84C379}"/>
                  </a:ext>
                </a:extLst>
              </p:cNvPr>
              <p:cNvGrpSpPr/>
              <p:nvPr/>
            </p:nvGrpSpPr>
            <p:grpSpPr>
              <a:xfrm rot="9863904">
                <a:off x="4457383" y="3843485"/>
                <a:ext cx="440902" cy="393308"/>
                <a:chOff x="2399585" y="4433177"/>
                <a:chExt cx="1112650" cy="992542"/>
              </a:xfrm>
            </p:grpSpPr>
            <p:grpSp>
              <p:nvGrpSpPr>
                <p:cNvPr id="881" name="グループ化 880">
                  <a:extLst>
                    <a:ext uri="{FF2B5EF4-FFF2-40B4-BE49-F238E27FC236}">
                      <a16:creationId xmlns:a16="http://schemas.microsoft.com/office/drawing/2014/main" id="{71BE822A-1DCA-4151-9626-7574858ADEC0}"/>
                    </a:ext>
                  </a:extLst>
                </p:cNvPr>
                <p:cNvGrpSpPr/>
                <p:nvPr/>
              </p:nvGrpSpPr>
              <p:grpSpPr>
                <a:xfrm>
                  <a:off x="2431779" y="4474436"/>
                  <a:ext cx="1049610" cy="915310"/>
                  <a:chOff x="4286227" y="3028239"/>
                  <a:chExt cx="440813" cy="440845"/>
                </a:xfrm>
              </p:grpSpPr>
              <p:sp>
                <p:nvSpPr>
                  <p:cNvPr id="883" name="フリーフォーム: 図形 882">
                    <a:extLst>
                      <a:ext uri="{FF2B5EF4-FFF2-40B4-BE49-F238E27FC236}">
                        <a16:creationId xmlns:a16="http://schemas.microsoft.com/office/drawing/2014/main" id="{4251D64C-6AAC-4B58-9B12-E8D8BA6C3A36}"/>
                      </a:ext>
                    </a:extLst>
                  </p:cNvPr>
                  <p:cNvSpPr/>
                  <p:nvPr/>
                </p:nvSpPr>
                <p:spPr>
                  <a:xfrm>
                    <a:off x="4286227" y="3028239"/>
                    <a:ext cx="440813" cy="440845"/>
                  </a:xfrm>
                  <a:custGeom>
                    <a:avLst/>
                    <a:gdLst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40813" h="440845">
                        <a:moveTo>
                          <a:pt x="220600" y="0"/>
                        </a:moveTo>
                        <a:cubicBezTo>
                          <a:pt x="290333" y="73"/>
                          <a:pt x="357640" y="33325"/>
                          <a:pt x="399783" y="92349"/>
                        </a:cubicBezTo>
                        <a:cubicBezTo>
                          <a:pt x="455974" y="171048"/>
                          <a:pt x="454305" y="277183"/>
                          <a:pt x="395667" y="354076"/>
                        </a:cubicBezTo>
                        <a:cubicBezTo>
                          <a:pt x="337029" y="430969"/>
                          <a:pt x="235119" y="460661"/>
                          <a:pt x="144357" y="427295"/>
                        </a:cubicBezTo>
                        <a:lnTo>
                          <a:pt x="144784" y="426136"/>
                        </a:lnTo>
                        <a:lnTo>
                          <a:pt x="127001" y="422599"/>
                        </a:lnTo>
                        <a:cubicBezTo>
                          <a:pt x="95762" y="409586"/>
                          <a:pt x="73842" y="379120"/>
                          <a:pt x="73842" y="343611"/>
                        </a:cubicBezTo>
                        <a:cubicBezTo>
                          <a:pt x="73842" y="296266"/>
                          <a:pt x="112810" y="257886"/>
                          <a:pt x="160879" y="257886"/>
                        </a:cubicBezTo>
                        <a:cubicBezTo>
                          <a:pt x="172897" y="257886"/>
                          <a:pt x="184345" y="260285"/>
                          <a:pt x="194758" y="264623"/>
                        </a:cubicBezTo>
                        <a:lnTo>
                          <a:pt x="203581" y="270482"/>
                        </a:lnTo>
                        <a:lnTo>
                          <a:pt x="235310" y="271573"/>
                        </a:lnTo>
                        <a:cubicBezTo>
                          <a:pt x="245982" y="268464"/>
                          <a:pt x="255684" y="262023"/>
                          <a:pt x="262771" y="252729"/>
                        </a:cubicBezTo>
                        <a:cubicBezTo>
                          <a:pt x="276945" y="234142"/>
                          <a:pt x="277348" y="208487"/>
                          <a:pt x="263766" y="189464"/>
                        </a:cubicBezTo>
                        <a:cubicBezTo>
                          <a:pt x="250183" y="170441"/>
                          <a:pt x="225787" y="162493"/>
                          <a:pt x="203606" y="169864"/>
                        </a:cubicBezTo>
                        <a:cubicBezTo>
                          <a:pt x="181424" y="177235"/>
                          <a:pt x="166638" y="198204"/>
                          <a:pt x="167143" y="221573"/>
                        </a:cubicBezTo>
                        <a:cubicBezTo>
                          <a:pt x="-5235" y="315646"/>
                          <a:pt x="55748" y="223980"/>
                          <a:pt x="51" y="225184"/>
                        </a:cubicBezTo>
                        <a:cubicBezTo>
                          <a:pt x="-2038" y="128506"/>
                          <a:pt x="59134" y="41758"/>
                          <a:pt x="150900" y="11263"/>
                        </a:cubicBezTo>
                        <a:cubicBezTo>
                          <a:pt x="173842" y="3639"/>
                          <a:pt x="197356" y="-24"/>
                          <a:pt x="220600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84" name="二等辺三角形 883">
                    <a:extLst>
                      <a:ext uri="{FF2B5EF4-FFF2-40B4-BE49-F238E27FC236}">
                        <a16:creationId xmlns:a16="http://schemas.microsoft.com/office/drawing/2014/main" id="{C0785C29-45DF-4870-BBB5-6593BA7DF3BD}"/>
                      </a:ext>
                    </a:extLst>
                  </p:cNvPr>
                  <p:cNvSpPr/>
                  <p:nvPr/>
                </p:nvSpPr>
                <p:spPr>
                  <a:xfrm rot="12782294">
                    <a:off x="4562071" y="3064669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5" name="二等辺三角形 884">
                    <a:extLst>
                      <a:ext uri="{FF2B5EF4-FFF2-40B4-BE49-F238E27FC236}">
                        <a16:creationId xmlns:a16="http://schemas.microsoft.com/office/drawing/2014/main" id="{A5545CCD-2BE5-43E2-A093-D462705A5402}"/>
                      </a:ext>
                    </a:extLst>
                  </p:cNvPr>
                  <p:cNvSpPr/>
                  <p:nvPr/>
                </p:nvSpPr>
                <p:spPr>
                  <a:xfrm rot="15537102">
                    <a:off x="4636156" y="3159534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6" name="二等辺三角形 885">
                    <a:extLst>
                      <a:ext uri="{FF2B5EF4-FFF2-40B4-BE49-F238E27FC236}">
                        <a16:creationId xmlns:a16="http://schemas.microsoft.com/office/drawing/2014/main" id="{88A2737B-3DEB-4D8C-8396-A5CB824C6106}"/>
                      </a:ext>
                    </a:extLst>
                  </p:cNvPr>
                  <p:cNvSpPr/>
                  <p:nvPr/>
                </p:nvSpPr>
                <p:spPr>
                  <a:xfrm rot="19478095">
                    <a:off x="4563269" y="3329175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7" name="二等辺三角形 886">
                    <a:extLst>
                      <a:ext uri="{FF2B5EF4-FFF2-40B4-BE49-F238E27FC236}">
                        <a16:creationId xmlns:a16="http://schemas.microsoft.com/office/drawing/2014/main" id="{35953D6A-8DA6-45F7-8168-9F34F7BC6BB2}"/>
                      </a:ext>
                    </a:extLst>
                  </p:cNvPr>
                  <p:cNvSpPr/>
                  <p:nvPr/>
                </p:nvSpPr>
                <p:spPr>
                  <a:xfrm rot="17501834">
                    <a:off x="4627564" y="3260119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8" name="二等辺三角形 887">
                    <a:extLst>
                      <a:ext uri="{FF2B5EF4-FFF2-40B4-BE49-F238E27FC236}">
                        <a16:creationId xmlns:a16="http://schemas.microsoft.com/office/drawing/2014/main" id="{0ECA7D9D-3AB3-465D-9D31-055355DA6CC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471584" y="3043238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9" name="二等辺三角形 888">
                    <a:extLst>
                      <a:ext uri="{FF2B5EF4-FFF2-40B4-BE49-F238E27FC236}">
                        <a16:creationId xmlns:a16="http://schemas.microsoft.com/office/drawing/2014/main" id="{8C5447AA-0680-47D0-B045-80839B782348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364428" y="3090862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0" name="二等辺三角形 889">
                    <a:extLst>
                      <a:ext uri="{FF2B5EF4-FFF2-40B4-BE49-F238E27FC236}">
                        <a16:creationId xmlns:a16="http://schemas.microsoft.com/office/drawing/2014/main" id="{347D4907-50B8-4934-8BCA-3928FDD1E0B0}"/>
                      </a:ext>
                    </a:extLst>
                  </p:cNvPr>
                  <p:cNvSpPr/>
                  <p:nvPr/>
                </p:nvSpPr>
                <p:spPr>
                  <a:xfrm>
                    <a:off x="4483491" y="3357562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82" name="フリーフォーム: 図形 881">
                  <a:extLst>
                    <a:ext uri="{FF2B5EF4-FFF2-40B4-BE49-F238E27FC236}">
                      <a16:creationId xmlns:a16="http://schemas.microsoft.com/office/drawing/2014/main" id="{DBA66CD0-27AD-48C7-9007-F38176210623}"/>
                    </a:ext>
                  </a:extLst>
                </p:cNvPr>
                <p:cNvSpPr/>
                <p:nvPr/>
              </p:nvSpPr>
              <p:spPr>
                <a:xfrm>
                  <a:off x="2399585" y="4433177"/>
                  <a:ext cx="1112650" cy="992542"/>
                </a:xfrm>
                <a:custGeom>
                  <a:avLst/>
                  <a:gdLst>
                    <a:gd name="connsiteX0" fmla="*/ 554760 w 1112650"/>
                    <a:gd name="connsiteY0" fmla="*/ 0 h 992542"/>
                    <a:gd name="connsiteX1" fmla="*/ 671441 w 1112650"/>
                    <a:gd name="connsiteY1" fmla="*/ 27683 h 992542"/>
                    <a:gd name="connsiteX2" fmla="*/ 688451 w 1112650"/>
                    <a:gd name="connsiteY2" fmla="*/ 41789 h 992542"/>
                    <a:gd name="connsiteX3" fmla="*/ 696012 w 1112650"/>
                    <a:gd name="connsiteY3" fmla="*/ 39905 h 992542"/>
                    <a:gd name="connsiteX4" fmla="*/ 803236 w 1112650"/>
                    <a:gd name="connsiteY4" fmla="*/ 60681 h 992542"/>
                    <a:gd name="connsiteX5" fmla="*/ 876188 w 1112650"/>
                    <a:gd name="connsiteY5" fmla="*/ 105340 h 992542"/>
                    <a:gd name="connsiteX6" fmla="*/ 896603 w 1112650"/>
                    <a:gd name="connsiteY6" fmla="*/ 127467 h 992542"/>
                    <a:gd name="connsiteX7" fmla="*/ 900843 w 1112650"/>
                    <a:gd name="connsiteY7" fmla="*/ 128194 h 992542"/>
                    <a:gd name="connsiteX8" fmla="*/ 990642 w 1112650"/>
                    <a:gd name="connsiteY8" fmla="*/ 190362 h 992542"/>
                    <a:gd name="connsiteX9" fmla="*/ 1050940 w 1112650"/>
                    <a:gd name="connsiteY9" fmla="*/ 294019 h 992542"/>
                    <a:gd name="connsiteX10" fmla="*/ 1052644 w 1112650"/>
                    <a:gd name="connsiteY10" fmla="*/ 319226 h 992542"/>
                    <a:gd name="connsiteX11" fmla="*/ 1067157 w 1112650"/>
                    <a:gd name="connsiteY11" fmla="*/ 332799 h 992542"/>
                    <a:gd name="connsiteX12" fmla="*/ 1107996 w 1112650"/>
                    <a:gd name="connsiteY12" fmla="*/ 434094 h 992542"/>
                    <a:gd name="connsiteX13" fmla="*/ 1101385 w 1112650"/>
                    <a:gd name="connsiteY13" fmla="*/ 553831 h 992542"/>
                    <a:gd name="connsiteX14" fmla="*/ 1090152 w 1112650"/>
                    <a:gd name="connsiteY14" fmla="*/ 573702 h 992542"/>
                    <a:gd name="connsiteX15" fmla="*/ 1088738 w 1112650"/>
                    <a:gd name="connsiteY15" fmla="*/ 608331 h 992542"/>
                    <a:gd name="connsiteX16" fmla="*/ 1073152 w 1112650"/>
                    <a:gd name="connsiteY16" fmla="*/ 665403 h 992542"/>
                    <a:gd name="connsiteX17" fmla="*/ 1030629 w 1112650"/>
                    <a:gd name="connsiteY17" fmla="*/ 739619 h 992542"/>
                    <a:gd name="connsiteX18" fmla="*/ 1025248 w 1112650"/>
                    <a:gd name="connsiteY18" fmla="*/ 744881 h 992542"/>
                    <a:gd name="connsiteX19" fmla="*/ 1020432 w 1112650"/>
                    <a:gd name="connsiteY19" fmla="*/ 768518 h 992542"/>
                    <a:gd name="connsiteX20" fmla="*/ 955507 w 1112650"/>
                    <a:gd name="connsiteY20" fmla="*/ 856343 h 992542"/>
                    <a:gd name="connsiteX21" fmla="*/ 860904 w 1112650"/>
                    <a:gd name="connsiteY21" fmla="*/ 910925 h 992542"/>
                    <a:gd name="connsiteX22" fmla="*/ 836990 w 1112650"/>
                    <a:gd name="connsiteY22" fmla="*/ 913028 h 992542"/>
                    <a:gd name="connsiteX23" fmla="*/ 822738 w 1112650"/>
                    <a:gd name="connsiteY23" fmla="*/ 923821 h 992542"/>
                    <a:gd name="connsiteX24" fmla="*/ 735924 w 1112650"/>
                    <a:gd name="connsiteY24" fmla="*/ 960291 h 992542"/>
                    <a:gd name="connsiteX25" fmla="*/ 671667 w 1112650"/>
                    <a:gd name="connsiteY25" fmla="*/ 971431 h 992542"/>
                    <a:gd name="connsiteX26" fmla="*/ 628811 w 1112650"/>
                    <a:gd name="connsiteY26" fmla="*/ 970087 h 992542"/>
                    <a:gd name="connsiteX27" fmla="*/ 628169 w 1112650"/>
                    <a:gd name="connsiteY27" fmla="*/ 970997 h 992542"/>
                    <a:gd name="connsiteX28" fmla="*/ 474550 w 1112650"/>
                    <a:gd name="connsiteY28" fmla="*/ 985153 h 992542"/>
                    <a:gd name="connsiteX29" fmla="*/ 415094 w 1112650"/>
                    <a:gd name="connsiteY29" fmla="*/ 966112 h 992542"/>
                    <a:gd name="connsiteX30" fmla="*/ 382058 w 1112650"/>
                    <a:gd name="connsiteY30" fmla="*/ 946983 h 992542"/>
                    <a:gd name="connsiteX31" fmla="*/ 371625 w 1112650"/>
                    <a:gd name="connsiteY31" fmla="*/ 952139 h 992542"/>
                    <a:gd name="connsiteX32" fmla="*/ 263762 w 1112650"/>
                    <a:gd name="connsiteY32" fmla="*/ 906066 h 992542"/>
                    <a:gd name="connsiteX33" fmla="*/ 236759 w 1112650"/>
                    <a:gd name="connsiteY33" fmla="*/ 868965 h 992542"/>
                    <a:gd name="connsiteX34" fmla="*/ 235796 w 1112650"/>
                    <a:gd name="connsiteY34" fmla="*/ 866296 h 992542"/>
                    <a:gd name="connsiteX35" fmla="*/ 211376 w 1112650"/>
                    <a:gd name="connsiteY35" fmla="*/ 846535 h 992542"/>
                    <a:gd name="connsiteX36" fmla="*/ 186020 w 1112650"/>
                    <a:gd name="connsiteY36" fmla="*/ 709400 h 992542"/>
                    <a:gd name="connsiteX37" fmla="*/ 206660 w 1112650"/>
                    <a:gd name="connsiteY37" fmla="*/ 699199 h 992542"/>
                    <a:gd name="connsiteX38" fmla="*/ 199350 w 1112650"/>
                    <a:gd name="connsiteY38" fmla="*/ 690260 h 992542"/>
                    <a:gd name="connsiteX39" fmla="*/ 341192 w 1112650"/>
                    <a:gd name="connsiteY39" fmla="*/ 574916 h 992542"/>
                    <a:gd name="connsiteX40" fmla="*/ 501513 w 1112650"/>
                    <a:gd name="connsiteY40" fmla="*/ 579192 h 992542"/>
                    <a:gd name="connsiteX41" fmla="*/ 513633 w 1112650"/>
                    <a:gd name="connsiteY41" fmla="*/ 594016 h 992542"/>
                    <a:gd name="connsiteX42" fmla="*/ 533473 w 1112650"/>
                    <a:gd name="connsiteY42" fmla="*/ 588389 h 992542"/>
                    <a:gd name="connsiteX43" fmla="*/ 592558 w 1112650"/>
                    <a:gd name="connsiteY43" fmla="*/ 585402 h 992542"/>
                    <a:gd name="connsiteX44" fmla="*/ 626294 w 1112650"/>
                    <a:gd name="connsiteY44" fmla="*/ 590568 h 992542"/>
                    <a:gd name="connsiteX45" fmla="*/ 638045 w 1112650"/>
                    <a:gd name="connsiteY45" fmla="*/ 569803 h 992542"/>
                    <a:gd name="connsiteX46" fmla="*/ 674475 w 1112650"/>
                    <a:gd name="connsiteY46" fmla="*/ 529971 h 992542"/>
                    <a:gd name="connsiteX47" fmla="*/ 669602 w 1112650"/>
                    <a:gd name="connsiteY47" fmla="*/ 525935 h 992542"/>
                    <a:gd name="connsiteX48" fmla="*/ 659236 w 1112650"/>
                    <a:gd name="connsiteY48" fmla="*/ 495758 h 992542"/>
                    <a:gd name="connsiteX49" fmla="*/ 672604 w 1112650"/>
                    <a:gd name="connsiteY49" fmla="*/ 466788 h 992542"/>
                    <a:gd name="connsiteX50" fmla="*/ 675655 w 1112650"/>
                    <a:gd name="connsiteY50" fmla="*/ 464744 h 992542"/>
                    <a:gd name="connsiteX51" fmla="*/ 673382 w 1112650"/>
                    <a:gd name="connsiteY51" fmla="*/ 460737 h 992542"/>
                    <a:gd name="connsiteX52" fmla="*/ 662642 w 1112650"/>
                    <a:gd name="connsiteY52" fmla="*/ 456477 h 992542"/>
                    <a:gd name="connsiteX53" fmla="*/ 631503 w 1112650"/>
                    <a:gd name="connsiteY53" fmla="*/ 430684 h 992542"/>
                    <a:gd name="connsiteX54" fmla="*/ 624987 w 1112650"/>
                    <a:gd name="connsiteY54" fmla="*/ 411716 h 992542"/>
                    <a:gd name="connsiteX55" fmla="*/ 589608 w 1112650"/>
                    <a:gd name="connsiteY55" fmla="*/ 413505 h 992542"/>
                    <a:gd name="connsiteX56" fmla="*/ 531129 w 1112650"/>
                    <a:gd name="connsiteY56" fmla="*/ 404551 h 992542"/>
                    <a:gd name="connsiteX57" fmla="*/ 525975 w 1112650"/>
                    <a:gd name="connsiteY57" fmla="*/ 402506 h 992542"/>
                    <a:gd name="connsiteX58" fmla="*/ 524035 w 1112650"/>
                    <a:gd name="connsiteY58" fmla="*/ 406709 h 992542"/>
                    <a:gd name="connsiteX59" fmla="*/ 490446 w 1112650"/>
                    <a:gd name="connsiteY59" fmla="*/ 429217 h 992542"/>
                    <a:gd name="connsiteX60" fmla="*/ 443393 w 1112650"/>
                    <a:gd name="connsiteY60" fmla="*/ 442559 h 992542"/>
                    <a:gd name="connsiteX61" fmla="*/ 443220 w 1112650"/>
                    <a:gd name="connsiteY61" fmla="*/ 442866 h 992542"/>
                    <a:gd name="connsiteX62" fmla="*/ 450269 w 1112650"/>
                    <a:gd name="connsiteY62" fmla="*/ 451487 h 992542"/>
                    <a:gd name="connsiteX63" fmla="*/ 308426 w 1112650"/>
                    <a:gd name="connsiteY63" fmla="*/ 566831 h 992542"/>
                    <a:gd name="connsiteX64" fmla="*/ 244169 w 1112650"/>
                    <a:gd name="connsiteY64" fmla="*/ 577972 h 992542"/>
                    <a:gd name="connsiteX65" fmla="*/ 235573 w 1112650"/>
                    <a:gd name="connsiteY65" fmla="*/ 577702 h 992542"/>
                    <a:gd name="connsiteX66" fmla="*/ 221046 w 1112650"/>
                    <a:gd name="connsiteY66" fmla="*/ 593237 h 992542"/>
                    <a:gd name="connsiteX67" fmla="*/ 130535 w 1112650"/>
                    <a:gd name="connsiteY67" fmla="*/ 613519 h 992542"/>
                    <a:gd name="connsiteX68" fmla="*/ 62290 w 1112650"/>
                    <a:gd name="connsiteY68" fmla="*/ 550699 h 992542"/>
                    <a:gd name="connsiteX69" fmla="*/ 59116 w 1112650"/>
                    <a:gd name="connsiteY69" fmla="*/ 537034 h 992542"/>
                    <a:gd name="connsiteX70" fmla="*/ 44134 w 1112650"/>
                    <a:gd name="connsiteY70" fmla="*/ 538838 h 992542"/>
                    <a:gd name="connsiteX71" fmla="*/ 9788 w 1112650"/>
                    <a:gd name="connsiteY71" fmla="*/ 373090 h 992542"/>
                    <a:gd name="connsiteX72" fmla="*/ 58984 w 1112650"/>
                    <a:gd name="connsiteY72" fmla="*/ 275580 h 992542"/>
                    <a:gd name="connsiteX73" fmla="*/ 64385 w 1112650"/>
                    <a:gd name="connsiteY73" fmla="*/ 271318 h 992542"/>
                    <a:gd name="connsiteX74" fmla="*/ 69371 w 1112650"/>
                    <a:gd name="connsiteY74" fmla="*/ 257936 h 992542"/>
                    <a:gd name="connsiteX75" fmla="*/ 119965 w 1112650"/>
                    <a:gd name="connsiteY75" fmla="*/ 188968 h 992542"/>
                    <a:gd name="connsiteX76" fmla="*/ 165811 w 1112650"/>
                    <a:gd name="connsiteY76" fmla="*/ 151576 h 992542"/>
                    <a:gd name="connsiteX77" fmla="*/ 206543 w 1112650"/>
                    <a:gd name="connsiteY77" fmla="*/ 131478 h 992542"/>
                    <a:gd name="connsiteX78" fmla="*/ 207727 w 1112650"/>
                    <a:gd name="connsiteY78" fmla="*/ 121632 h 992542"/>
                    <a:gd name="connsiteX79" fmla="*/ 330282 w 1112650"/>
                    <a:gd name="connsiteY79" fmla="*/ 40691 h 992542"/>
                    <a:gd name="connsiteX80" fmla="*/ 388682 w 1112650"/>
                    <a:gd name="connsiteY80" fmla="*/ 31232 h 992542"/>
                    <a:gd name="connsiteX81" fmla="*/ 430504 w 1112650"/>
                    <a:gd name="connsiteY81" fmla="*/ 33964 h 992542"/>
                    <a:gd name="connsiteX82" fmla="*/ 438078 w 1112650"/>
                    <a:gd name="connsiteY82" fmla="*/ 27684 h 992542"/>
                    <a:gd name="connsiteX83" fmla="*/ 554760 w 1112650"/>
                    <a:gd name="connsiteY83" fmla="*/ 0 h 9925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</a:cxnLst>
                  <a:rect l="l" t="t" r="r" b="b"/>
                  <a:pathLst>
                    <a:path w="1112650" h="992542">
                      <a:moveTo>
                        <a:pt x="554760" y="0"/>
                      </a:moveTo>
                      <a:cubicBezTo>
                        <a:pt x="601734" y="0"/>
                        <a:pt x="643707" y="10776"/>
                        <a:pt x="671441" y="27683"/>
                      </a:cubicBezTo>
                      <a:lnTo>
                        <a:pt x="688451" y="41789"/>
                      </a:lnTo>
                      <a:lnTo>
                        <a:pt x="696012" y="39905"/>
                      </a:lnTo>
                      <a:cubicBezTo>
                        <a:pt x="726570" y="37784"/>
                        <a:pt x="764726" y="44542"/>
                        <a:pt x="803236" y="60681"/>
                      </a:cubicBezTo>
                      <a:cubicBezTo>
                        <a:pt x="832119" y="72784"/>
                        <a:pt x="857100" y="88447"/>
                        <a:pt x="876188" y="105340"/>
                      </a:cubicBezTo>
                      <a:lnTo>
                        <a:pt x="896603" y="127467"/>
                      </a:lnTo>
                      <a:lnTo>
                        <a:pt x="900843" y="128194"/>
                      </a:lnTo>
                      <a:cubicBezTo>
                        <a:pt x="929671" y="138549"/>
                        <a:pt x="961882" y="160091"/>
                        <a:pt x="990642" y="190362"/>
                      </a:cubicBezTo>
                      <a:cubicBezTo>
                        <a:pt x="1022998" y="224418"/>
                        <a:pt x="1044094" y="262269"/>
                        <a:pt x="1050940" y="294019"/>
                      </a:cubicBezTo>
                      <a:lnTo>
                        <a:pt x="1052644" y="319226"/>
                      </a:lnTo>
                      <a:lnTo>
                        <a:pt x="1067157" y="332799"/>
                      </a:lnTo>
                      <a:cubicBezTo>
                        <a:pt x="1085546" y="357296"/>
                        <a:pt x="1100612" y="392997"/>
                        <a:pt x="1107996" y="434094"/>
                      </a:cubicBezTo>
                      <a:cubicBezTo>
                        <a:pt x="1116304" y="480329"/>
                        <a:pt x="1113121" y="523545"/>
                        <a:pt x="1101385" y="553831"/>
                      </a:cubicBezTo>
                      <a:lnTo>
                        <a:pt x="1090152" y="573702"/>
                      </a:lnTo>
                      <a:lnTo>
                        <a:pt x="1088738" y="608331"/>
                      </a:lnTo>
                      <a:cubicBezTo>
                        <a:pt x="1085825" y="626596"/>
                        <a:pt x="1080659" y="645921"/>
                        <a:pt x="1073152" y="665403"/>
                      </a:cubicBezTo>
                      <a:cubicBezTo>
                        <a:pt x="1061891" y="694624"/>
                        <a:pt x="1046960" y="720049"/>
                        <a:pt x="1030629" y="739619"/>
                      </a:cubicBezTo>
                      <a:lnTo>
                        <a:pt x="1025248" y="744881"/>
                      </a:lnTo>
                      <a:lnTo>
                        <a:pt x="1020432" y="768518"/>
                      </a:lnTo>
                      <a:cubicBezTo>
                        <a:pt x="1009186" y="797011"/>
                        <a:pt x="986656" y="828536"/>
                        <a:pt x="955507" y="856343"/>
                      </a:cubicBezTo>
                      <a:cubicBezTo>
                        <a:pt x="924356" y="884150"/>
                        <a:pt x="890486" y="902972"/>
                        <a:pt x="860904" y="910925"/>
                      </a:cubicBezTo>
                      <a:lnTo>
                        <a:pt x="836990" y="913028"/>
                      </a:lnTo>
                      <a:lnTo>
                        <a:pt x="822738" y="923821"/>
                      </a:lnTo>
                      <a:cubicBezTo>
                        <a:pt x="799099" y="938494"/>
                        <a:pt x="769305" y="951346"/>
                        <a:pt x="735924" y="960291"/>
                      </a:cubicBezTo>
                      <a:cubicBezTo>
                        <a:pt x="713670" y="966253"/>
                        <a:pt x="691928" y="969915"/>
                        <a:pt x="671667" y="971431"/>
                      </a:cubicBezTo>
                      <a:lnTo>
                        <a:pt x="628811" y="970087"/>
                      </a:lnTo>
                      <a:lnTo>
                        <a:pt x="628169" y="970997"/>
                      </a:lnTo>
                      <a:cubicBezTo>
                        <a:pt x="598686" y="992530"/>
                        <a:pt x="539172" y="999199"/>
                        <a:pt x="474550" y="985153"/>
                      </a:cubicBezTo>
                      <a:cubicBezTo>
                        <a:pt x="453010" y="980472"/>
                        <a:pt x="432941" y="973931"/>
                        <a:pt x="415094" y="966112"/>
                      </a:cubicBezTo>
                      <a:lnTo>
                        <a:pt x="382058" y="946983"/>
                      </a:lnTo>
                      <a:lnTo>
                        <a:pt x="371625" y="952139"/>
                      </a:lnTo>
                      <a:cubicBezTo>
                        <a:pt x="339609" y="958083"/>
                        <a:pt x="297109" y="941164"/>
                        <a:pt x="263762" y="906066"/>
                      </a:cubicBezTo>
                      <a:cubicBezTo>
                        <a:pt x="252647" y="894366"/>
                        <a:pt x="243600" y="881754"/>
                        <a:pt x="236759" y="868965"/>
                      </a:cubicBezTo>
                      <a:lnTo>
                        <a:pt x="235796" y="866296"/>
                      </a:lnTo>
                      <a:lnTo>
                        <a:pt x="211376" y="846535"/>
                      </a:lnTo>
                      <a:cubicBezTo>
                        <a:pt x="166914" y="799737"/>
                        <a:pt x="155560" y="738341"/>
                        <a:pt x="186020" y="709400"/>
                      </a:cubicBezTo>
                      <a:lnTo>
                        <a:pt x="206660" y="699199"/>
                      </a:lnTo>
                      <a:lnTo>
                        <a:pt x="199350" y="690260"/>
                      </a:lnTo>
                      <a:cubicBezTo>
                        <a:pt x="188672" y="650409"/>
                        <a:pt x="252177" y="598767"/>
                        <a:pt x="341192" y="574916"/>
                      </a:cubicBezTo>
                      <a:cubicBezTo>
                        <a:pt x="407955" y="557027"/>
                        <a:pt x="470106" y="559850"/>
                        <a:pt x="501513" y="579192"/>
                      </a:cubicBezTo>
                      <a:lnTo>
                        <a:pt x="513633" y="594016"/>
                      </a:lnTo>
                      <a:lnTo>
                        <a:pt x="533473" y="588389"/>
                      </a:lnTo>
                      <a:cubicBezTo>
                        <a:pt x="551736" y="585462"/>
                        <a:pt x="571707" y="584344"/>
                        <a:pt x="592558" y="585402"/>
                      </a:cubicBezTo>
                      <a:lnTo>
                        <a:pt x="626294" y="590568"/>
                      </a:lnTo>
                      <a:lnTo>
                        <a:pt x="638045" y="569803"/>
                      </a:lnTo>
                      <a:lnTo>
                        <a:pt x="674475" y="529971"/>
                      </a:lnTo>
                      <a:lnTo>
                        <a:pt x="669602" y="525935"/>
                      </a:lnTo>
                      <a:cubicBezTo>
                        <a:pt x="662422" y="516458"/>
                        <a:pt x="658703" y="506249"/>
                        <a:pt x="659236" y="495758"/>
                      </a:cubicBezTo>
                      <a:cubicBezTo>
                        <a:pt x="659768" y="485269"/>
                        <a:pt x="664502" y="475489"/>
                        <a:pt x="672604" y="466788"/>
                      </a:cubicBezTo>
                      <a:lnTo>
                        <a:pt x="675655" y="464744"/>
                      </a:lnTo>
                      <a:lnTo>
                        <a:pt x="673382" y="460737"/>
                      </a:lnTo>
                      <a:lnTo>
                        <a:pt x="662642" y="456477"/>
                      </a:lnTo>
                      <a:cubicBezTo>
                        <a:pt x="649327" y="448908"/>
                        <a:pt x="638684" y="440161"/>
                        <a:pt x="631503" y="430684"/>
                      </a:cubicBezTo>
                      <a:lnTo>
                        <a:pt x="624987" y="411716"/>
                      </a:lnTo>
                      <a:lnTo>
                        <a:pt x="589608" y="413505"/>
                      </a:lnTo>
                      <a:cubicBezTo>
                        <a:pt x="568758" y="412446"/>
                        <a:pt x="549002" y="409312"/>
                        <a:pt x="531129" y="404551"/>
                      </a:cubicBezTo>
                      <a:lnTo>
                        <a:pt x="525975" y="402506"/>
                      </a:lnTo>
                      <a:lnTo>
                        <a:pt x="524035" y="406709"/>
                      </a:lnTo>
                      <a:cubicBezTo>
                        <a:pt x="515932" y="415411"/>
                        <a:pt x="504459" y="423035"/>
                        <a:pt x="490446" y="429217"/>
                      </a:cubicBezTo>
                      <a:lnTo>
                        <a:pt x="443393" y="442559"/>
                      </a:lnTo>
                      <a:lnTo>
                        <a:pt x="443220" y="442866"/>
                      </a:lnTo>
                      <a:lnTo>
                        <a:pt x="450269" y="451487"/>
                      </a:lnTo>
                      <a:cubicBezTo>
                        <a:pt x="460946" y="491338"/>
                        <a:pt x="397441" y="542980"/>
                        <a:pt x="308426" y="566831"/>
                      </a:cubicBezTo>
                      <a:cubicBezTo>
                        <a:pt x="286172" y="572795"/>
                        <a:pt x="264431" y="576456"/>
                        <a:pt x="244169" y="577972"/>
                      </a:cubicBezTo>
                      <a:lnTo>
                        <a:pt x="235573" y="577702"/>
                      </a:lnTo>
                      <a:lnTo>
                        <a:pt x="221046" y="593237"/>
                      </a:lnTo>
                      <a:cubicBezTo>
                        <a:pt x="193853" y="613466"/>
                        <a:pt x="161534" y="621826"/>
                        <a:pt x="130535" y="613519"/>
                      </a:cubicBezTo>
                      <a:cubicBezTo>
                        <a:pt x="99536" y="605213"/>
                        <a:pt x="75726" y="581814"/>
                        <a:pt x="62290" y="550699"/>
                      </a:cubicBezTo>
                      <a:lnTo>
                        <a:pt x="59116" y="537034"/>
                      </a:lnTo>
                      <a:lnTo>
                        <a:pt x="44134" y="538838"/>
                      </a:lnTo>
                      <a:cubicBezTo>
                        <a:pt x="3551" y="527963"/>
                        <a:pt x="-11826" y="453757"/>
                        <a:pt x="9788" y="373090"/>
                      </a:cubicBezTo>
                      <a:cubicBezTo>
                        <a:pt x="20595" y="332758"/>
                        <a:pt x="38605" y="298448"/>
                        <a:pt x="58984" y="275580"/>
                      </a:cubicBezTo>
                      <a:lnTo>
                        <a:pt x="64385" y="271318"/>
                      </a:lnTo>
                      <a:lnTo>
                        <a:pt x="69371" y="257936"/>
                      </a:lnTo>
                      <a:cubicBezTo>
                        <a:pt x="80635" y="235071"/>
                        <a:pt x="97820" y="211112"/>
                        <a:pt x="119965" y="188968"/>
                      </a:cubicBezTo>
                      <a:cubicBezTo>
                        <a:pt x="134728" y="174205"/>
                        <a:pt x="150297" y="161646"/>
                        <a:pt x="165811" y="151576"/>
                      </a:cubicBezTo>
                      <a:lnTo>
                        <a:pt x="206543" y="131478"/>
                      </a:lnTo>
                      <a:lnTo>
                        <a:pt x="207727" y="121632"/>
                      </a:lnTo>
                      <a:cubicBezTo>
                        <a:pt x="222834" y="89316"/>
                        <a:pt x="269783" y="56902"/>
                        <a:pt x="330282" y="40691"/>
                      </a:cubicBezTo>
                      <a:cubicBezTo>
                        <a:pt x="350448" y="35289"/>
                        <a:pt x="370211" y="32196"/>
                        <a:pt x="388682" y="31232"/>
                      </a:cubicBezTo>
                      <a:lnTo>
                        <a:pt x="430504" y="33964"/>
                      </a:lnTo>
                      <a:lnTo>
                        <a:pt x="438078" y="27684"/>
                      </a:lnTo>
                      <a:cubicBezTo>
                        <a:pt x="465813" y="10777"/>
                        <a:pt x="507784" y="0"/>
                        <a:pt x="554760" y="0"/>
                      </a:cubicBezTo>
                      <a:close/>
                    </a:path>
                  </a:pathLst>
                </a:custGeom>
                <a:solidFill>
                  <a:srgbClr val="FF9933">
                    <a:alpha val="8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36" name="グループ化 835">
                <a:extLst>
                  <a:ext uri="{FF2B5EF4-FFF2-40B4-BE49-F238E27FC236}">
                    <a16:creationId xmlns:a16="http://schemas.microsoft.com/office/drawing/2014/main" id="{957AEE2B-79DD-4326-AF27-09043704C057}"/>
                  </a:ext>
                </a:extLst>
              </p:cNvPr>
              <p:cNvGrpSpPr/>
              <p:nvPr/>
            </p:nvGrpSpPr>
            <p:grpSpPr>
              <a:xfrm rot="9863904">
                <a:off x="4338320" y="4155429"/>
                <a:ext cx="440902" cy="393308"/>
                <a:chOff x="2399585" y="4433177"/>
                <a:chExt cx="1112650" cy="992542"/>
              </a:xfrm>
            </p:grpSpPr>
            <p:grpSp>
              <p:nvGrpSpPr>
                <p:cNvPr id="871" name="グループ化 870">
                  <a:extLst>
                    <a:ext uri="{FF2B5EF4-FFF2-40B4-BE49-F238E27FC236}">
                      <a16:creationId xmlns:a16="http://schemas.microsoft.com/office/drawing/2014/main" id="{55E60FF1-788C-4E34-AF9A-24000E20D1D4}"/>
                    </a:ext>
                  </a:extLst>
                </p:cNvPr>
                <p:cNvGrpSpPr/>
                <p:nvPr/>
              </p:nvGrpSpPr>
              <p:grpSpPr>
                <a:xfrm>
                  <a:off x="2431779" y="4474436"/>
                  <a:ext cx="1049610" cy="915310"/>
                  <a:chOff x="4286227" y="3028239"/>
                  <a:chExt cx="440813" cy="440845"/>
                </a:xfrm>
              </p:grpSpPr>
              <p:sp>
                <p:nvSpPr>
                  <p:cNvPr id="873" name="フリーフォーム: 図形 872">
                    <a:extLst>
                      <a:ext uri="{FF2B5EF4-FFF2-40B4-BE49-F238E27FC236}">
                        <a16:creationId xmlns:a16="http://schemas.microsoft.com/office/drawing/2014/main" id="{9FD07640-A176-4010-A1FC-1EAC6C3F734F}"/>
                      </a:ext>
                    </a:extLst>
                  </p:cNvPr>
                  <p:cNvSpPr/>
                  <p:nvPr/>
                </p:nvSpPr>
                <p:spPr>
                  <a:xfrm>
                    <a:off x="4286227" y="3028239"/>
                    <a:ext cx="440813" cy="440845"/>
                  </a:xfrm>
                  <a:custGeom>
                    <a:avLst/>
                    <a:gdLst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40813" h="440845">
                        <a:moveTo>
                          <a:pt x="220600" y="0"/>
                        </a:moveTo>
                        <a:cubicBezTo>
                          <a:pt x="290333" y="73"/>
                          <a:pt x="357640" y="33325"/>
                          <a:pt x="399783" y="92349"/>
                        </a:cubicBezTo>
                        <a:cubicBezTo>
                          <a:pt x="455974" y="171048"/>
                          <a:pt x="454305" y="277183"/>
                          <a:pt x="395667" y="354076"/>
                        </a:cubicBezTo>
                        <a:cubicBezTo>
                          <a:pt x="337029" y="430969"/>
                          <a:pt x="235119" y="460661"/>
                          <a:pt x="144357" y="427295"/>
                        </a:cubicBezTo>
                        <a:lnTo>
                          <a:pt x="144784" y="426136"/>
                        </a:lnTo>
                        <a:lnTo>
                          <a:pt x="127001" y="422599"/>
                        </a:lnTo>
                        <a:cubicBezTo>
                          <a:pt x="95762" y="409586"/>
                          <a:pt x="73842" y="379120"/>
                          <a:pt x="73842" y="343611"/>
                        </a:cubicBezTo>
                        <a:cubicBezTo>
                          <a:pt x="73842" y="296266"/>
                          <a:pt x="112810" y="257886"/>
                          <a:pt x="160879" y="257886"/>
                        </a:cubicBezTo>
                        <a:cubicBezTo>
                          <a:pt x="172897" y="257886"/>
                          <a:pt x="184345" y="260285"/>
                          <a:pt x="194758" y="264623"/>
                        </a:cubicBezTo>
                        <a:lnTo>
                          <a:pt x="203581" y="270482"/>
                        </a:lnTo>
                        <a:lnTo>
                          <a:pt x="235310" y="271573"/>
                        </a:lnTo>
                        <a:cubicBezTo>
                          <a:pt x="245982" y="268464"/>
                          <a:pt x="255684" y="262023"/>
                          <a:pt x="262771" y="252729"/>
                        </a:cubicBezTo>
                        <a:cubicBezTo>
                          <a:pt x="276945" y="234142"/>
                          <a:pt x="277348" y="208487"/>
                          <a:pt x="263766" y="189464"/>
                        </a:cubicBezTo>
                        <a:cubicBezTo>
                          <a:pt x="250183" y="170441"/>
                          <a:pt x="225787" y="162493"/>
                          <a:pt x="203606" y="169864"/>
                        </a:cubicBezTo>
                        <a:cubicBezTo>
                          <a:pt x="181424" y="177235"/>
                          <a:pt x="166638" y="198204"/>
                          <a:pt x="167143" y="221573"/>
                        </a:cubicBezTo>
                        <a:cubicBezTo>
                          <a:pt x="-5235" y="315646"/>
                          <a:pt x="55748" y="223980"/>
                          <a:pt x="51" y="225184"/>
                        </a:cubicBezTo>
                        <a:cubicBezTo>
                          <a:pt x="-2038" y="128506"/>
                          <a:pt x="59134" y="41758"/>
                          <a:pt x="150900" y="11263"/>
                        </a:cubicBezTo>
                        <a:cubicBezTo>
                          <a:pt x="173842" y="3639"/>
                          <a:pt x="197356" y="-24"/>
                          <a:pt x="220600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74" name="二等辺三角形 873">
                    <a:extLst>
                      <a:ext uri="{FF2B5EF4-FFF2-40B4-BE49-F238E27FC236}">
                        <a16:creationId xmlns:a16="http://schemas.microsoft.com/office/drawing/2014/main" id="{1376D80D-1161-4613-B8E6-6D9AC86BCE26}"/>
                      </a:ext>
                    </a:extLst>
                  </p:cNvPr>
                  <p:cNvSpPr/>
                  <p:nvPr/>
                </p:nvSpPr>
                <p:spPr>
                  <a:xfrm rot="12782294">
                    <a:off x="4562071" y="3064669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5" name="二等辺三角形 874">
                    <a:extLst>
                      <a:ext uri="{FF2B5EF4-FFF2-40B4-BE49-F238E27FC236}">
                        <a16:creationId xmlns:a16="http://schemas.microsoft.com/office/drawing/2014/main" id="{DAB1B952-6895-4073-9C18-FEE6625B64A8}"/>
                      </a:ext>
                    </a:extLst>
                  </p:cNvPr>
                  <p:cNvSpPr/>
                  <p:nvPr/>
                </p:nvSpPr>
                <p:spPr>
                  <a:xfrm rot="15537102">
                    <a:off x="4636156" y="3159534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6" name="二等辺三角形 875">
                    <a:extLst>
                      <a:ext uri="{FF2B5EF4-FFF2-40B4-BE49-F238E27FC236}">
                        <a16:creationId xmlns:a16="http://schemas.microsoft.com/office/drawing/2014/main" id="{9A938D0C-862C-418D-AA74-6C2B4CFBD7F4}"/>
                      </a:ext>
                    </a:extLst>
                  </p:cNvPr>
                  <p:cNvSpPr/>
                  <p:nvPr/>
                </p:nvSpPr>
                <p:spPr>
                  <a:xfrm rot="19478095">
                    <a:off x="4563269" y="3329175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7" name="二等辺三角形 876">
                    <a:extLst>
                      <a:ext uri="{FF2B5EF4-FFF2-40B4-BE49-F238E27FC236}">
                        <a16:creationId xmlns:a16="http://schemas.microsoft.com/office/drawing/2014/main" id="{68E2100C-2BAE-4411-ADCF-8B7B716D05D9}"/>
                      </a:ext>
                    </a:extLst>
                  </p:cNvPr>
                  <p:cNvSpPr/>
                  <p:nvPr/>
                </p:nvSpPr>
                <p:spPr>
                  <a:xfrm rot="17501834">
                    <a:off x="4627564" y="3260119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8" name="二等辺三角形 877">
                    <a:extLst>
                      <a:ext uri="{FF2B5EF4-FFF2-40B4-BE49-F238E27FC236}">
                        <a16:creationId xmlns:a16="http://schemas.microsoft.com/office/drawing/2014/main" id="{1480034A-2164-4DB7-860E-3407CEA4BCD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471584" y="3043238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9" name="二等辺三角形 878">
                    <a:extLst>
                      <a:ext uri="{FF2B5EF4-FFF2-40B4-BE49-F238E27FC236}">
                        <a16:creationId xmlns:a16="http://schemas.microsoft.com/office/drawing/2014/main" id="{E266D524-45A1-44B1-86AC-58B32B488356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364428" y="3090862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0" name="二等辺三角形 879">
                    <a:extLst>
                      <a:ext uri="{FF2B5EF4-FFF2-40B4-BE49-F238E27FC236}">
                        <a16:creationId xmlns:a16="http://schemas.microsoft.com/office/drawing/2014/main" id="{CDD0BA3E-4BD6-41BD-8240-739AAFEF039C}"/>
                      </a:ext>
                    </a:extLst>
                  </p:cNvPr>
                  <p:cNvSpPr/>
                  <p:nvPr/>
                </p:nvSpPr>
                <p:spPr>
                  <a:xfrm>
                    <a:off x="4483491" y="3357562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72" name="フリーフォーム: 図形 871">
                  <a:extLst>
                    <a:ext uri="{FF2B5EF4-FFF2-40B4-BE49-F238E27FC236}">
                      <a16:creationId xmlns:a16="http://schemas.microsoft.com/office/drawing/2014/main" id="{D2DDF0E8-07ED-4C85-80EC-F775A4974E40}"/>
                    </a:ext>
                  </a:extLst>
                </p:cNvPr>
                <p:cNvSpPr/>
                <p:nvPr/>
              </p:nvSpPr>
              <p:spPr>
                <a:xfrm>
                  <a:off x="2399585" y="4433177"/>
                  <a:ext cx="1112650" cy="992542"/>
                </a:xfrm>
                <a:custGeom>
                  <a:avLst/>
                  <a:gdLst>
                    <a:gd name="connsiteX0" fmla="*/ 554760 w 1112650"/>
                    <a:gd name="connsiteY0" fmla="*/ 0 h 992542"/>
                    <a:gd name="connsiteX1" fmla="*/ 671441 w 1112650"/>
                    <a:gd name="connsiteY1" fmla="*/ 27683 h 992542"/>
                    <a:gd name="connsiteX2" fmla="*/ 688451 w 1112650"/>
                    <a:gd name="connsiteY2" fmla="*/ 41789 h 992542"/>
                    <a:gd name="connsiteX3" fmla="*/ 696012 w 1112650"/>
                    <a:gd name="connsiteY3" fmla="*/ 39905 h 992542"/>
                    <a:gd name="connsiteX4" fmla="*/ 803236 w 1112650"/>
                    <a:gd name="connsiteY4" fmla="*/ 60681 h 992542"/>
                    <a:gd name="connsiteX5" fmla="*/ 876188 w 1112650"/>
                    <a:gd name="connsiteY5" fmla="*/ 105340 h 992542"/>
                    <a:gd name="connsiteX6" fmla="*/ 896603 w 1112650"/>
                    <a:gd name="connsiteY6" fmla="*/ 127467 h 992542"/>
                    <a:gd name="connsiteX7" fmla="*/ 900843 w 1112650"/>
                    <a:gd name="connsiteY7" fmla="*/ 128194 h 992542"/>
                    <a:gd name="connsiteX8" fmla="*/ 990642 w 1112650"/>
                    <a:gd name="connsiteY8" fmla="*/ 190362 h 992542"/>
                    <a:gd name="connsiteX9" fmla="*/ 1050940 w 1112650"/>
                    <a:gd name="connsiteY9" fmla="*/ 294019 h 992542"/>
                    <a:gd name="connsiteX10" fmla="*/ 1052644 w 1112650"/>
                    <a:gd name="connsiteY10" fmla="*/ 319226 h 992542"/>
                    <a:gd name="connsiteX11" fmla="*/ 1067157 w 1112650"/>
                    <a:gd name="connsiteY11" fmla="*/ 332799 h 992542"/>
                    <a:gd name="connsiteX12" fmla="*/ 1107996 w 1112650"/>
                    <a:gd name="connsiteY12" fmla="*/ 434094 h 992542"/>
                    <a:gd name="connsiteX13" fmla="*/ 1101385 w 1112650"/>
                    <a:gd name="connsiteY13" fmla="*/ 553831 h 992542"/>
                    <a:gd name="connsiteX14" fmla="*/ 1090152 w 1112650"/>
                    <a:gd name="connsiteY14" fmla="*/ 573702 h 992542"/>
                    <a:gd name="connsiteX15" fmla="*/ 1088738 w 1112650"/>
                    <a:gd name="connsiteY15" fmla="*/ 608331 h 992542"/>
                    <a:gd name="connsiteX16" fmla="*/ 1073152 w 1112650"/>
                    <a:gd name="connsiteY16" fmla="*/ 665403 h 992542"/>
                    <a:gd name="connsiteX17" fmla="*/ 1030629 w 1112650"/>
                    <a:gd name="connsiteY17" fmla="*/ 739619 h 992542"/>
                    <a:gd name="connsiteX18" fmla="*/ 1025248 w 1112650"/>
                    <a:gd name="connsiteY18" fmla="*/ 744881 h 992542"/>
                    <a:gd name="connsiteX19" fmla="*/ 1020432 w 1112650"/>
                    <a:gd name="connsiteY19" fmla="*/ 768518 h 992542"/>
                    <a:gd name="connsiteX20" fmla="*/ 955507 w 1112650"/>
                    <a:gd name="connsiteY20" fmla="*/ 856343 h 992542"/>
                    <a:gd name="connsiteX21" fmla="*/ 860904 w 1112650"/>
                    <a:gd name="connsiteY21" fmla="*/ 910925 h 992542"/>
                    <a:gd name="connsiteX22" fmla="*/ 836990 w 1112650"/>
                    <a:gd name="connsiteY22" fmla="*/ 913028 h 992542"/>
                    <a:gd name="connsiteX23" fmla="*/ 822738 w 1112650"/>
                    <a:gd name="connsiteY23" fmla="*/ 923821 h 992542"/>
                    <a:gd name="connsiteX24" fmla="*/ 735924 w 1112650"/>
                    <a:gd name="connsiteY24" fmla="*/ 960291 h 992542"/>
                    <a:gd name="connsiteX25" fmla="*/ 671667 w 1112650"/>
                    <a:gd name="connsiteY25" fmla="*/ 971431 h 992542"/>
                    <a:gd name="connsiteX26" fmla="*/ 628811 w 1112650"/>
                    <a:gd name="connsiteY26" fmla="*/ 970087 h 992542"/>
                    <a:gd name="connsiteX27" fmla="*/ 628169 w 1112650"/>
                    <a:gd name="connsiteY27" fmla="*/ 970997 h 992542"/>
                    <a:gd name="connsiteX28" fmla="*/ 474550 w 1112650"/>
                    <a:gd name="connsiteY28" fmla="*/ 985153 h 992542"/>
                    <a:gd name="connsiteX29" fmla="*/ 415094 w 1112650"/>
                    <a:gd name="connsiteY29" fmla="*/ 966112 h 992542"/>
                    <a:gd name="connsiteX30" fmla="*/ 382058 w 1112650"/>
                    <a:gd name="connsiteY30" fmla="*/ 946983 h 992542"/>
                    <a:gd name="connsiteX31" fmla="*/ 371625 w 1112650"/>
                    <a:gd name="connsiteY31" fmla="*/ 952139 h 992542"/>
                    <a:gd name="connsiteX32" fmla="*/ 263762 w 1112650"/>
                    <a:gd name="connsiteY32" fmla="*/ 906066 h 992542"/>
                    <a:gd name="connsiteX33" fmla="*/ 236759 w 1112650"/>
                    <a:gd name="connsiteY33" fmla="*/ 868965 h 992542"/>
                    <a:gd name="connsiteX34" fmla="*/ 235796 w 1112650"/>
                    <a:gd name="connsiteY34" fmla="*/ 866296 h 992542"/>
                    <a:gd name="connsiteX35" fmla="*/ 211376 w 1112650"/>
                    <a:gd name="connsiteY35" fmla="*/ 846535 h 992542"/>
                    <a:gd name="connsiteX36" fmla="*/ 186020 w 1112650"/>
                    <a:gd name="connsiteY36" fmla="*/ 709400 h 992542"/>
                    <a:gd name="connsiteX37" fmla="*/ 206660 w 1112650"/>
                    <a:gd name="connsiteY37" fmla="*/ 699199 h 992542"/>
                    <a:gd name="connsiteX38" fmla="*/ 199350 w 1112650"/>
                    <a:gd name="connsiteY38" fmla="*/ 690260 h 992542"/>
                    <a:gd name="connsiteX39" fmla="*/ 341192 w 1112650"/>
                    <a:gd name="connsiteY39" fmla="*/ 574916 h 992542"/>
                    <a:gd name="connsiteX40" fmla="*/ 501513 w 1112650"/>
                    <a:gd name="connsiteY40" fmla="*/ 579192 h 992542"/>
                    <a:gd name="connsiteX41" fmla="*/ 513633 w 1112650"/>
                    <a:gd name="connsiteY41" fmla="*/ 594016 h 992542"/>
                    <a:gd name="connsiteX42" fmla="*/ 533473 w 1112650"/>
                    <a:gd name="connsiteY42" fmla="*/ 588389 h 992542"/>
                    <a:gd name="connsiteX43" fmla="*/ 592558 w 1112650"/>
                    <a:gd name="connsiteY43" fmla="*/ 585402 h 992542"/>
                    <a:gd name="connsiteX44" fmla="*/ 626294 w 1112650"/>
                    <a:gd name="connsiteY44" fmla="*/ 590568 h 992542"/>
                    <a:gd name="connsiteX45" fmla="*/ 638045 w 1112650"/>
                    <a:gd name="connsiteY45" fmla="*/ 569803 h 992542"/>
                    <a:gd name="connsiteX46" fmla="*/ 674475 w 1112650"/>
                    <a:gd name="connsiteY46" fmla="*/ 529971 h 992542"/>
                    <a:gd name="connsiteX47" fmla="*/ 669602 w 1112650"/>
                    <a:gd name="connsiteY47" fmla="*/ 525935 h 992542"/>
                    <a:gd name="connsiteX48" fmla="*/ 659236 w 1112650"/>
                    <a:gd name="connsiteY48" fmla="*/ 495758 h 992542"/>
                    <a:gd name="connsiteX49" fmla="*/ 672604 w 1112650"/>
                    <a:gd name="connsiteY49" fmla="*/ 466788 h 992542"/>
                    <a:gd name="connsiteX50" fmla="*/ 675655 w 1112650"/>
                    <a:gd name="connsiteY50" fmla="*/ 464744 h 992542"/>
                    <a:gd name="connsiteX51" fmla="*/ 673382 w 1112650"/>
                    <a:gd name="connsiteY51" fmla="*/ 460737 h 992542"/>
                    <a:gd name="connsiteX52" fmla="*/ 662642 w 1112650"/>
                    <a:gd name="connsiteY52" fmla="*/ 456477 h 992542"/>
                    <a:gd name="connsiteX53" fmla="*/ 631503 w 1112650"/>
                    <a:gd name="connsiteY53" fmla="*/ 430684 h 992542"/>
                    <a:gd name="connsiteX54" fmla="*/ 624987 w 1112650"/>
                    <a:gd name="connsiteY54" fmla="*/ 411716 h 992542"/>
                    <a:gd name="connsiteX55" fmla="*/ 589608 w 1112650"/>
                    <a:gd name="connsiteY55" fmla="*/ 413505 h 992542"/>
                    <a:gd name="connsiteX56" fmla="*/ 531129 w 1112650"/>
                    <a:gd name="connsiteY56" fmla="*/ 404551 h 992542"/>
                    <a:gd name="connsiteX57" fmla="*/ 525975 w 1112650"/>
                    <a:gd name="connsiteY57" fmla="*/ 402506 h 992542"/>
                    <a:gd name="connsiteX58" fmla="*/ 524035 w 1112650"/>
                    <a:gd name="connsiteY58" fmla="*/ 406709 h 992542"/>
                    <a:gd name="connsiteX59" fmla="*/ 490446 w 1112650"/>
                    <a:gd name="connsiteY59" fmla="*/ 429217 h 992542"/>
                    <a:gd name="connsiteX60" fmla="*/ 443393 w 1112650"/>
                    <a:gd name="connsiteY60" fmla="*/ 442559 h 992542"/>
                    <a:gd name="connsiteX61" fmla="*/ 443220 w 1112650"/>
                    <a:gd name="connsiteY61" fmla="*/ 442866 h 992542"/>
                    <a:gd name="connsiteX62" fmla="*/ 450269 w 1112650"/>
                    <a:gd name="connsiteY62" fmla="*/ 451487 h 992542"/>
                    <a:gd name="connsiteX63" fmla="*/ 308426 w 1112650"/>
                    <a:gd name="connsiteY63" fmla="*/ 566831 h 992542"/>
                    <a:gd name="connsiteX64" fmla="*/ 244169 w 1112650"/>
                    <a:gd name="connsiteY64" fmla="*/ 577972 h 992542"/>
                    <a:gd name="connsiteX65" fmla="*/ 235573 w 1112650"/>
                    <a:gd name="connsiteY65" fmla="*/ 577702 h 992542"/>
                    <a:gd name="connsiteX66" fmla="*/ 221046 w 1112650"/>
                    <a:gd name="connsiteY66" fmla="*/ 593237 h 992542"/>
                    <a:gd name="connsiteX67" fmla="*/ 130535 w 1112650"/>
                    <a:gd name="connsiteY67" fmla="*/ 613519 h 992542"/>
                    <a:gd name="connsiteX68" fmla="*/ 62290 w 1112650"/>
                    <a:gd name="connsiteY68" fmla="*/ 550699 h 992542"/>
                    <a:gd name="connsiteX69" fmla="*/ 59116 w 1112650"/>
                    <a:gd name="connsiteY69" fmla="*/ 537034 h 992542"/>
                    <a:gd name="connsiteX70" fmla="*/ 44134 w 1112650"/>
                    <a:gd name="connsiteY70" fmla="*/ 538838 h 992542"/>
                    <a:gd name="connsiteX71" fmla="*/ 9788 w 1112650"/>
                    <a:gd name="connsiteY71" fmla="*/ 373090 h 992542"/>
                    <a:gd name="connsiteX72" fmla="*/ 58984 w 1112650"/>
                    <a:gd name="connsiteY72" fmla="*/ 275580 h 992542"/>
                    <a:gd name="connsiteX73" fmla="*/ 64385 w 1112650"/>
                    <a:gd name="connsiteY73" fmla="*/ 271318 h 992542"/>
                    <a:gd name="connsiteX74" fmla="*/ 69371 w 1112650"/>
                    <a:gd name="connsiteY74" fmla="*/ 257936 h 992542"/>
                    <a:gd name="connsiteX75" fmla="*/ 119965 w 1112650"/>
                    <a:gd name="connsiteY75" fmla="*/ 188968 h 992542"/>
                    <a:gd name="connsiteX76" fmla="*/ 165811 w 1112650"/>
                    <a:gd name="connsiteY76" fmla="*/ 151576 h 992542"/>
                    <a:gd name="connsiteX77" fmla="*/ 206543 w 1112650"/>
                    <a:gd name="connsiteY77" fmla="*/ 131478 h 992542"/>
                    <a:gd name="connsiteX78" fmla="*/ 207727 w 1112650"/>
                    <a:gd name="connsiteY78" fmla="*/ 121632 h 992542"/>
                    <a:gd name="connsiteX79" fmla="*/ 330282 w 1112650"/>
                    <a:gd name="connsiteY79" fmla="*/ 40691 h 992542"/>
                    <a:gd name="connsiteX80" fmla="*/ 388682 w 1112650"/>
                    <a:gd name="connsiteY80" fmla="*/ 31232 h 992542"/>
                    <a:gd name="connsiteX81" fmla="*/ 430504 w 1112650"/>
                    <a:gd name="connsiteY81" fmla="*/ 33964 h 992542"/>
                    <a:gd name="connsiteX82" fmla="*/ 438078 w 1112650"/>
                    <a:gd name="connsiteY82" fmla="*/ 27684 h 992542"/>
                    <a:gd name="connsiteX83" fmla="*/ 554760 w 1112650"/>
                    <a:gd name="connsiteY83" fmla="*/ 0 h 9925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</a:cxnLst>
                  <a:rect l="l" t="t" r="r" b="b"/>
                  <a:pathLst>
                    <a:path w="1112650" h="992542">
                      <a:moveTo>
                        <a:pt x="554760" y="0"/>
                      </a:moveTo>
                      <a:cubicBezTo>
                        <a:pt x="601734" y="0"/>
                        <a:pt x="643707" y="10776"/>
                        <a:pt x="671441" y="27683"/>
                      </a:cubicBezTo>
                      <a:lnTo>
                        <a:pt x="688451" y="41789"/>
                      </a:lnTo>
                      <a:lnTo>
                        <a:pt x="696012" y="39905"/>
                      </a:lnTo>
                      <a:cubicBezTo>
                        <a:pt x="726570" y="37784"/>
                        <a:pt x="764726" y="44542"/>
                        <a:pt x="803236" y="60681"/>
                      </a:cubicBezTo>
                      <a:cubicBezTo>
                        <a:pt x="832119" y="72784"/>
                        <a:pt x="857100" y="88447"/>
                        <a:pt x="876188" y="105340"/>
                      </a:cubicBezTo>
                      <a:lnTo>
                        <a:pt x="896603" y="127467"/>
                      </a:lnTo>
                      <a:lnTo>
                        <a:pt x="900843" y="128194"/>
                      </a:lnTo>
                      <a:cubicBezTo>
                        <a:pt x="929671" y="138549"/>
                        <a:pt x="961882" y="160091"/>
                        <a:pt x="990642" y="190362"/>
                      </a:cubicBezTo>
                      <a:cubicBezTo>
                        <a:pt x="1022998" y="224418"/>
                        <a:pt x="1044094" y="262269"/>
                        <a:pt x="1050940" y="294019"/>
                      </a:cubicBezTo>
                      <a:lnTo>
                        <a:pt x="1052644" y="319226"/>
                      </a:lnTo>
                      <a:lnTo>
                        <a:pt x="1067157" y="332799"/>
                      </a:lnTo>
                      <a:cubicBezTo>
                        <a:pt x="1085546" y="357296"/>
                        <a:pt x="1100612" y="392997"/>
                        <a:pt x="1107996" y="434094"/>
                      </a:cubicBezTo>
                      <a:cubicBezTo>
                        <a:pt x="1116304" y="480329"/>
                        <a:pt x="1113121" y="523545"/>
                        <a:pt x="1101385" y="553831"/>
                      </a:cubicBezTo>
                      <a:lnTo>
                        <a:pt x="1090152" y="573702"/>
                      </a:lnTo>
                      <a:lnTo>
                        <a:pt x="1088738" y="608331"/>
                      </a:lnTo>
                      <a:cubicBezTo>
                        <a:pt x="1085825" y="626596"/>
                        <a:pt x="1080659" y="645921"/>
                        <a:pt x="1073152" y="665403"/>
                      </a:cubicBezTo>
                      <a:cubicBezTo>
                        <a:pt x="1061891" y="694624"/>
                        <a:pt x="1046960" y="720049"/>
                        <a:pt x="1030629" y="739619"/>
                      </a:cubicBezTo>
                      <a:lnTo>
                        <a:pt x="1025248" y="744881"/>
                      </a:lnTo>
                      <a:lnTo>
                        <a:pt x="1020432" y="768518"/>
                      </a:lnTo>
                      <a:cubicBezTo>
                        <a:pt x="1009186" y="797011"/>
                        <a:pt x="986656" y="828536"/>
                        <a:pt x="955507" y="856343"/>
                      </a:cubicBezTo>
                      <a:cubicBezTo>
                        <a:pt x="924356" y="884150"/>
                        <a:pt x="890486" y="902972"/>
                        <a:pt x="860904" y="910925"/>
                      </a:cubicBezTo>
                      <a:lnTo>
                        <a:pt x="836990" y="913028"/>
                      </a:lnTo>
                      <a:lnTo>
                        <a:pt x="822738" y="923821"/>
                      </a:lnTo>
                      <a:cubicBezTo>
                        <a:pt x="799099" y="938494"/>
                        <a:pt x="769305" y="951346"/>
                        <a:pt x="735924" y="960291"/>
                      </a:cubicBezTo>
                      <a:cubicBezTo>
                        <a:pt x="713670" y="966253"/>
                        <a:pt x="691928" y="969915"/>
                        <a:pt x="671667" y="971431"/>
                      </a:cubicBezTo>
                      <a:lnTo>
                        <a:pt x="628811" y="970087"/>
                      </a:lnTo>
                      <a:lnTo>
                        <a:pt x="628169" y="970997"/>
                      </a:lnTo>
                      <a:cubicBezTo>
                        <a:pt x="598686" y="992530"/>
                        <a:pt x="539172" y="999199"/>
                        <a:pt x="474550" y="985153"/>
                      </a:cubicBezTo>
                      <a:cubicBezTo>
                        <a:pt x="453010" y="980472"/>
                        <a:pt x="432941" y="973931"/>
                        <a:pt x="415094" y="966112"/>
                      </a:cubicBezTo>
                      <a:lnTo>
                        <a:pt x="382058" y="946983"/>
                      </a:lnTo>
                      <a:lnTo>
                        <a:pt x="371625" y="952139"/>
                      </a:lnTo>
                      <a:cubicBezTo>
                        <a:pt x="339609" y="958083"/>
                        <a:pt x="297109" y="941164"/>
                        <a:pt x="263762" y="906066"/>
                      </a:cubicBezTo>
                      <a:cubicBezTo>
                        <a:pt x="252647" y="894366"/>
                        <a:pt x="243600" y="881754"/>
                        <a:pt x="236759" y="868965"/>
                      </a:cubicBezTo>
                      <a:lnTo>
                        <a:pt x="235796" y="866296"/>
                      </a:lnTo>
                      <a:lnTo>
                        <a:pt x="211376" y="846535"/>
                      </a:lnTo>
                      <a:cubicBezTo>
                        <a:pt x="166914" y="799737"/>
                        <a:pt x="155560" y="738341"/>
                        <a:pt x="186020" y="709400"/>
                      </a:cubicBezTo>
                      <a:lnTo>
                        <a:pt x="206660" y="699199"/>
                      </a:lnTo>
                      <a:lnTo>
                        <a:pt x="199350" y="690260"/>
                      </a:lnTo>
                      <a:cubicBezTo>
                        <a:pt x="188672" y="650409"/>
                        <a:pt x="252177" y="598767"/>
                        <a:pt x="341192" y="574916"/>
                      </a:cubicBezTo>
                      <a:cubicBezTo>
                        <a:pt x="407955" y="557027"/>
                        <a:pt x="470106" y="559850"/>
                        <a:pt x="501513" y="579192"/>
                      </a:cubicBezTo>
                      <a:lnTo>
                        <a:pt x="513633" y="594016"/>
                      </a:lnTo>
                      <a:lnTo>
                        <a:pt x="533473" y="588389"/>
                      </a:lnTo>
                      <a:cubicBezTo>
                        <a:pt x="551736" y="585462"/>
                        <a:pt x="571707" y="584344"/>
                        <a:pt x="592558" y="585402"/>
                      </a:cubicBezTo>
                      <a:lnTo>
                        <a:pt x="626294" y="590568"/>
                      </a:lnTo>
                      <a:lnTo>
                        <a:pt x="638045" y="569803"/>
                      </a:lnTo>
                      <a:lnTo>
                        <a:pt x="674475" y="529971"/>
                      </a:lnTo>
                      <a:lnTo>
                        <a:pt x="669602" y="525935"/>
                      </a:lnTo>
                      <a:cubicBezTo>
                        <a:pt x="662422" y="516458"/>
                        <a:pt x="658703" y="506249"/>
                        <a:pt x="659236" y="495758"/>
                      </a:cubicBezTo>
                      <a:cubicBezTo>
                        <a:pt x="659768" y="485269"/>
                        <a:pt x="664502" y="475489"/>
                        <a:pt x="672604" y="466788"/>
                      </a:cubicBezTo>
                      <a:lnTo>
                        <a:pt x="675655" y="464744"/>
                      </a:lnTo>
                      <a:lnTo>
                        <a:pt x="673382" y="460737"/>
                      </a:lnTo>
                      <a:lnTo>
                        <a:pt x="662642" y="456477"/>
                      </a:lnTo>
                      <a:cubicBezTo>
                        <a:pt x="649327" y="448908"/>
                        <a:pt x="638684" y="440161"/>
                        <a:pt x="631503" y="430684"/>
                      </a:cubicBezTo>
                      <a:lnTo>
                        <a:pt x="624987" y="411716"/>
                      </a:lnTo>
                      <a:lnTo>
                        <a:pt x="589608" y="413505"/>
                      </a:lnTo>
                      <a:cubicBezTo>
                        <a:pt x="568758" y="412446"/>
                        <a:pt x="549002" y="409312"/>
                        <a:pt x="531129" y="404551"/>
                      </a:cubicBezTo>
                      <a:lnTo>
                        <a:pt x="525975" y="402506"/>
                      </a:lnTo>
                      <a:lnTo>
                        <a:pt x="524035" y="406709"/>
                      </a:lnTo>
                      <a:cubicBezTo>
                        <a:pt x="515932" y="415411"/>
                        <a:pt x="504459" y="423035"/>
                        <a:pt x="490446" y="429217"/>
                      </a:cubicBezTo>
                      <a:lnTo>
                        <a:pt x="443393" y="442559"/>
                      </a:lnTo>
                      <a:lnTo>
                        <a:pt x="443220" y="442866"/>
                      </a:lnTo>
                      <a:lnTo>
                        <a:pt x="450269" y="451487"/>
                      </a:lnTo>
                      <a:cubicBezTo>
                        <a:pt x="460946" y="491338"/>
                        <a:pt x="397441" y="542980"/>
                        <a:pt x="308426" y="566831"/>
                      </a:cubicBezTo>
                      <a:cubicBezTo>
                        <a:pt x="286172" y="572795"/>
                        <a:pt x="264431" y="576456"/>
                        <a:pt x="244169" y="577972"/>
                      </a:cubicBezTo>
                      <a:lnTo>
                        <a:pt x="235573" y="577702"/>
                      </a:lnTo>
                      <a:lnTo>
                        <a:pt x="221046" y="593237"/>
                      </a:lnTo>
                      <a:cubicBezTo>
                        <a:pt x="193853" y="613466"/>
                        <a:pt x="161534" y="621826"/>
                        <a:pt x="130535" y="613519"/>
                      </a:cubicBezTo>
                      <a:cubicBezTo>
                        <a:pt x="99536" y="605213"/>
                        <a:pt x="75726" y="581814"/>
                        <a:pt x="62290" y="550699"/>
                      </a:cubicBezTo>
                      <a:lnTo>
                        <a:pt x="59116" y="537034"/>
                      </a:lnTo>
                      <a:lnTo>
                        <a:pt x="44134" y="538838"/>
                      </a:lnTo>
                      <a:cubicBezTo>
                        <a:pt x="3551" y="527963"/>
                        <a:pt x="-11826" y="453757"/>
                        <a:pt x="9788" y="373090"/>
                      </a:cubicBezTo>
                      <a:cubicBezTo>
                        <a:pt x="20595" y="332758"/>
                        <a:pt x="38605" y="298448"/>
                        <a:pt x="58984" y="275580"/>
                      </a:cubicBezTo>
                      <a:lnTo>
                        <a:pt x="64385" y="271318"/>
                      </a:lnTo>
                      <a:lnTo>
                        <a:pt x="69371" y="257936"/>
                      </a:lnTo>
                      <a:cubicBezTo>
                        <a:pt x="80635" y="235071"/>
                        <a:pt x="97820" y="211112"/>
                        <a:pt x="119965" y="188968"/>
                      </a:cubicBezTo>
                      <a:cubicBezTo>
                        <a:pt x="134728" y="174205"/>
                        <a:pt x="150297" y="161646"/>
                        <a:pt x="165811" y="151576"/>
                      </a:cubicBezTo>
                      <a:lnTo>
                        <a:pt x="206543" y="131478"/>
                      </a:lnTo>
                      <a:lnTo>
                        <a:pt x="207727" y="121632"/>
                      </a:lnTo>
                      <a:cubicBezTo>
                        <a:pt x="222834" y="89316"/>
                        <a:pt x="269783" y="56902"/>
                        <a:pt x="330282" y="40691"/>
                      </a:cubicBezTo>
                      <a:cubicBezTo>
                        <a:pt x="350448" y="35289"/>
                        <a:pt x="370211" y="32196"/>
                        <a:pt x="388682" y="31232"/>
                      </a:cubicBezTo>
                      <a:lnTo>
                        <a:pt x="430504" y="33964"/>
                      </a:lnTo>
                      <a:lnTo>
                        <a:pt x="438078" y="27684"/>
                      </a:lnTo>
                      <a:cubicBezTo>
                        <a:pt x="465813" y="10777"/>
                        <a:pt x="507784" y="0"/>
                        <a:pt x="554760" y="0"/>
                      </a:cubicBezTo>
                      <a:close/>
                    </a:path>
                  </a:pathLst>
                </a:custGeom>
                <a:solidFill>
                  <a:srgbClr val="FF9933">
                    <a:alpha val="8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37" name="グループ化 836">
                <a:extLst>
                  <a:ext uri="{FF2B5EF4-FFF2-40B4-BE49-F238E27FC236}">
                    <a16:creationId xmlns:a16="http://schemas.microsoft.com/office/drawing/2014/main" id="{1799BE21-E146-4683-9C89-0D56EFC73450}"/>
                  </a:ext>
                </a:extLst>
              </p:cNvPr>
              <p:cNvGrpSpPr/>
              <p:nvPr/>
            </p:nvGrpSpPr>
            <p:grpSpPr>
              <a:xfrm rot="10800000">
                <a:off x="3765684" y="4095038"/>
                <a:ext cx="440902" cy="393308"/>
                <a:chOff x="2399585" y="4433177"/>
                <a:chExt cx="1112650" cy="992542"/>
              </a:xfrm>
            </p:grpSpPr>
            <p:grpSp>
              <p:nvGrpSpPr>
                <p:cNvPr id="861" name="グループ化 860">
                  <a:extLst>
                    <a:ext uri="{FF2B5EF4-FFF2-40B4-BE49-F238E27FC236}">
                      <a16:creationId xmlns:a16="http://schemas.microsoft.com/office/drawing/2014/main" id="{86B77578-09D7-4C3F-BE4C-075465A9ED5A}"/>
                    </a:ext>
                  </a:extLst>
                </p:cNvPr>
                <p:cNvGrpSpPr/>
                <p:nvPr/>
              </p:nvGrpSpPr>
              <p:grpSpPr>
                <a:xfrm>
                  <a:off x="2431779" y="4474436"/>
                  <a:ext cx="1049610" cy="915310"/>
                  <a:chOff x="4286227" y="3028239"/>
                  <a:chExt cx="440813" cy="440845"/>
                </a:xfrm>
              </p:grpSpPr>
              <p:sp>
                <p:nvSpPr>
                  <p:cNvPr id="863" name="フリーフォーム: 図形 862">
                    <a:extLst>
                      <a:ext uri="{FF2B5EF4-FFF2-40B4-BE49-F238E27FC236}">
                        <a16:creationId xmlns:a16="http://schemas.microsoft.com/office/drawing/2014/main" id="{BB4D3792-2589-48CC-A100-53D41F7FC6B9}"/>
                      </a:ext>
                    </a:extLst>
                  </p:cNvPr>
                  <p:cNvSpPr/>
                  <p:nvPr/>
                </p:nvSpPr>
                <p:spPr>
                  <a:xfrm>
                    <a:off x="4286227" y="3028239"/>
                    <a:ext cx="440813" cy="440845"/>
                  </a:xfrm>
                  <a:custGeom>
                    <a:avLst/>
                    <a:gdLst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40813" h="440845">
                        <a:moveTo>
                          <a:pt x="220600" y="0"/>
                        </a:moveTo>
                        <a:cubicBezTo>
                          <a:pt x="290333" y="73"/>
                          <a:pt x="357640" y="33325"/>
                          <a:pt x="399783" y="92349"/>
                        </a:cubicBezTo>
                        <a:cubicBezTo>
                          <a:pt x="455974" y="171048"/>
                          <a:pt x="454305" y="277183"/>
                          <a:pt x="395667" y="354076"/>
                        </a:cubicBezTo>
                        <a:cubicBezTo>
                          <a:pt x="337029" y="430969"/>
                          <a:pt x="235119" y="460661"/>
                          <a:pt x="144357" y="427295"/>
                        </a:cubicBezTo>
                        <a:lnTo>
                          <a:pt x="144784" y="426136"/>
                        </a:lnTo>
                        <a:lnTo>
                          <a:pt x="127001" y="422599"/>
                        </a:lnTo>
                        <a:cubicBezTo>
                          <a:pt x="95762" y="409586"/>
                          <a:pt x="73842" y="379120"/>
                          <a:pt x="73842" y="343611"/>
                        </a:cubicBezTo>
                        <a:cubicBezTo>
                          <a:pt x="73842" y="296266"/>
                          <a:pt x="112810" y="257886"/>
                          <a:pt x="160879" y="257886"/>
                        </a:cubicBezTo>
                        <a:cubicBezTo>
                          <a:pt x="172897" y="257886"/>
                          <a:pt x="184345" y="260285"/>
                          <a:pt x="194758" y="264623"/>
                        </a:cubicBezTo>
                        <a:lnTo>
                          <a:pt x="203581" y="270482"/>
                        </a:lnTo>
                        <a:lnTo>
                          <a:pt x="235310" y="271573"/>
                        </a:lnTo>
                        <a:cubicBezTo>
                          <a:pt x="245982" y="268464"/>
                          <a:pt x="255684" y="262023"/>
                          <a:pt x="262771" y="252729"/>
                        </a:cubicBezTo>
                        <a:cubicBezTo>
                          <a:pt x="276945" y="234142"/>
                          <a:pt x="277348" y="208487"/>
                          <a:pt x="263766" y="189464"/>
                        </a:cubicBezTo>
                        <a:cubicBezTo>
                          <a:pt x="250183" y="170441"/>
                          <a:pt x="225787" y="162493"/>
                          <a:pt x="203606" y="169864"/>
                        </a:cubicBezTo>
                        <a:cubicBezTo>
                          <a:pt x="181424" y="177235"/>
                          <a:pt x="166638" y="198204"/>
                          <a:pt x="167143" y="221573"/>
                        </a:cubicBezTo>
                        <a:cubicBezTo>
                          <a:pt x="-5235" y="315646"/>
                          <a:pt x="55748" y="223980"/>
                          <a:pt x="51" y="225184"/>
                        </a:cubicBezTo>
                        <a:cubicBezTo>
                          <a:pt x="-2038" y="128506"/>
                          <a:pt x="59134" y="41758"/>
                          <a:pt x="150900" y="11263"/>
                        </a:cubicBezTo>
                        <a:cubicBezTo>
                          <a:pt x="173842" y="3639"/>
                          <a:pt x="197356" y="-24"/>
                          <a:pt x="220600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64" name="二等辺三角形 863">
                    <a:extLst>
                      <a:ext uri="{FF2B5EF4-FFF2-40B4-BE49-F238E27FC236}">
                        <a16:creationId xmlns:a16="http://schemas.microsoft.com/office/drawing/2014/main" id="{54338AF9-B289-4BC1-AB48-183F060E87BA}"/>
                      </a:ext>
                    </a:extLst>
                  </p:cNvPr>
                  <p:cNvSpPr/>
                  <p:nvPr/>
                </p:nvSpPr>
                <p:spPr>
                  <a:xfrm rot="12782294">
                    <a:off x="4562071" y="3064669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5" name="二等辺三角形 864">
                    <a:extLst>
                      <a:ext uri="{FF2B5EF4-FFF2-40B4-BE49-F238E27FC236}">
                        <a16:creationId xmlns:a16="http://schemas.microsoft.com/office/drawing/2014/main" id="{9C680F38-7B8F-40EE-A6BD-09AE5981D379}"/>
                      </a:ext>
                    </a:extLst>
                  </p:cNvPr>
                  <p:cNvSpPr/>
                  <p:nvPr/>
                </p:nvSpPr>
                <p:spPr>
                  <a:xfrm rot="15537102">
                    <a:off x="4636156" y="3159534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6" name="二等辺三角形 865">
                    <a:extLst>
                      <a:ext uri="{FF2B5EF4-FFF2-40B4-BE49-F238E27FC236}">
                        <a16:creationId xmlns:a16="http://schemas.microsoft.com/office/drawing/2014/main" id="{BFE8BEF7-8DD3-459B-9978-96A4E4EE8AE6}"/>
                      </a:ext>
                    </a:extLst>
                  </p:cNvPr>
                  <p:cNvSpPr/>
                  <p:nvPr/>
                </p:nvSpPr>
                <p:spPr>
                  <a:xfrm rot="19478095">
                    <a:off x="4563269" y="3329175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7" name="二等辺三角形 866">
                    <a:extLst>
                      <a:ext uri="{FF2B5EF4-FFF2-40B4-BE49-F238E27FC236}">
                        <a16:creationId xmlns:a16="http://schemas.microsoft.com/office/drawing/2014/main" id="{E4F7690C-FEA9-4864-937F-1ABCE2BC2DC9}"/>
                      </a:ext>
                    </a:extLst>
                  </p:cNvPr>
                  <p:cNvSpPr/>
                  <p:nvPr/>
                </p:nvSpPr>
                <p:spPr>
                  <a:xfrm rot="17501834">
                    <a:off x="4627564" y="3260119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8" name="二等辺三角形 867">
                    <a:extLst>
                      <a:ext uri="{FF2B5EF4-FFF2-40B4-BE49-F238E27FC236}">
                        <a16:creationId xmlns:a16="http://schemas.microsoft.com/office/drawing/2014/main" id="{242A500D-9103-48A3-A5B4-8CF78258C12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471584" y="3043238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9" name="二等辺三角形 868">
                    <a:extLst>
                      <a:ext uri="{FF2B5EF4-FFF2-40B4-BE49-F238E27FC236}">
                        <a16:creationId xmlns:a16="http://schemas.microsoft.com/office/drawing/2014/main" id="{A71A0F4D-DBAE-48AC-9ED2-CB27F37F7A6C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364428" y="3090862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0" name="二等辺三角形 869">
                    <a:extLst>
                      <a:ext uri="{FF2B5EF4-FFF2-40B4-BE49-F238E27FC236}">
                        <a16:creationId xmlns:a16="http://schemas.microsoft.com/office/drawing/2014/main" id="{352E2C17-1BD1-4A44-A80D-CB03463319BC}"/>
                      </a:ext>
                    </a:extLst>
                  </p:cNvPr>
                  <p:cNvSpPr/>
                  <p:nvPr/>
                </p:nvSpPr>
                <p:spPr>
                  <a:xfrm>
                    <a:off x="4483491" y="3357562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62" name="フリーフォーム: 図形 861">
                  <a:extLst>
                    <a:ext uri="{FF2B5EF4-FFF2-40B4-BE49-F238E27FC236}">
                      <a16:creationId xmlns:a16="http://schemas.microsoft.com/office/drawing/2014/main" id="{0A98570C-4041-42BC-8426-8EBB488F7A80}"/>
                    </a:ext>
                  </a:extLst>
                </p:cNvPr>
                <p:cNvSpPr/>
                <p:nvPr/>
              </p:nvSpPr>
              <p:spPr>
                <a:xfrm>
                  <a:off x="2399585" y="4433177"/>
                  <a:ext cx="1112650" cy="992542"/>
                </a:xfrm>
                <a:custGeom>
                  <a:avLst/>
                  <a:gdLst>
                    <a:gd name="connsiteX0" fmla="*/ 554760 w 1112650"/>
                    <a:gd name="connsiteY0" fmla="*/ 0 h 992542"/>
                    <a:gd name="connsiteX1" fmla="*/ 671441 w 1112650"/>
                    <a:gd name="connsiteY1" fmla="*/ 27683 h 992542"/>
                    <a:gd name="connsiteX2" fmla="*/ 688451 w 1112650"/>
                    <a:gd name="connsiteY2" fmla="*/ 41789 h 992542"/>
                    <a:gd name="connsiteX3" fmla="*/ 696012 w 1112650"/>
                    <a:gd name="connsiteY3" fmla="*/ 39905 h 992542"/>
                    <a:gd name="connsiteX4" fmla="*/ 803236 w 1112650"/>
                    <a:gd name="connsiteY4" fmla="*/ 60681 h 992542"/>
                    <a:gd name="connsiteX5" fmla="*/ 876188 w 1112650"/>
                    <a:gd name="connsiteY5" fmla="*/ 105340 h 992542"/>
                    <a:gd name="connsiteX6" fmla="*/ 896603 w 1112650"/>
                    <a:gd name="connsiteY6" fmla="*/ 127467 h 992542"/>
                    <a:gd name="connsiteX7" fmla="*/ 900843 w 1112650"/>
                    <a:gd name="connsiteY7" fmla="*/ 128194 h 992542"/>
                    <a:gd name="connsiteX8" fmla="*/ 990642 w 1112650"/>
                    <a:gd name="connsiteY8" fmla="*/ 190362 h 992542"/>
                    <a:gd name="connsiteX9" fmla="*/ 1050940 w 1112650"/>
                    <a:gd name="connsiteY9" fmla="*/ 294019 h 992542"/>
                    <a:gd name="connsiteX10" fmla="*/ 1052644 w 1112650"/>
                    <a:gd name="connsiteY10" fmla="*/ 319226 h 992542"/>
                    <a:gd name="connsiteX11" fmla="*/ 1067157 w 1112650"/>
                    <a:gd name="connsiteY11" fmla="*/ 332799 h 992542"/>
                    <a:gd name="connsiteX12" fmla="*/ 1107996 w 1112650"/>
                    <a:gd name="connsiteY12" fmla="*/ 434094 h 992542"/>
                    <a:gd name="connsiteX13" fmla="*/ 1101385 w 1112650"/>
                    <a:gd name="connsiteY13" fmla="*/ 553831 h 992542"/>
                    <a:gd name="connsiteX14" fmla="*/ 1090152 w 1112650"/>
                    <a:gd name="connsiteY14" fmla="*/ 573702 h 992542"/>
                    <a:gd name="connsiteX15" fmla="*/ 1088738 w 1112650"/>
                    <a:gd name="connsiteY15" fmla="*/ 608331 h 992542"/>
                    <a:gd name="connsiteX16" fmla="*/ 1073152 w 1112650"/>
                    <a:gd name="connsiteY16" fmla="*/ 665403 h 992542"/>
                    <a:gd name="connsiteX17" fmla="*/ 1030629 w 1112650"/>
                    <a:gd name="connsiteY17" fmla="*/ 739619 h 992542"/>
                    <a:gd name="connsiteX18" fmla="*/ 1025248 w 1112650"/>
                    <a:gd name="connsiteY18" fmla="*/ 744881 h 992542"/>
                    <a:gd name="connsiteX19" fmla="*/ 1020432 w 1112650"/>
                    <a:gd name="connsiteY19" fmla="*/ 768518 h 992542"/>
                    <a:gd name="connsiteX20" fmla="*/ 955507 w 1112650"/>
                    <a:gd name="connsiteY20" fmla="*/ 856343 h 992542"/>
                    <a:gd name="connsiteX21" fmla="*/ 860904 w 1112650"/>
                    <a:gd name="connsiteY21" fmla="*/ 910925 h 992542"/>
                    <a:gd name="connsiteX22" fmla="*/ 836990 w 1112650"/>
                    <a:gd name="connsiteY22" fmla="*/ 913028 h 992542"/>
                    <a:gd name="connsiteX23" fmla="*/ 822738 w 1112650"/>
                    <a:gd name="connsiteY23" fmla="*/ 923821 h 992542"/>
                    <a:gd name="connsiteX24" fmla="*/ 735924 w 1112650"/>
                    <a:gd name="connsiteY24" fmla="*/ 960291 h 992542"/>
                    <a:gd name="connsiteX25" fmla="*/ 671667 w 1112650"/>
                    <a:gd name="connsiteY25" fmla="*/ 971431 h 992542"/>
                    <a:gd name="connsiteX26" fmla="*/ 628811 w 1112650"/>
                    <a:gd name="connsiteY26" fmla="*/ 970087 h 992542"/>
                    <a:gd name="connsiteX27" fmla="*/ 628169 w 1112650"/>
                    <a:gd name="connsiteY27" fmla="*/ 970997 h 992542"/>
                    <a:gd name="connsiteX28" fmla="*/ 474550 w 1112650"/>
                    <a:gd name="connsiteY28" fmla="*/ 985153 h 992542"/>
                    <a:gd name="connsiteX29" fmla="*/ 415094 w 1112650"/>
                    <a:gd name="connsiteY29" fmla="*/ 966112 h 992542"/>
                    <a:gd name="connsiteX30" fmla="*/ 382058 w 1112650"/>
                    <a:gd name="connsiteY30" fmla="*/ 946983 h 992542"/>
                    <a:gd name="connsiteX31" fmla="*/ 371625 w 1112650"/>
                    <a:gd name="connsiteY31" fmla="*/ 952139 h 992542"/>
                    <a:gd name="connsiteX32" fmla="*/ 263762 w 1112650"/>
                    <a:gd name="connsiteY32" fmla="*/ 906066 h 992542"/>
                    <a:gd name="connsiteX33" fmla="*/ 236759 w 1112650"/>
                    <a:gd name="connsiteY33" fmla="*/ 868965 h 992542"/>
                    <a:gd name="connsiteX34" fmla="*/ 235796 w 1112650"/>
                    <a:gd name="connsiteY34" fmla="*/ 866296 h 992542"/>
                    <a:gd name="connsiteX35" fmla="*/ 211376 w 1112650"/>
                    <a:gd name="connsiteY35" fmla="*/ 846535 h 992542"/>
                    <a:gd name="connsiteX36" fmla="*/ 186020 w 1112650"/>
                    <a:gd name="connsiteY36" fmla="*/ 709400 h 992542"/>
                    <a:gd name="connsiteX37" fmla="*/ 206660 w 1112650"/>
                    <a:gd name="connsiteY37" fmla="*/ 699199 h 992542"/>
                    <a:gd name="connsiteX38" fmla="*/ 199350 w 1112650"/>
                    <a:gd name="connsiteY38" fmla="*/ 690260 h 992542"/>
                    <a:gd name="connsiteX39" fmla="*/ 341192 w 1112650"/>
                    <a:gd name="connsiteY39" fmla="*/ 574916 h 992542"/>
                    <a:gd name="connsiteX40" fmla="*/ 501513 w 1112650"/>
                    <a:gd name="connsiteY40" fmla="*/ 579192 h 992542"/>
                    <a:gd name="connsiteX41" fmla="*/ 513633 w 1112650"/>
                    <a:gd name="connsiteY41" fmla="*/ 594016 h 992542"/>
                    <a:gd name="connsiteX42" fmla="*/ 533473 w 1112650"/>
                    <a:gd name="connsiteY42" fmla="*/ 588389 h 992542"/>
                    <a:gd name="connsiteX43" fmla="*/ 592558 w 1112650"/>
                    <a:gd name="connsiteY43" fmla="*/ 585402 h 992542"/>
                    <a:gd name="connsiteX44" fmla="*/ 626294 w 1112650"/>
                    <a:gd name="connsiteY44" fmla="*/ 590568 h 992542"/>
                    <a:gd name="connsiteX45" fmla="*/ 638045 w 1112650"/>
                    <a:gd name="connsiteY45" fmla="*/ 569803 h 992542"/>
                    <a:gd name="connsiteX46" fmla="*/ 674475 w 1112650"/>
                    <a:gd name="connsiteY46" fmla="*/ 529971 h 992542"/>
                    <a:gd name="connsiteX47" fmla="*/ 669602 w 1112650"/>
                    <a:gd name="connsiteY47" fmla="*/ 525935 h 992542"/>
                    <a:gd name="connsiteX48" fmla="*/ 659236 w 1112650"/>
                    <a:gd name="connsiteY48" fmla="*/ 495758 h 992542"/>
                    <a:gd name="connsiteX49" fmla="*/ 672604 w 1112650"/>
                    <a:gd name="connsiteY49" fmla="*/ 466788 h 992542"/>
                    <a:gd name="connsiteX50" fmla="*/ 675655 w 1112650"/>
                    <a:gd name="connsiteY50" fmla="*/ 464744 h 992542"/>
                    <a:gd name="connsiteX51" fmla="*/ 673382 w 1112650"/>
                    <a:gd name="connsiteY51" fmla="*/ 460737 h 992542"/>
                    <a:gd name="connsiteX52" fmla="*/ 662642 w 1112650"/>
                    <a:gd name="connsiteY52" fmla="*/ 456477 h 992542"/>
                    <a:gd name="connsiteX53" fmla="*/ 631503 w 1112650"/>
                    <a:gd name="connsiteY53" fmla="*/ 430684 h 992542"/>
                    <a:gd name="connsiteX54" fmla="*/ 624987 w 1112650"/>
                    <a:gd name="connsiteY54" fmla="*/ 411716 h 992542"/>
                    <a:gd name="connsiteX55" fmla="*/ 589608 w 1112650"/>
                    <a:gd name="connsiteY55" fmla="*/ 413505 h 992542"/>
                    <a:gd name="connsiteX56" fmla="*/ 531129 w 1112650"/>
                    <a:gd name="connsiteY56" fmla="*/ 404551 h 992542"/>
                    <a:gd name="connsiteX57" fmla="*/ 525975 w 1112650"/>
                    <a:gd name="connsiteY57" fmla="*/ 402506 h 992542"/>
                    <a:gd name="connsiteX58" fmla="*/ 524035 w 1112650"/>
                    <a:gd name="connsiteY58" fmla="*/ 406709 h 992542"/>
                    <a:gd name="connsiteX59" fmla="*/ 490446 w 1112650"/>
                    <a:gd name="connsiteY59" fmla="*/ 429217 h 992542"/>
                    <a:gd name="connsiteX60" fmla="*/ 443393 w 1112650"/>
                    <a:gd name="connsiteY60" fmla="*/ 442559 h 992542"/>
                    <a:gd name="connsiteX61" fmla="*/ 443220 w 1112650"/>
                    <a:gd name="connsiteY61" fmla="*/ 442866 h 992542"/>
                    <a:gd name="connsiteX62" fmla="*/ 450269 w 1112650"/>
                    <a:gd name="connsiteY62" fmla="*/ 451487 h 992542"/>
                    <a:gd name="connsiteX63" fmla="*/ 308426 w 1112650"/>
                    <a:gd name="connsiteY63" fmla="*/ 566831 h 992542"/>
                    <a:gd name="connsiteX64" fmla="*/ 244169 w 1112650"/>
                    <a:gd name="connsiteY64" fmla="*/ 577972 h 992542"/>
                    <a:gd name="connsiteX65" fmla="*/ 235573 w 1112650"/>
                    <a:gd name="connsiteY65" fmla="*/ 577702 h 992542"/>
                    <a:gd name="connsiteX66" fmla="*/ 221046 w 1112650"/>
                    <a:gd name="connsiteY66" fmla="*/ 593237 h 992542"/>
                    <a:gd name="connsiteX67" fmla="*/ 130535 w 1112650"/>
                    <a:gd name="connsiteY67" fmla="*/ 613519 h 992542"/>
                    <a:gd name="connsiteX68" fmla="*/ 62290 w 1112650"/>
                    <a:gd name="connsiteY68" fmla="*/ 550699 h 992542"/>
                    <a:gd name="connsiteX69" fmla="*/ 59116 w 1112650"/>
                    <a:gd name="connsiteY69" fmla="*/ 537034 h 992542"/>
                    <a:gd name="connsiteX70" fmla="*/ 44134 w 1112650"/>
                    <a:gd name="connsiteY70" fmla="*/ 538838 h 992542"/>
                    <a:gd name="connsiteX71" fmla="*/ 9788 w 1112650"/>
                    <a:gd name="connsiteY71" fmla="*/ 373090 h 992542"/>
                    <a:gd name="connsiteX72" fmla="*/ 58984 w 1112650"/>
                    <a:gd name="connsiteY72" fmla="*/ 275580 h 992542"/>
                    <a:gd name="connsiteX73" fmla="*/ 64385 w 1112650"/>
                    <a:gd name="connsiteY73" fmla="*/ 271318 h 992542"/>
                    <a:gd name="connsiteX74" fmla="*/ 69371 w 1112650"/>
                    <a:gd name="connsiteY74" fmla="*/ 257936 h 992542"/>
                    <a:gd name="connsiteX75" fmla="*/ 119965 w 1112650"/>
                    <a:gd name="connsiteY75" fmla="*/ 188968 h 992542"/>
                    <a:gd name="connsiteX76" fmla="*/ 165811 w 1112650"/>
                    <a:gd name="connsiteY76" fmla="*/ 151576 h 992542"/>
                    <a:gd name="connsiteX77" fmla="*/ 206543 w 1112650"/>
                    <a:gd name="connsiteY77" fmla="*/ 131478 h 992542"/>
                    <a:gd name="connsiteX78" fmla="*/ 207727 w 1112650"/>
                    <a:gd name="connsiteY78" fmla="*/ 121632 h 992542"/>
                    <a:gd name="connsiteX79" fmla="*/ 330282 w 1112650"/>
                    <a:gd name="connsiteY79" fmla="*/ 40691 h 992542"/>
                    <a:gd name="connsiteX80" fmla="*/ 388682 w 1112650"/>
                    <a:gd name="connsiteY80" fmla="*/ 31232 h 992542"/>
                    <a:gd name="connsiteX81" fmla="*/ 430504 w 1112650"/>
                    <a:gd name="connsiteY81" fmla="*/ 33964 h 992542"/>
                    <a:gd name="connsiteX82" fmla="*/ 438078 w 1112650"/>
                    <a:gd name="connsiteY82" fmla="*/ 27684 h 992542"/>
                    <a:gd name="connsiteX83" fmla="*/ 554760 w 1112650"/>
                    <a:gd name="connsiteY83" fmla="*/ 0 h 9925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</a:cxnLst>
                  <a:rect l="l" t="t" r="r" b="b"/>
                  <a:pathLst>
                    <a:path w="1112650" h="992542">
                      <a:moveTo>
                        <a:pt x="554760" y="0"/>
                      </a:moveTo>
                      <a:cubicBezTo>
                        <a:pt x="601734" y="0"/>
                        <a:pt x="643707" y="10776"/>
                        <a:pt x="671441" y="27683"/>
                      </a:cubicBezTo>
                      <a:lnTo>
                        <a:pt x="688451" y="41789"/>
                      </a:lnTo>
                      <a:lnTo>
                        <a:pt x="696012" y="39905"/>
                      </a:lnTo>
                      <a:cubicBezTo>
                        <a:pt x="726570" y="37784"/>
                        <a:pt x="764726" y="44542"/>
                        <a:pt x="803236" y="60681"/>
                      </a:cubicBezTo>
                      <a:cubicBezTo>
                        <a:pt x="832119" y="72784"/>
                        <a:pt x="857100" y="88447"/>
                        <a:pt x="876188" y="105340"/>
                      </a:cubicBezTo>
                      <a:lnTo>
                        <a:pt x="896603" y="127467"/>
                      </a:lnTo>
                      <a:lnTo>
                        <a:pt x="900843" y="128194"/>
                      </a:lnTo>
                      <a:cubicBezTo>
                        <a:pt x="929671" y="138549"/>
                        <a:pt x="961882" y="160091"/>
                        <a:pt x="990642" y="190362"/>
                      </a:cubicBezTo>
                      <a:cubicBezTo>
                        <a:pt x="1022998" y="224418"/>
                        <a:pt x="1044094" y="262269"/>
                        <a:pt x="1050940" y="294019"/>
                      </a:cubicBezTo>
                      <a:lnTo>
                        <a:pt x="1052644" y="319226"/>
                      </a:lnTo>
                      <a:lnTo>
                        <a:pt x="1067157" y="332799"/>
                      </a:lnTo>
                      <a:cubicBezTo>
                        <a:pt x="1085546" y="357296"/>
                        <a:pt x="1100612" y="392997"/>
                        <a:pt x="1107996" y="434094"/>
                      </a:cubicBezTo>
                      <a:cubicBezTo>
                        <a:pt x="1116304" y="480329"/>
                        <a:pt x="1113121" y="523545"/>
                        <a:pt x="1101385" y="553831"/>
                      </a:cubicBezTo>
                      <a:lnTo>
                        <a:pt x="1090152" y="573702"/>
                      </a:lnTo>
                      <a:lnTo>
                        <a:pt x="1088738" y="608331"/>
                      </a:lnTo>
                      <a:cubicBezTo>
                        <a:pt x="1085825" y="626596"/>
                        <a:pt x="1080659" y="645921"/>
                        <a:pt x="1073152" y="665403"/>
                      </a:cubicBezTo>
                      <a:cubicBezTo>
                        <a:pt x="1061891" y="694624"/>
                        <a:pt x="1046960" y="720049"/>
                        <a:pt x="1030629" y="739619"/>
                      </a:cubicBezTo>
                      <a:lnTo>
                        <a:pt x="1025248" y="744881"/>
                      </a:lnTo>
                      <a:lnTo>
                        <a:pt x="1020432" y="768518"/>
                      </a:lnTo>
                      <a:cubicBezTo>
                        <a:pt x="1009186" y="797011"/>
                        <a:pt x="986656" y="828536"/>
                        <a:pt x="955507" y="856343"/>
                      </a:cubicBezTo>
                      <a:cubicBezTo>
                        <a:pt x="924356" y="884150"/>
                        <a:pt x="890486" y="902972"/>
                        <a:pt x="860904" y="910925"/>
                      </a:cubicBezTo>
                      <a:lnTo>
                        <a:pt x="836990" y="913028"/>
                      </a:lnTo>
                      <a:lnTo>
                        <a:pt x="822738" y="923821"/>
                      </a:lnTo>
                      <a:cubicBezTo>
                        <a:pt x="799099" y="938494"/>
                        <a:pt x="769305" y="951346"/>
                        <a:pt x="735924" y="960291"/>
                      </a:cubicBezTo>
                      <a:cubicBezTo>
                        <a:pt x="713670" y="966253"/>
                        <a:pt x="691928" y="969915"/>
                        <a:pt x="671667" y="971431"/>
                      </a:cubicBezTo>
                      <a:lnTo>
                        <a:pt x="628811" y="970087"/>
                      </a:lnTo>
                      <a:lnTo>
                        <a:pt x="628169" y="970997"/>
                      </a:lnTo>
                      <a:cubicBezTo>
                        <a:pt x="598686" y="992530"/>
                        <a:pt x="539172" y="999199"/>
                        <a:pt x="474550" y="985153"/>
                      </a:cubicBezTo>
                      <a:cubicBezTo>
                        <a:pt x="453010" y="980472"/>
                        <a:pt x="432941" y="973931"/>
                        <a:pt x="415094" y="966112"/>
                      </a:cubicBezTo>
                      <a:lnTo>
                        <a:pt x="382058" y="946983"/>
                      </a:lnTo>
                      <a:lnTo>
                        <a:pt x="371625" y="952139"/>
                      </a:lnTo>
                      <a:cubicBezTo>
                        <a:pt x="339609" y="958083"/>
                        <a:pt x="297109" y="941164"/>
                        <a:pt x="263762" y="906066"/>
                      </a:cubicBezTo>
                      <a:cubicBezTo>
                        <a:pt x="252647" y="894366"/>
                        <a:pt x="243600" y="881754"/>
                        <a:pt x="236759" y="868965"/>
                      </a:cubicBezTo>
                      <a:lnTo>
                        <a:pt x="235796" y="866296"/>
                      </a:lnTo>
                      <a:lnTo>
                        <a:pt x="211376" y="846535"/>
                      </a:lnTo>
                      <a:cubicBezTo>
                        <a:pt x="166914" y="799737"/>
                        <a:pt x="155560" y="738341"/>
                        <a:pt x="186020" y="709400"/>
                      </a:cubicBezTo>
                      <a:lnTo>
                        <a:pt x="206660" y="699199"/>
                      </a:lnTo>
                      <a:lnTo>
                        <a:pt x="199350" y="690260"/>
                      </a:lnTo>
                      <a:cubicBezTo>
                        <a:pt x="188672" y="650409"/>
                        <a:pt x="252177" y="598767"/>
                        <a:pt x="341192" y="574916"/>
                      </a:cubicBezTo>
                      <a:cubicBezTo>
                        <a:pt x="407955" y="557027"/>
                        <a:pt x="470106" y="559850"/>
                        <a:pt x="501513" y="579192"/>
                      </a:cubicBezTo>
                      <a:lnTo>
                        <a:pt x="513633" y="594016"/>
                      </a:lnTo>
                      <a:lnTo>
                        <a:pt x="533473" y="588389"/>
                      </a:lnTo>
                      <a:cubicBezTo>
                        <a:pt x="551736" y="585462"/>
                        <a:pt x="571707" y="584344"/>
                        <a:pt x="592558" y="585402"/>
                      </a:cubicBezTo>
                      <a:lnTo>
                        <a:pt x="626294" y="590568"/>
                      </a:lnTo>
                      <a:lnTo>
                        <a:pt x="638045" y="569803"/>
                      </a:lnTo>
                      <a:lnTo>
                        <a:pt x="674475" y="529971"/>
                      </a:lnTo>
                      <a:lnTo>
                        <a:pt x="669602" y="525935"/>
                      </a:lnTo>
                      <a:cubicBezTo>
                        <a:pt x="662422" y="516458"/>
                        <a:pt x="658703" y="506249"/>
                        <a:pt x="659236" y="495758"/>
                      </a:cubicBezTo>
                      <a:cubicBezTo>
                        <a:pt x="659768" y="485269"/>
                        <a:pt x="664502" y="475489"/>
                        <a:pt x="672604" y="466788"/>
                      </a:cubicBezTo>
                      <a:lnTo>
                        <a:pt x="675655" y="464744"/>
                      </a:lnTo>
                      <a:lnTo>
                        <a:pt x="673382" y="460737"/>
                      </a:lnTo>
                      <a:lnTo>
                        <a:pt x="662642" y="456477"/>
                      </a:lnTo>
                      <a:cubicBezTo>
                        <a:pt x="649327" y="448908"/>
                        <a:pt x="638684" y="440161"/>
                        <a:pt x="631503" y="430684"/>
                      </a:cubicBezTo>
                      <a:lnTo>
                        <a:pt x="624987" y="411716"/>
                      </a:lnTo>
                      <a:lnTo>
                        <a:pt x="589608" y="413505"/>
                      </a:lnTo>
                      <a:cubicBezTo>
                        <a:pt x="568758" y="412446"/>
                        <a:pt x="549002" y="409312"/>
                        <a:pt x="531129" y="404551"/>
                      </a:cubicBezTo>
                      <a:lnTo>
                        <a:pt x="525975" y="402506"/>
                      </a:lnTo>
                      <a:lnTo>
                        <a:pt x="524035" y="406709"/>
                      </a:lnTo>
                      <a:cubicBezTo>
                        <a:pt x="515932" y="415411"/>
                        <a:pt x="504459" y="423035"/>
                        <a:pt x="490446" y="429217"/>
                      </a:cubicBezTo>
                      <a:lnTo>
                        <a:pt x="443393" y="442559"/>
                      </a:lnTo>
                      <a:lnTo>
                        <a:pt x="443220" y="442866"/>
                      </a:lnTo>
                      <a:lnTo>
                        <a:pt x="450269" y="451487"/>
                      </a:lnTo>
                      <a:cubicBezTo>
                        <a:pt x="460946" y="491338"/>
                        <a:pt x="397441" y="542980"/>
                        <a:pt x="308426" y="566831"/>
                      </a:cubicBezTo>
                      <a:cubicBezTo>
                        <a:pt x="286172" y="572795"/>
                        <a:pt x="264431" y="576456"/>
                        <a:pt x="244169" y="577972"/>
                      </a:cubicBezTo>
                      <a:lnTo>
                        <a:pt x="235573" y="577702"/>
                      </a:lnTo>
                      <a:lnTo>
                        <a:pt x="221046" y="593237"/>
                      </a:lnTo>
                      <a:cubicBezTo>
                        <a:pt x="193853" y="613466"/>
                        <a:pt x="161534" y="621826"/>
                        <a:pt x="130535" y="613519"/>
                      </a:cubicBezTo>
                      <a:cubicBezTo>
                        <a:pt x="99536" y="605213"/>
                        <a:pt x="75726" y="581814"/>
                        <a:pt x="62290" y="550699"/>
                      </a:cubicBezTo>
                      <a:lnTo>
                        <a:pt x="59116" y="537034"/>
                      </a:lnTo>
                      <a:lnTo>
                        <a:pt x="44134" y="538838"/>
                      </a:lnTo>
                      <a:cubicBezTo>
                        <a:pt x="3551" y="527963"/>
                        <a:pt x="-11826" y="453757"/>
                        <a:pt x="9788" y="373090"/>
                      </a:cubicBezTo>
                      <a:cubicBezTo>
                        <a:pt x="20595" y="332758"/>
                        <a:pt x="38605" y="298448"/>
                        <a:pt x="58984" y="275580"/>
                      </a:cubicBezTo>
                      <a:lnTo>
                        <a:pt x="64385" y="271318"/>
                      </a:lnTo>
                      <a:lnTo>
                        <a:pt x="69371" y="257936"/>
                      </a:lnTo>
                      <a:cubicBezTo>
                        <a:pt x="80635" y="235071"/>
                        <a:pt x="97820" y="211112"/>
                        <a:pt x="119965" y="188968"/>
                      </a:cubicBezTo>
                      <a:cubicBezTo>
                        <a:pt x="134728" y="174205"/>
                        <a:pt x="150297" y="161646"/>
                        <a:pt x="165811" y="151576"/>
                      </a:cubicBezTo>
                      <a:lnTo>
                        <a:pt x="206543" y="131478"/>
                      </a:lnTo>
                      <a:lnTo>
                        <a:pt x="207727" y="121632"/>
                      </a:lnTo>
                      <a:cubicBezTo>
                        <a:pt x="222834" y="89316"/>
                        <a:pt x="269783" y="56902"/>
                        <a:pt x="330282" y="40691"/>
                      </a:cubicBezTo>
                      <a:cubicBezTo>
                        <a:pt x="350448" y="35289"/>
                        <a:pt x="370211" y="32196"/>
                        <a:pt x="388682" y="31232"/>
                      </a:cubicBezTo>
                      <a:lnTo>
                        <a:pt x="430504" y="33964"/>
                      </a:lnTo>
                      <a:lnTo>
                        <a:pt x="438078" y="27684"/>
                      </a:lnTo>
                      <a:cubicBezTo>
                        <a:pt x="465813" y="10777"/>
                        <a:pt x="507784" y="0"/>
                        <a:pt x="554760" y="0"/>
                      </a:cubicBezTo>
                      <a:close/>
                    </a:path>
                  </a:pathLst>
                </a:custGeom>
                <a:solidFill>
                  <a:srgbClr val="FF9933">
                    <a:alpha val="8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38" name="グループ化 837">
                <a:extLst>
                  <a:ext uri="{FF2B5EF4-FFF2-40B4-BE49-F238E27FC236}">
                    <a16:creationId xmlns:a16="http://schemas.microsoft.com/office/drawing/2014/main" id="{C6AF5047-979B-4251-8C79-1A3BB1CEB857}"/>
                  </a:ext>
                </a:extLst>
              </p:cNvPr>
              <p:cNvGrpSpPr/>
              <p:nvPr/>
            </p:nvGrpSpPr>
            <p:grpSpPr>
              <a:xfrm>
                <a:off x="3975045" y="3661405"/>
                <a:ext cx="659725" cy="357520"/>
                <a:chOff x="1525180" y="6076461"/>
                <a:chExt cx="1536800" cy="832827"/>
              </a:xfrm>
            </p:grpSpPr>
            <p:sp>
              <p:nvSpPr>
                <p:cNvPr id="839" name="円: 塗りつぶしなし 838">
                  <a:extLst>
                    <a:ext uri="{FF2B5EF4-FFF2-40B4-BE49-F238E27FC236}">
                      <a16:creationId xmlns:a16="http://schemas.microsoft.com/office/drawing/2014/main" id="{D5BF4CDA-CBB2-4978-9412-72D711EE6D90}"/>
                    </a:ext>
                  </a:extLst>
                </p:cNvPr>
                <p:cNvSpPr/>
                <p:nvPr/>
              </p:nvSpPr>
              <p:spPr>
                <a:xfrm>
                  <a:off x="1985059" y="61458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40" name="円: 塗りつぶしなし 839">
                  <a:extLst>
                    <a:ext uri="{FF2B5EF4-FFF2-40B4-BE49-F238E27FC236}">
                      <a16:creationId xmlns:a16="http://schemas.microsoft.com/office/drawing/2014/main" id="{8684821B-95F3-4D08-B4C8-BF2C0C741B16}"/>
                    </a:ext>
                  </a:extLst>
                </p:cNvPr>
                <p:cNvSpPr/>
                <p:nvPr/>
              </p:nvSpPr>
              <p:spPr>
                <a:xfrm>
                  <a:off x="2225565" y="62244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41" name="円: 塗りつぶしなし 840">
                  <a:extLst>
                    <a:ext uri="{FF2B5EF4-FFF2-40B4-BE49-F238E27FC236}">
                      <a16:creationId xmlns:a16="http://schemas.microsoft.com/office/drawing/2014/main" id="{6508DA50-EAED-4056-B4C8-0FDEBEF77204}"/>
                    </a:ext>
                  </a:extLst>
                </p:cNvPr>
                <p:cNvSpPr/>
                <p:nvPr/>
              </p:nvSpPr>
              <p:spPr>
                <a:xfrm>
                  <a:off x="1893480" y="6273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42" name="円: 塗りつぶしなし 841">
                  <a:extLst>
                    <a:ext uri="{FF2B5EF4-FFF2-40B4-BE49-F238E27FC236}">
                      <a16:creationId xmlns:a16="http://schemas.microsoft.com/office/drawing/2014/main" id="{4C04C267-2561-41F1-8825-08B8E88D2354}"/>
                    </a:ext>
                  </a:extLst>
                </p:cNvPr>
                <p:cNvSpPr/>
                <p:nvPr/>
              </p:nvSpPr>
              <p:spPr>
                <a:xfrm>
                  <a:off x="2397809" y="6291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43" name="円: 塗りつぶしなし 842">
                  <a:extLst>
                    <a:ext uri="{FF2B5EF4-FFF2-40B4-BE49-F238E27FC236}">
                      <a16:creationId xmlns:a16="http://schemas.microsoft.com/office/drawing/2014/main" id="{D408F414-7DF1-4C6D-AB0F-B1E360055C4C}"/>
                    </a:ext>
                  </a:extLst>
                </p:cNvPr>
                <p:cNvSpPr/>
                <p:nvPr/>
              </p:nvSpPr>
              <p:spPr>
                <a:xfrm>
                  <a:off x="2638315" y="63704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44" name="円: 塗りつぶしなし 843">
                  <a:extLst>
                    <a:ext uri="{FF2B5EF4-FFF2-40B4-BE49-F238E27FC236}">
                      <a16:creationId xmlns:a16="http://schemas.microsoft.com/office/drawing/2014/main" id="{B0396C8F-5DE7-4D59-9EF6-5768A1709A73}"/>
                    </a:ext>
                  </a:extLst>
                </p:cNvPr>
                <p:cNvSpPr/>
                <p:nvPr/>
              </p:nvSpPr>
              <p:spPr>
                <a:xfrm>
                  <a:off x="2306230" y="64193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45" name="円: 塗りつぶしなし 844">
                  <a:extLst>
                    <a:ext uri="{FF2B5EF4-FFF2-40B4-BE49-F238E27FC236}">
                      <a16:creationId xmlns:a16="http://schemas.microsoft.com/office/drawing/2014/main" id="{4A4C6841-1116-48C4-A1DB-3AB614355E35}"/>
                    </a:ext>
                  </a:extLst>
                </p:cNvPr>
                <p:cNvSpPr/>
                <p:nvPr/>
              </p:nvSpPr>
              <p:spPr>
                <a:xfrm>
                  <a:off x="2515382" y="6184167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46" name="円: 塗りつぶしなし 845">
                  <a:extLst>
                    <a:ext uri="{FF2B5EF4-FFF2-40B4-BE49-F238E27FC236}">
                      <a16:creationId xmlns:a16="http://schemas.microsoft.com/office/drawing/2014/main" id="{BF81AD94-E0FC-4D1A-B9B7-DDCCC888CFED}"/>
                    </a:ext>
                  </a:extLst>
                </p:cNvPr>
                <p:cNvSpPr/>
                <p:nvPr/>
              </p:nvSpPr>
              <p:spPr>
                <a:xfrm>
                  <a:off x="1831865" y="6084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47" name="円: 塗りつぶしなし 846">
                  <a:extLst>
                    <a:ext uri="{FF2B5EF4-FFF2-40B4-BE49-F238E27FC236}">
                      <a16:creationId xmlns:a16="http://schemas.microsoft.com/office/drawing/2014/main" id="{89FB1C97-33DE-48C5-A6BA-2942CF643CC0}"/>
                    </a:ext>
                  </a:extLst>
                </p:cNvPr>
                <p:cNvSpPr/>
                <p:nvPr/>
              </p:nvSpPr>
              <p:spPr>
                <a:xfrm>
                  <a:off x="1628665" y="6338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48" name="円: 塗りつぶしなし 847">
                  <a:extLst>
                    <a:ext uri="{FF2B5EF4-FFF2-40B4-BE49-F238E27FC236}">
                      <a16:creationId xmlns:a16="http://schemas.microsoft.com/office/drawing/2014/main" id="{E3F92414-2097-4D6D-91F0-58FDF450D12E}"/>
                    </a:ext>
                  </a:extLst>
                </p:cNvPr>
                <p:cNvSpPr/>
                <p:nvPr/>
              </p:nvSpPr>
              <p:spPr>
                <a:xfrm>
                  <a:off x="2104915" y="63958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49" name="円: 塗りつぶしなし 848">
                  <a:extLst>
                    <a:ext uri="{FF2B5EF4-FFF2-40B4-BE49-F238E27FC236}">
                      <a16:creationId xmlns:a16="http://schemas.microsoft.com/office/drawing/2014/main" id="{8132D1E8-3777-437B-859C-5D08904C70B9}"/>
                    </a:ext>
                  </a:extLst>
                </p:cNvPr>
                <p:cNvSpPr/>
                <p:nvPr/>
              </p:nvSpPr>
              <p:spPr>
                <a:xfrm>
                  <a:off x="1915209" y="6437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50" name="円: 塗りつぶしなし 849">
                  <a:extLst>
                    <a:ext uri="{FF2B5EF4-FFF2-40B4-BE49-F238E27FC236}">
                      <a16:creationId xmlns:a16="http://schemas.microsoft.com/office/drawing/2014/main" id="{1458EA72-EFB9-4ECF-95E0-368BEDB8C12B}"/>
                    </a:ext>
                  </a:extLst>
                </p:cNvPr>
                <p:cNvSpPr/>
                <p:nvPr/>
              </p:nvSpPr>
              <p:spPr>
                <a:xfrm>
                  <a:off x="1692849" y="6216069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51" name="円: 塗りつぶしなし 850">
                  <a:extLst>
                    <a:ext uri="{FF2B5EF4-FFF2-40B4-BE49-F238E27FC236}">
                      <a16:creationId xmlns:a16="http://schemas.microsoft.com/office/drawing/2014/main" id="{20252BAA-B73D-4269-AC0C-1E9F1E1131EC}"/>
                    </a:ext>
                  </a:extLst>
                </p:cNvPr>
                <p:cNvSpPr/>
                <p:nvPr/>
              </p:nvSpPr>
              <p:spPr>
                <a:xfrm>
                  <a:off x="2556559" y="6564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52" name="円: 塗りつぶしなし 851">
                  <a:extLst>
                    <a:ext uri="{FF2B5EF4-FFF2-40B4-BE49-F238E27FC236}">
                      <a16:creationId xmlns:a16="http://schemas.microsoft.com/office/drawing/2014/main" id="{E0EE52E8-59F0-4F85-AEB8-22671395EA1C}"/>
                    </a:ext>
                  </a:extLst>
                </p:cNvPr>
                <p:cNvSpPr/>
                <p:nvPr/>
              </p:nvSpPr>
              <p:spPr>
                <a:xfrm>
                  <a:off x="2239059" y="66157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53" name="円: 塗りつぶしなし 852">
                  <a:extLst>
                    <a:ext uri="{FF2B5EF4-FFF2-40B4-BE49-F238E27FC236}">
                      <a16:creationId xmlns:a16="http://schemas.microsoft.com/office/drawing/2014/main" id="{2C70B218-6A12-448B-B4F7-68A50CCE69C1}"/>
                    </a:ext>
                  </a:extLst>
                </p:cNvPr>
                <p:cNvSpPr/>
                <p:nvPr/>
              </p:nvSpPr>
              <p:spPr>
                <a:xfrm>
                  <a:off x="1673909" y="6545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54" name="円: 塗りつぶしなし 853">
                  <a:extLst>
                    <a:ext uri="{FF2B5EF4-FFF2-40B4-BE49-F238E27FC236}">
                      <a16:creationId xmlns:a16="http://schemas.microsoft.com/office/drawing/2014/main" id="{B082CBFE-07E7-4FA9-B0DF-F1B8AB735B2D}"/>
                    </a:ext>
                  </a:extLst>
                </p:cNvPr>
                <p:cNvSpPr/>
                <p:nvPr/>
              </p:nvSpPr>
              <p:spPr>
                <a:xfrm>
                  <a:off x="1908859" y="66220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55" name="円: 塗りつぶしなし 854">
                  <a:extLst>
                    <a:ext uri="{FF2B5EF4-FFF2-40B4-BE49-F238E27FC236}">
                      <a16:creationId xmlns:a16="http://schemas.microsoft.com/office/drawing/2014/main" id="{FE295281-07FF-4233-92BD-C72B46B05D4D}"/>
                    </a:ext>
                  </a:extLst>
                </p:cNvPr>
                <p:cNvSpPr/>
                <p:nvPr/>
              </p:nvSpPr>
              <p:spPr>
                <a:xfrm>
                  <a:off x="1804580" y="64828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56" name="円: 塗りつぶしなし 855">
                  <a:extLst>
                    <a:ext uri="{FF2B5EF4-FFF2-40B4-BE49-F238E27FC236}">
                      <a16:creationId xmlns:a16="http://schemas.microsoft.com/office/drawing/2014/main" id="{25547B80-97C3-4A8A-94DF-FC808ABD52F9}"/>
                    </a:ext>
                  </a:extLst>
                </p:cNvPr>
                <p:cNvSpPr/>
                <p:nvPr/>
              </p:nvSpPr>
              <p:spPr>
                <a:xfrm>
                  <a:off x="2103030" y="60764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57" name="円: 塗りつぶしなし 856">
                  <a:extLst>
                    <a:ext uri="{FF2B5EF4-FFF2-40B4-BE49-F238E27FC236}">
                      <a16:creationId xmlns:a16="http://schemas.microsoft.com/office/drawing/2014/main" id="{D1396086-C1E3-4BEF-B6D8-A7A534D48FA8}"/>
                    </a:ext>
                  </a:extLst>
                </p:cNvPr>
                <p:cNvSpPr/>
                <p:nvPr/>
              </p:nvSpPr>
              <p:spPr>
                <a:xfrm>
                  <a:off x="2366059" y="6164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58" name="円: 塗りつぶしなし 857">
                  <a:extLst>
                    <a:ext uri="{FF2B5EF4-FFF2-40B4-BE49-F238E27FC236}">
                      <a16:creationId xmlns:a16="http://schemas.microsoft.com/office/drawing/2014/main" id="{E79930B1-4D0D-48DB-9E22-8D162F39B390}"/>
                    </a:ext>
                  </a:extLst>
                </p:cNvPr>
                <p:cNvSpPr/>
                <p:nvPr/>
              </p:nvSpPr>
              <p:spPr>
                <a:xfrm>
                  <a:off x="2445930" y="6654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59" name="円: 塗りつぶしなし 858">
                  <a:extLst>
                    <a:ext uri="{FF2B5EF4-FFF2-40B4-BE49-F238E27FC236}">
                      <a16:creationId xmlns:a16="http://schemas.microsoft.com/office/drawing/2014/main" id="{053D42E6-EB94-43ED-8D8A-04AC7F923747}"/>
                    </a:ext>
                  </a:extLst>
                </p:cNvPr>
                <p:cNvSpPr/>
                <p:nvPr/>
              </p:nvSpPr>
              <p:spPr>
                <a:xfrm>
                  <a:off x="2060465" y="66435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60" name="円: 塗りつぶしなし 859">
                  <a:extLst>
                    <a:ext uri="{FF2B5EF4-FFF2-40B4-BE49-F238E27FC236}">
                      <a16:creationId xmlns:a16="http://schemas.microsoft.com/office/drawing/2014/main" id="{15D2F170-BE2D-4BDB-BB9A-060C16EE1EF6}"/>
                    </a:ext>
                  </a:extLst>
                </p:cNvPr>
                <p:cNvSpPr/>
                <p:nvPr/>
              </p:nvSpPr>
              <p:spPr>
                <a:xfrm>
                  <a:off x="1525180" y="64701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D24E687-8E5E-4B7B-8FD4-D57338BB1386}"/>
              </a:ext>
            </a:extLst>
          </p:cNvPr>
          <p:cNvGrpSpPr/>
          <p:nvPr/>
        </p:nvGrpSpPr>
        <p:grpSpPr>
          <a:xfrm>
            <a:off x="834954" y="1205345"/>
            <a:ext cx="2395880" cy="2033188"/>
            <a:chOff x="550528" y="786851"/>
            <a:chExt cx="2272005" cy="1928066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93A58612-8409-4F1D-9C6C-CFD0C97F6497}"/>
                </a:ext>
              </a:extLst>
            </p:cNvPr>
            <p:cNvGrpSpPr/>
            <p:nvPr/>
          </p:nvGrpSpPr>
          <p:grpSpPr>
            <a:xfrm>
              <a:off x="550528" y="786851"/>
              <a:ext cx="2272005" cy="1928066"/>
              <a:chOff x="2182478" y="2996651"/>
              <a:chExt cx="2272005" cy="1928066"/>
            </a:xfrm>
          </p:grpSpPr>
          <p:grpSp>
            <p:nvGrpSpPr>
              <p:cNvPr id="209" name="グループ化 208">
                <a:extLst>
                  <a:ext uri="{FF2B5EF4-FFF2-40B4-BE49-F238E27FC236}">
                    <a16:creationId xmlns:a16="http://schemas.microsoft.com/office/drawing/2014/main" id="{B2C53691-3440-4513-A293-F49D406C2550}"/>
                  </a:ext>
                </a:extLst>
              </p:cNvPr>
              <p:cNvGrpSpPr/>
              <p:nvPr/>
            </p:nvGrpSpPr>
            <p:grpSpPr>
              <a:xfrm>
                <a:off x="2182478" y="2996651"/>
                <a:ext cx="2272005" cy="1928066"/>
                <a:chOff x="6765421" y="4225481"/>
                <a:chExt cx="2272005" cy="1928066"/>
              </a:xfrm>
            </p:grpSpPr>
            <p:sp>
              <p:nvSpPr>
                <p:cNvPr id="211" name="楕円 3">
                  <a:extLst>
                    <a:ext uri="{FF2B5EF4-FFF2-40B4-BE49-F238E27FC236}">
                      <a16:creationId xmlns:a16="http://schemas.microsoft.com/office/drawing/2014/main" id="{0BD15929-B927-4A9D-A0B3-ACD35B0E9291}"/>
                    </a:ext>
                  </a:extLst>
                </p:cNvPr>
                <p:cNvSpPr/>
                <p:nvPr/>
              </p:nvSpPr>
              <p:spPr>
                <a:xfrm flipV="1">
                  <a:off x="7383518" y="5384462"/>
                  <a:ext cx="991708" cy="769085"/>
                </a:xfrm>
                <a:custGeom>
                  <a:avLst/>
                  <a:gdLst>
                    <a:gd name="connsiteX0" fmla="*/ 0 w 3321170"/>
                    <a:gd name="connsiteY0" fmla="*/ 948906 h 1897811"/>
                    <a:gd name="connsiteX1" fmla="*/ 1660585 w 3321170"/>
                    <a:gd name="connsiteY1" fmla="*/ 0 h 1897811"/>
                    <a:gd name="connsiteX2" fmla="*/ 3321170 w 3321170"/>
                    <a:gd name="connsiteY2" fmla="*/ 948906 h 1897811"/>
                    <a:gd name="connsiteX3" fmla="*/ 1660585 w 3321170"/>
                    <a:gd name="connsiteY3" fmla="*/ 1897812 h 1897811"/>
                    <a:gd name="connsiteX4" fmla="*/ 0 w 3321170"/>
                    <a:gd name="connsiteY4" fmla="*/ 948906 h 1897811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536167"/>
                    <a:gd name="connsiteX1" fmla="*/ 1660585 w 3321170"/>
                    <a:gd name="connsiteY1" fmla="*/ 0 h 2536167"/>
                    <a:gd name="connsiteX2" fmla="*/ 3321170 w 3321170"/>
                    <a:gd name="connsiteY2" fmla="*/ 948906 h 2536167"/>
                    <a:gd name="connsiteX3" fmla="*/ 1651958 w 3321170"/>
                    <a:gd name="connsiteY3" fmla="*/ 2536167 h 2536167"/>
                    <a:gd name="connsiteX4" fmla="*/ 0 w 3321170"/>
                    <a:gd name="connsiteY4" fmla="*/ 948906 h 2536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21170" h="2536167">
                      <a:moveTo>
                        <a:pt x="0" y="948906"/>
                      </a:moveTo>
                      <a:cubicBezTo>
                        <a:pt x="0" y="424840"/>
                        <a:pt x="743469" y="0"/>
                        <a:pt x="1660585" y="0"/>
                      </a:cubicBezTo>
                      <a:cubicBezTo>
                        <a:pt x="2577701" y="0"/>
                        <a:pt x="3321170" y="424840"/>
                        <a:pt x="3321170" y="948906"/>
                      </a:cubicBezTo>
                      <a:cubicBezTo>
                        <a:pt x="3321170" y="1472972"/>
                        <a:pt x="2569074" y="2536167"/>
                        <a:pt x="1651958" y="2536167"/>
                      </a:cubicBezTo>
                      <a:cubicBezTo>
                        <a:pt x="734842" y="2536167"/>
                        <a:pt x="0" y="1472972"/>
                        <a:pt x="0" y="94890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63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楕円 211">
                  <a:extLst>
                    <a:ext uri="{FF2B5EF4-FFF2-40B4-BE49-F238E27FC236}">
                      <a16:creationId xmlns:a16="http://schemas.microsoft.com/office/drawing/2014/main" id="{CC218E14-EBAB-4824-B73B-E0431C95AC5C}"/>
                    </a:ext>
                  </a:extLst>
                </p:cNvPr>
                <p:cNvSpPr/>
                <p:nvPr/>
              </p:nvSpPr>
              <p:spPr>
                <a:xfrm>
                  <a:off x="6765421" y="4225481"/>
                  <a:ext cx="2272005" cy="184247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0" scaled="1"/>
                  <a:tileRect/>
                </a:gradFill>
                <a:ln w="63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楕円 212">
                  <a:extLst>
                    <a:ext uri="{FF2B5EF4-FFF2-40B4-BE49-F238E27FC236}">
                      <a16:creationId xmlns:a16="http://schemas.microsoft.com/office/drawing/2014/main" id="{4A7F6976-A78E-4C4B-B557-BB165CDE7056}"/>
                    </a:ext>
                  </a:extLst>
                </p:cNvPr>
                <p:cNvSpPr/>
                <p:nvPr/>
              </p:nvSpPr>
              <p:spPr>
                <a:xfrm>
                  <a:off x="7001148" y="4416643"/>
                  <a:ext cx="1800552" cy="14601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5837524C-BD84-45E2-94A7-BD9F5158A58D}"/>
                  </a:ext>
                </a:extLst>
              </p:cNvPr>
              <p:cNvSpPr/>
              <p:nvPr/>
            </p:nvSpPr>
            <p:spPr>
              <a:xfrm>
                <a:off x="2232025" y="3063961"/>
                <a:ext cx="2178050" cy="1704889"/>
              </a:xfrm>
              <a:custGeom>
                <a:avLst/>
                <a:gdLst>
                  <a:gd name="connsiteX0" fmla="*/ 955373 w 2907569"/>
                  <a:gd name="connsiteY0" fmla="*/ 2159967 h 2325428"/>
                  <a:gd name="connsiteX1" fmla="*/ 1044054 w 2907569"/>
                  <a:gd name="connsiteY1" fmla="*/ 2185516 h 2325428"/>
                  <a:gd name="connsiteX2" fmla="*/ 1312907 w 2907569"/>
                  <a:gd name="connsiteY2" fmla="*/ 2228677 h 2325428"/>
                  <a:gd name="connsiteX3" fmla="*/ 1430924 w 2907569"/>
                  <a:gd name="connsiteY3" fmla="*/ 2233367 h 2325428"/>
                  <a:gd name="connsiteX4" fmla="*/ 1430924 w 2907569"/>
                  <a:gd name="connsiteY4" fmla="*/ 2325428 h 2325428"/>
                  <a:gd name="connsiteX5" fmla="*/ 1305116 w 2907569"/>
                  <a:gd name="connsiteY5" fmla="*/ 2320344 h 2325428"/>
                  <a:gd name="connsiteX6" fmla="*/ 1021394 w 2907569"/>
                  <a:gd name="connsiteY6" fmla="*/ 2274037 h 2325428"/>
                  <a:gd name="connsiteX7" fmla="*/ 912059 w 2907569"/>
                  <a:gd name="connsiteY7" fmla="*/ 2242013 h 2325428"/>
                  <a:gd name="connsiteX8" fmla="*/ 1968641 w 2907569"/>
                  <a:gd name="connsiteY8" fmla="*/ 2155229 h 2325428"/>
                  <a:gd name="connsiteX9" fmla="*/ 2013289 w 2907569"/>
                  <a:gd name="connsiteY9" fmla="*/ 2236805 h 2325428"/>
                  <a:gd name="connsiteX10" fmla="*/ 1886174 w 2907569"/>
                  <a:gd name="connsiteY10" fmla="*/ 2274037 h 2325428"/>
                  <a:gd name="connsiteX11" fmla="*/ 1602452 w 2907569"/>
                  <a:gd name="connsiteY11" fmla="*/ 2320344 h 2325428"/>
                  <a:gd name="connsiteX12" fmla="*/ 1476643 w 2907569"/>
                  <a:gd name="connsiteY12" fmla="*/ 2325428 h 2325428"/>
                  <a:gd name="connsiteX13" fmla="*/ 1476643 w 2907569"/>
                  <a:gd name="connsiteY13" fmla="*/ 2233368 h 2325428"/>
                  <a:gd name="connsiteX14" fmla="*/ 1594661 w 2907569"/>
                  <a:gd name="connsiteY14" fmla="*/ 2228677 h 2325428"/>
                  <a:gd name="connsiteX15" fmla="*/ 1863515 w 2907569"/>
                  <a:gd name="connsiteY15" fmla="*/ 2185516 h 2325428"/>
                  <a:gd name="connsiteX16" fmla="*/ 2452397 w 2907569"/>
                  <a:gd name="connsiteY16" fmla="*/ 1895545 h 2325428"/>
                  <a:gd name="connsiteX17" fmla="*/ 2525719 w 2907569"/>
                  <a:gd name="connsiteY17" fmla="*/ 1946993 h 2325428"/>
                  <a:gd name="connsiteX18" fmla="*/ 2481953 w 2907569"/>
                  <a:gd name="connsiteY18" fmla="*/ 1985531 h 2325428"/>
                  <a:gd name="connsiteX19" fmla="*/ 2146871 w 2907569"/>
                  <a:gd name="connsiteY19" fmla="*/ 2185907 h 2325428"/>
                  <a:gd name="connsiteX20" fmla="*/ 2056598 w 2907569"/>
                  <a:gd name="connsiteY20" fmla="*/ 2220709 h 2325428"/>
                  <a:gd name="connsiteX21" fmla="*/ 2012689 w 2907569"/>
                  <a:gd name="connsiteY21" fmla="*/ 2140482 h 2325428"/>
                  <a:gd name="connsiteX22" fmla="*/ 2110550 w 2907569"/>
                  <a:gd name="connsiteY22" fmla="*/ 2103375 h 2325428"/>
                  <a:gd name="connsiteX23" fmla="*/ 2428072 w 2907569"/>
                  <a:gd name="connsiteY23" fmla="*/ 1916613 h 2325428"/>
                  <a:gd name="connsiteX24" fmla="*/ 455171 w 2907569"/>
                  <a:gd name="connsiteY24" fmla="*/ 1895545 h 2325428"/>
                  <a:gd name="connsiteX25" fmla="*/ 479497 w 2907569"/>
                  <a:gd name="connsiteY25" fmla="*/ 1916613 h 2325428"/>
                  <a:gd name="connsiteX26" fmla="*/ 797019 w 2907569"/>
                  <a:gd name="connsiteY26" fmla="*/ 2103375 h 2325428"/>
                  <a:gd name="connsiteX27" fmla="*/ 910778 w 2907569"/>
                  <a:gd name="connsiteY27" fmla="*/ 2146511 h 2325428"/>
                  <a:gd name="connsiteX28" fmla="*/ 868117 w 2907569"/>
                  <a:gd name="connsiteY28" fmla="*/ 2227319 h 2325428"/>
                  <a:gd name="connsiteX29" fmla="*/ 760698 w 2907569"/>
                  <a:gd name="connsiteY29" fmla="*/ 2185907 h 2325428"/>
                  <a:gd name="connsiteX30" fmla="*/ 425616 w 2907569"/>
                  <a:gd name="connsiteY30" fmla="*/ 1985531 h 2325428"/>
                  <a:gd name="connsiteX31" fmla="*/ 381848 w 2907569"/>
                  <a:gd name="connsiteY31" fmla="*/ 1946993 h 2325428"/>
                  <a:gd name="connsiteX32" fmla="*/ 204028 w 2907569"/>
                  <a:gd name="connsiteY32" fmla="*/ 1604249 h 2325428"/>
                  <a:gd name="connsiteX33" fmla="*/ 242233 w 2907569"/>
                  <a:gd name="connsiteY33" fmla="*/ 1666677 h 2325428"/>
                  <a:gd name="connsiteX34" fmla="*/ 390568 w 2907569"/>
                  <a:gd name="connsiteY34" fmla="*/ 1839594 h 2325428"/>
                  <a:gd name="connsiteX35" fmla="*/ 419546 w 2907569"/>
                  <a:gd name="connsiteY35" fmla="*/ 1864691 h 2325428"/>
                  <a:gd name="connsiteX36" fmla="*/ 346549 w 2907569"/>
                  <a:gd name="connsiteY36" fmla="*/ 1915911 h 2325428"/>
                  <a:gd name="connsiteX37" fmla="*/ 331769 w 2907569"/>
                  <a:gd name="connsiteY37" fmla="*/ 1902896 h 2325428"/>
                  <a:gd name="connsiteX38" fmla="*/ 175230 w 2907569"/>
                  <a:gd name="connsiteY38" fmla="*/ 1717373 h 2325428"/>
                  <a:gd name="connsiteX39" fmla="*/ 123219 w 2907569"/>
                  <a:gd name="connsiteY39" fmla="*/ 1630970 h 2325428"/>
                  <a:gd name="connsiteX40" fmla="*/ 2703541 w 2907569"/>
                  <a:gd name="connsiteY40" fmla="*/ 1604249 h 2325428"/>
                  <a:gd name="connsiteX41" fmla="*/ 2784349 w 2907569"/>
                  <a:gd name="connsiteY41" fmla="*/ 1630969 h 2325428"/>
                  <a:gd name="connsiteX42" fmla="*/ 2732338 w 2907569"/>
                  <a:gd name="connsiteY42" fmla="*/ 1717373 h 2325428"/>
                  <a:gd name="connsiteX43" fmla="*/ 2575800 w 2907569"/>
                  <a:gd name="connsiteY43" fmla="*/ 1902896 h 2325428"/>
                  <a:gd name="connsiteX44" fmla="*/ 2561019 w 2907569"/>
                  <a:gd name="connsiteY44" fmla="*/ 1915911 h 2325428"/>
                  <a:gd name="connsiteX45" fmla="*/ 2488022 w 2907569"/>
                  <a:gd name="connsiteY45" fmla="*/ 1864691 h 2325428"/>
                  <a:gd name="connsiteX46" fmla="*/ 2517000 w 2907569"/>
                  <a:gd name="connsiteY46" fmla="*/ 1839594 h 2325428"/>
                  <a:gd name="connsiteX47" fmla="*/ 2665335 w 2907569"/>
                  <a:gd name="connsiteY47" fmla="*/ 1666677 h 2325428"/>
                  <a:gd name="connsiteX48" fmla="*/ 2907569 w 2907569"/>
                  <a:gd name="connsiteY48" fmla="*/ 1166920 h 2325428"/>
                  <a:gd name="connsiteX49" fmla="*/ 2900327 w 2907569"/>
                  <a:gd name="connsiteY49" fmla="*/ 1281689 h 2325428"/>
                  <a:gd name="connsiteX50" fmla="*/ 2842463 w 2907569"/>
                  <a:gd name="connsiteY50" fmla="*/ 1508745 h 2325428"/>
                  <a:gd name="connsiteX51" fmla="*/ 2805403 w 2907569"/>
                  <a:gd name="connsiteY51" fmla="*/ 1589777 h 2325428"/>
                  <a:gd name="connsiteX52" fmla="*/ 2727073 w 2907569"/>
                  <a:gd name="connsiteY52" fmla="*/ 1563877 h 2325428"/>
                  <a:gd name="connsiteX53" fmla="*/ 2769689 w 2907569"/>
                  <a:gd name="connsiteY53" fmla="*/ 1472225 h 2325428"/>
                  <a:gd name="connsiteX54" fmla="*/ 2824521 w 2907569"/>
                  <a:gd name="connsiteY54" fmla="*/ 1260599 h 2325428"/>
                  <a:gd name="connsiteX55" fmla="*/ 2830530 w 2907569"/>
                  <a:gd name="connsiteY55" fmla="*/ 1166920 h 2325428"/>
                  <a:gd name="connsiteX56" fmla="*/ 0 w 2907569"/>
                  <a:gd name="connsiteY56" fmla="*/ 1166920 h 2325428"/>
                  <a:gd name="connsiteX57" fmla="*/ 77038 w 2907569"/>
                  <a:gd name="connsiteY57" fmla="*/ 1166920 h 2325428"/>
                  <a:gd name="connsiteX58" fmla="*/ 83048 w 2907569"/>
                  <a:gd name="connsiteY58" fmla="*/ 1260599 h 2325428"/>
                  <a:gd name="connsiteX59" fmla="*/ 137880 w 2907569"/>
                  <a:gd name="connsiteY59" fmla="*/ 1472225 h 2325428"/>
                  <a:gd name="connsiteX60" fmla="*/ 180495 w 2907569"/>
                  <a:gd name="connsiteY60" fmla="*/ 1563876 h 2325428"/>
                  <a:gd name="connsiteX61" fmla="*/ 102166 w 2907569"/>
                  <a:gd name="connsiteY61" fmla="*/ 1589777 h 2325428"/>
                  <a:gd name="connsiteX62" fmla="*/ 65105 w 2907569"/>
                  <a:gd name="connsiteY62" fmla="*/ 1508745 h 2325428"/>
                  <a:gd name="connsiteX63" fmla="*/ 7241 w 2907569"/>
                  <a:gd name="connsiteY63" fmla="*/ 1281689 h 2325428"/>
                  <a:gd name="connsiteX64" fmla="*/ 98821 w 2907569"/>
                  <a:gd name="connsiteY64" fmla="*/ 742965 h 2325428"/>
                  <a:gd name="connsiteX65" fmla="*/ 166619 w 2907569"/>
                  <a:gd name="connsiteY65" fmla="*/ 765383 h 2325428"/>
                  <a:gd name="connsiteX66" fmla="*/ 137880 w 2907569"/>
                  <a:gd name="connsiteY66" fmla="*/ 827191 h 2325428"/>
                  <a:gd name="connsiteX67" fmla="*/ 83048 w 2907569"/>
                  <a:gd name="connsiteY67" fmla="*/ 1038817 h 2325428"/>
                  <a:gd name="connsiteX68" fmla="*/ 77763 w 2907569"/>
                  <a:gd name="connsiteY68" fmla="*/ 1121201 h 2325428"/>
                  <a:gd name="connsiteX69" fmla="*/ 2354 w 2907569"/>
                  <a:gd name="connsiteY69" fmla="*/ 1121201 h 2325428"/>
                  <a:gd name="connsiteX70" fmla="*/ 7241 w 2907569"/>
                  <a:gd name="connsiteY70" fmla="*/ 1043739 h 2325428"/>
                  <a:gd name="connsiteX71" fmla="*/ 65105 w 2907569"/>
                  <a:gd name="connsiteY71" fmla="*/ 816684 h 2325428"/>
                  <a:gd name="connsiteX72" fmla="*/ 2808747 w 2907569"/>
                  <a:gd name="connsiteY72" fmla="*/ 742964 h 2325428"/>
                  <a:gd name="connsiteX73" fmla="*/ 2842463 w 2907569"/>
                  <a:gd name="connsiteY73" fmla="*/ 816684 h 2325428"/>
                  <a:gd name="connsiteX74" fmla="*/ 2900327 w 2907569"/>
                  <a:gd name="connsiteY74" fmla="*/ 1043739 h 2325428"/>
                  <a:gd name="connsiteX75" fmla="*/ 2905215 w 2907569"/>
                  <a:gd name="connsiteY75" fmla="*/ 1121201 h 2325428"/>
                  <a:gd name="connsiteX76" fmla="*/ 2829806 w 2907569"/>
                  <a:gd name="connsiteY76" fmla="*/ 1121201 h 2325428"/>
                  <a:gd name="connsiteX77" fmla="*/ 2824521 w 2907569"/>
                  <a:gd name="connsiteY77" fmla="*/ 1038817 h 2325428"/>
                  <a:gd name="connsiteX78" fmla="*/ 2769689 w 2907569"/>
                  <a:gd name="connsiteY78" fmla="*/ 827191 h 2325428"/>
                  <a:gd name="connsiteX79" fmla="*/ 2740949 w 2907569"/>
                  <a:gd name="connsiteY79" fmla="*/ 765382 h 2325428"/>
                  <a:gd name="connsiteX80" fmla="*/ 341227 w 2907569"/>
                  <a:gd name="connsiteY80" fmla="*/ 414203 h 2325428"/>
                  <a:gd name="connsiteX81" fmla="*/ 397583 w 2907569"/>
                  <a:gd name="connsiteY81" fmla="*/ 453747 h 2325428"/>
                  <a:gd name="connsiteX82" fmla="*/ 390568 w 2907569"/>
                  <a:gd name="connsiteY82" fmla="*/ 459822 h 2325428"/>
                  <a:gd name="connsiteX83" fmla="*/ 242233 w 2907569"/>
                  <a:gd name="connsiteY83" fmla="*/ 632739 h 2325428"/>
                  <a:gd name="connsiteX84" fmla="*/ 186502 w 2907569"/>
                  <a:gd name="connsiteY84" fmla="*/ 723804 h 2325428"/>
                  <a:gd name="connsiteX85" fmla="*/ 118992 w 2907569"/>
                  <a:gd name="connsiteY85" fmla="*/ 701481 h 2325428"/>
                  <a:gd name="connsiteX86" fmla="*/ 175230 w 2907569"/>
                  <a:gd name="connsiteY86" fmla="*/ 608055 h 2325428"/>
                  <a:gd name="connsiteX87" fmla="*/ 331769 w 2907569"/>
                  <a:gd name="connsiteY87" fmla="*/ 422532 h 2325428"/>
                  <a:gd name="connsiteX88" fmla="*/ 2566341 w 2907569"/>
                  <a:gd name="connsiteY88" fmla="*/ 414203 h 2325428"/>
                  <a:gd name="connsiteX89" fmla="*/ 2575800 w 2907569"/>
                  <a:gd name="connsiteY89" fmla="*/ 422532 h 2325428"/>
                  <a:gd name="connsiteX90" fmla="*/ 2732338 w 2907569"/>
                  <a:gd name="connsiteY90" fmla="*/ 608055 h 2325428"/>
                  <a:gd name="connsiteX91" fmla="*/ 2788576 w 2907569"/>
                  <a:gd name="connsiteY91" fmla="*/ 701481 h 2325428"/>
                  <a:gd name="connsiteX92" fmla="*/ 2721066 w 2907569"/>
                  <a:gd name="connsiteY92" fmla="*/ 723804 h 2325428"/>
                  <a:gd name="connsiteX93" fmla="*/ 2665335 w 2907569"/>
                  <a:gd name="connsiteY93" fmla="*/ 632739 h 2325428"/>
                  <a:gd name="connsiteX94" fmla="*/ 2517000 w 2907569"/>
                  <a:gd name="connsiteY94" fmla="*/ 459822 h 2325428"/>
                  <a:gd name="connsiteX95" fmla="*/ 2509985 w 2907569"/>
                  <a:gd name="connsiteY95" fmla="*/ 453746 h 2325428"/>
                  <a:gd name="connsiteX96" fmla="*/ 847165 w 2907569"/>
                  <a:gd name="connsiteY96" fmla="*/ 106187 h 2325428"/>
                  <a:gd name="connsiteX97" fmla="*/ 879274 w 2907569"/>
                  <a:gd name="connsiteY97" fmla="*/ 164852 h 2325428"/>
                  <a:gd name="connsiteX98" fmla="*/ 797019 w 2907569"/>
                  <a:gd name="connsiteY98" fmla="*/ 196042 h 2325428"/>
                  <a:gd name="connsiteX99" fmla="*/ 479497 w 2907569"/>
                  <a:gd name="connsiteY99" fmla="*/ 382803 h 2325428"/>
                  <a:gd name="connsiteX100" fmla="*/ 433208 w 2907569"/>
                  <a:gd name="connsiteY100" fmla="*/ 422893 h 2325428"/>
                  <a:gd name="connsiteX101" fmla="*/ 376527 w 2907569"/>
                  <a:gd name="connsiteY101" fmla="*/ 383121 h 2325428"/>
                  <a:gd name="connsiteX102" fmla="*/ 425616 w 2907569"/>
                  <a:gd name="connsiteY102" fmla="*/ 339898 h 2325428"/>
                  <a:gd name="connsiteX103" fmla="*/ 760698 w 2907569"/>
                  <a:gd name="connsiteY103" fmla="*/ 139521 h 2325428"/>
                  <a:gd name="connsiteX104" fmla="*/ 2043143 w 2907569"/>
                  <a:gd name="connsiteY104" fmla="*/ 99533 h 2325428"/>
                  <a:gd name="connsiteX105" fmla="*/ 2146871 w 2907569"/>
                  <a:gd name="connsiteY105" fmla="*/ 139521 h 2325428"/>
                  <a:gd name="connsiteX106" fmla="*/ 2481953 w 2907569"/>
                  <a:gd name="connsiteY106" fmla="*/ 339898 h 2325428"/>
                  <a:gd name="connsiteX107" fmla="*/ 2531041 w 2907569"/>
                  <a:gd name="connsiteY107" fmla="*/ 383121 h 2325428"/>
                  <a:gd name="connsiteX108" fmla="*/ 2474360 w 2907569"/>
                  <a:gd name="connsiteY108" fmla="*/ 422892 h 2325428"/>
                  <a:gd name="connsiteX109" fmla="*/ 2428072 w 2907569"/>
                  <a:gd name="connsiteY109" fmla="*/ 382803 h 2325428"/>
                  <a:gd name="connsiteX110" fmla="*/ 2110550 w 2907569"/>
                  <a:gd name="connsiteY110" fmla="*/ 196042 h 2325428"/>
                  <a:gd name="connsiteX111" fmla="*/ 2011934 w 2907569"/>
                  <a:gd name="connsiteY111" fmla="*/ 158648 h 2325428"/>
                  <a:gd name="connsiteX112" fmla="*/ 1430924 w 2907569"/>
                  <a:gd name="connsiteY112" fmla="*/ 0 h 2325428"/>
                  <a:gd name="connsiteX113" fmla="*/ 1430924 w 2907569"/>
                  <a:gd name="connsiteY113" fmla="*/ 66049 h 2325428"/>
                  <a:gd name="connsiteX114" fmla="*/ 1312907 w 2907569"/>
                  <a:gd name="connsiteY114" fmla="*/ 70740 h 2325428"/>
                  <a:gd name="connsiteX115" fmla="*/ 1044054 w 2907569"/>
                  <a:gd name="connsiteY115" fmla="*/ 113900 h 2325428"/>
                  <a:gd name="connsiteX116" fmla="*/ 922649 w 2907569"/>
                  <a:gd name="connsiteY116" fmla="*/ 148877 h 2325428"/>
                  <a:gd name="connsiteX117" fmla="*/ 890308 w 2907569"/>
                  <a:gd name="connsiteY117" fmla="*/ 89787 h 2325428"/>
                  <a:gd name="connsiteX118" fmla="*/ 1021394 w 2907569"/>
                  <a:gd name="connsiteY118" fmla="*/ 51391 h 2325428"/>
                  <a:gd name="connsiteX119" fmla="*/ 1305116 w 2907569"/>
                  <a:gd name="connsiteY119" fmla="*/ 5084 h 2325428"/>
                  <a:gd name="connsiteX120" fmla="*/ 1476643 w 2907569"/>
                  <a:gd name="connsiteY120" fmla="*/ 0 h 2325428"/>
                  <a:gd name="connsiteX121" fmla="*/ 1602452 w 2907569"/>
                  <a:gd name="connsiteY121" fmla="*/ 5084 h 2325428"/>
                  <a:gd name="connsiteX122" fmla="*/ 1886174 w 2907569"/>
                  <a:gd name="connsiteY122" fmla="*/ 51391 h 2325428"/>
                  <a:gd name="connsiteX123" fmla="*/ 1999358 w 2907569"/>
                  <a:gd name="connsiteY123" fmla="*/ 84543 h 2325428"/>
                  <a:gd name="connsiteX124" fmla="*/ 1967971 w 2907569"/>
                  <a:gd name="connsiteY124" fmla="*/ 143994 h 2325428"/>
                  <a:gd name="connsiteX125" fmla="*/ 1863515 w 2907569"/>
                  <a:gd name="connsiteY125" fmla="*/ 113900 h 2325428"/>
                  <a:gd name="connsiteX126" fmla="*/ 1594661 w 2907569"/>
                  <a:gd name="connsiteY126" fmla="*/ 70740 h 2325428"/>
                  <a:gd name="connsiteX127" fmla="*/ 1476643 w 2907569"/>
                  <a:gd name="connsiteY127" fmla="*/ 66049 h 2325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2907569" h="2325428">
                    <a:moveTo>
                      <a:pt x="955373" y="2159967"/>
                    </a:moveTo>
                    <a:lnTo>
                      <a:pt x="1044054" y="2185516"/>
                    </a:lnTo>
                    <a:cubicBezTo>
                      <a:pt x="1130343" y="2206642"/>
                      <a:pt x="1220268" y="2221271"/>
                      <a:pt x="1312907" y="2228677"/>
                    </a:cubicBezTo>
                    <a:lnTo>
                      <a:pt x="1430924" y="2233367"/>
                    </a:lnTo>
                    <a:lnTo>
                      <a:pt x="1430924" y="2325428"/>
                    </a:lnTo>
                    <a:lnTo>
                      <a:pt x="1305116" y="2320344"/>
                    </a:lnTo>
                    <a:cubicBezTo>
                      <a:pt x="1207354" y="2312399"/>
                      <a:pt x="1112455" y="2296703"/>
                      <a:pt x="1021394" y="2274037"/>
                    </a:cubicBezTo>
                    <a:lnTo>
                      <a:pt x="912059" y="2242013"/>
                    </a:lnTo>
                    <a:close/>
                    <a:moveTo>
                      <a:pt x="1968641" y="2155229"/>
                    </a:moveTo>
                    <a:lnTo>
                      <a:pt x="2013289" y="2236805"/>
                    </a:lnTo>
                    <a:lnTo>
                      <a:pt x="1886174" y="2274037"/>
                    </a:lnTo>
                    <a:cubicBezTo>
                      <a:pt x="1795113" y="2296703"/>
                      <a:pt x="1700214" y="2312399"/>
                      <a:pt x="1602452" y="2320344"/>
                    </a:cubicBezTo>
                    <a:lnTo>
                      <a:pt x="1476643" y="2325428"/>
                    </a:lnTo>
                    <a:lnTo>
                      <a:pt x="1476643" y="2233368"/>
                    </a:lnTo>
                    <a:lnTo>
                      <a:pt x="1594661" y="2228677"/>
                    </a:lnTo>
                    <a:cubicBezTo>
                      <a:pt x="1687300" y="2221271"/>
                      <a:pt x="1777226" y="2206642"/>
                      <a:pt x="1863515" y="2185516"/>
                    </a:cubicBezTo>
                    <a:close/>
                    <a:moveTo>
                      <a:pt x="2452397" y="1895545"/>
                    </a:moveTo>
                    <a:lnTo>
                      <a:pt x="2525719" y="1946993"/>
                    </a:lnTo>
                    <a:lnTo>
                      <a:pt x="2481953" y="1985531"/>
                    </a:lnTo>
                    <a:cubicBezTo>
                      <a:pt x="2383279" y="2064497"/>
                      <a:pt x="2270488" y="2132167"/>
                      <a:pt x="2146871" y="2185907"/>
                    </a:cubicBezTo>
                    <a:lnTo>
                      <a:pt x="2056598" y="2220709"/>
                    </a:lnTo>
                    <a:lnTo>
                      <a:pt x="2012689" y="2140482"/>
                    </a:lnTo>
                    <a:lnTo>
                      <a:pt x="2110550" y="2103375"/>
                    </a:lnTo>
                    <a:cubicBezTo>
                      <a:pt x="2227689" y="2053285"/>
                      <a:pt x="2334568" y="1990214"/>
                      <a:pt x="2428072" y="1916613"/>
                    </a:cubicBezTo>
                    <a:close/>
                    <a:moveTo>
                      <a:pt x="455171" y="1895545"/>
                    </a:moveTo>
                    <a:lnTo>
                      <a:pt x="479497" y="1916613"/>
                    </a:lnTo>
                    <a:cubicBezTo>
                      <a:pt x="573000" y="1990214"/>
                      <a:pt x="679880" y="2053285"/>
                      <a:pt x="797019" y="2103375"/>
                    </a:cubicBezTo>
                    <a:lnTo>
                      <a:pt x="910778" y="2146511"/>
                    </a:lnTo>
                    <a:lnTo>
                      <a:pt x="868117" y="2227319"/>
                    </a:lnTo>
                    <a:lnTo>
                      <a:pt x="760698" y="2185907"/>
                    </a:lnTo>
                    <a:cubicBezTo>
                      <a:pt x="637080" y="2132167"/>
                      <a:pt x="524290" y="2064497"/>
                      <a:pt x="425616" y="1985531"/>
                    </a:cubicBezTo>
                    <a:lnTo>
                      <a:pt x="381848" y="1946993"/>
                    </a:lnTo>
                    <a:close/>
                    <a:moveTo>
                      <a:pt x="204028" y="1604249"/>
                    </a:moveTo>
                    <a:lnTo>
                      <a:pt x="242233" y="1666677"/>
                    </a:lnTo>
                    <a:cubicBezTo>
                      <a:pt x="284656" y="1728148"/>
                      <a:pt x="334409" y="1786029"/>
                      <a:pt x="390568" y="1839594"/>
                    </a:cubicBezTo>
                    <a:lnTo>
                      <a:pt x="419546" y="1864691"/>
                    </a:lnTo>
                    <a:lnTo>
                      <a:pt x="346549" y="1915911"/>
                    </a:lnTo>
                    <a:lnTo>
                      <a:pt x="331769" y="1902896"/>
                    </a:lnTo>
                    <a:cubicBezTo>
                      <a:pt x="272503" y="1845426"/>
                      <a:pt x="219999" y="1783325"/>
                      <a:pt x="175230" y="1717373"/>
                    </a:cubicBezTo>
                    <a:lnTo>
                      <a:pt x="123219" y="1630970"/>
                    </a:lnTo>
                    <a:close/>
                    <a:moveTo>
                      <a:pt x="2703541" y="1604249"/>
                    </a:moveTo>
                    <a:lnTo>
                      <a:pt x="2784349" y="1630969"/>
                    </a:lnTo>
                    <a:lnTo>
                      <a:pt x="2732338" y="1717373"/>
                    </a:lnTo>
                    <a:cubicBezTo>
                      <a:pt x="2687570" y="1783325"/>
                      <a:pt x="2635065" y="1845426"/>
                      <a:pt x="2575800" y="1902896"/>
                    </a:cubicBezTo>
                    <a:lnTo>
                      <a:pt x="2561019" y="1915911"/>
                    </a:lnTo>
                    <a:lnTo>
                      <a:pt x="2488022" y="1864691"/>
                    </a:lnTo>
                    <a:lnTo>
                      <a:pt x="2517000" y="1839594"/>
                    </a:lnTo>
                    <a:cubicBezTo>
                      <a:pt x="2573160" y="1786029"/>
                      <a:pt x="2622913" y="1728148"/>
                      <a:pt x="2665335" y="1666677"/>
                    </a:cubicBezTo>
                    <a:close/>
                    <a:moveTo>
                      <a:pt x="2907569" y="1166920"/>
                    </a:moveTo>
                    <a:lnTo>
                      <a:pt x="2900327" y="1281689"/>
                    </a:lnTo>
                    <a:cubicBezTo>
                      <a:pt x="2890399" y="1359926"/>
                      <a:pt x="2870786" y="1435871"/>
                      <a:pt x="2842463" y="1508745"/>
                    </a:cubicBezTo>
                    <a:lnTo>
                      <a:pt x="2805403" y="1589777"/>
                    </a:lnTo>
                    <a:lnTo>
                      <a:pt x="2727073" y="1563877"/>
                    </a:lnTo>
                    <a:lnTo>
                      <a:pt x="2769689" y="1472225"/>
                    </a:lnTo>
                    <a:cubicBezTo>
                      <a:pt x="2796528" y="1404303"/>
                      <a:pt x="2815113" y="1333519"/>
                      <a:pt x="2824521" y="1260599"/>
                    </a:cubicBezTo>
                    <a:lnTo>
                      <a:pt x="2830530" y="1166920"/>
                    </a:lnTo>
                    <a:close/>
                    <a:moveTo>
                      <a:pt x="0" y="1166920"/>
                    </a:moveTo>
                    <a:lnTo>
                      <a:pt x="77038" y="1166920"/>
                    </a:lnTo>
                    <a:lnTo>
                      <a:pt x="83048" y="1260599"/>
                    </a:lnTo>
                    <a:cubicBezTo>
                      <a:pt x="92456" y="1333519"/>
                      <a:pt x="111041" y="1404303"/>
                      <a:pt x="137880" y="1472225"/>
                    </a:cubicBezTo>
                    <a:lnTo>
                      <a:pt x="180495" y="1563876"/>
                    </a:lnTo>
                    <a:lnTo>
                      <a:pt x="102166" y="1589777"/>
                    </a:lnTo>
                    <a:lnTo>
                      <a:pt x="65105" y="1508745"/>
                    </a:lnTo>
                    <a:cubicBezTo>
                      <a:pt x="36783" y="1435871"/>
                      <a:pt x="17170" y="1359926"/>
                      <a:pt x="7241" y="1281689"/>
                    </a:cubicBezTo>
                    <a:close/>
                    <a:moveTo>
                      <a:pt x="98821" y="742965"/>
                    </a:moveTo>
                    <a:lnTo>
                      <a:pt x="166619" y="765383"/>
                    </a:lnTo>
                    <a:lnTo>
                      <a:pt x="137880" y="827191"/>
                    </a:lnTo>
                    <a:cubicBezTo>
                      <a:pt x="111041" y="895113"/>
                      <a:pt x="92456" y="965897"/>
                      <a:pt x="83048" y="1038817"/>
                    </a:cubicBezTo>
                    <a:lnTo>
                      <a:pt x="77763" y="1121201"/>
                    </a:lnTo>
                    <a:lnTo>
                      <a:pt x="2354" y="1121201"/>
                    </a:lnTo>
                    <a:lnTo>
                      <a:pt x="7241" y="1043739"/>
                    </a:lnTo>
                    <a:cubicBezTo>
                      <a:pt x="17170" y="965503"/>
                      <a:pt x="36783" y="889558"/>
                      <a:pt x="65105" y="816684"/>
                    </a:cubicBezTo>
                    <a:close/>
                    <a:moveTo>
                      <a:pt x="2808747" y="742964"/>
                    </a:moveTo>
                    <a:lnTo>
                      <a:pt x="2842463" y="816684"/>
                    </a:lnTo>
                    <a:cubicBezTo>
                      <a:pt x="2870786" y="889558"/>
                      <a:pt x="2890399" y="965503"/>
                      <a:pt x="2900327" y="1043739"/>
                    </a:cubicBezTo>
                    <a:lnTo>
                      <a:pt x="2905215" y="1121201"/>
                    </a:lnTo>
                    <a:lnTo>
                      <a:pt x="2829806" y="1121201"/>
                    </a:lnTo>
                    <a:lnTo>
                      <a:pt x="2824521" y="1038817"/>
                    </a:lnTo>
                    <a:cubicBezTo>
                      <a:pt x="2815113" y="965897"/>
                      <a:pt x="2796528" y="895113"/>
                      <a:pt x="2769689" y="827191"/>
                    </a:cubicBezTo>
                    <a:lnTo>
                      <a:pt x="2740949" y="765382"/>
                    </a:lnTo>
                    <a:close/>
                    <a:moveTo>
                      <a:pt x="341227" y="414203"/>
                    </a:moveTo>
                    <a:lnTo>
                      <a:pt x="397583" y="453747"/>
                    </a:lnTo>
                    <a:lnTo>
                      <a:pt x="390568" y="459822"/>
                    </a:lnTo>
                    <a:cubicBezTo>
                      <a:pt x="334409" y="513387"/>
                      <a:pt x="284656" y="571268"/>
                      <a:pt x="242233" y="632739"/>
                    </a:cubicBezTo>
                    <a:lnTo>
                      <a:pt x="186502" y="723804"/>
                    </a:lnTo>
                    <a:lnTo>
                      <a:pt x="118992" y="701481"/>
                    </a:lnTo>
                    <a:lnTo>
                      <a:pt x="175230" y="608055"/>
                    </a:lnTo>
                    <a:cubicBezTo>
                      <a:pt x="219999" y="542103"/>
                      <a:pt x="272503" y="480002"/>
                      <a:pt x="331769" y="422532"/>
                    </a:cubicBezTo>
                    <a:close/>
                    <a:moveTo>
                      <a:pt x="2566341" y="414203"/>
                    </a:moveTo>
                    <a:lnTo>
                      <a:pt x="2575800" y="422532"/>
                    </a:lnTo>
                    <a:cubicBezTo>
                      <a:pt x="2635065" y="480002"/>
                      <a:pt x="2687570" y="542103"/>
                      <a:pt x="2732338" y="608055"/>
                    </a:cubicBezTo>
                    <a:lnTo>
                      <a:pt x="2788576" y="701481"/>
                    </a:lnTo>
                    <a:lnTo>
                      <a:pt x="2721066" y="723804"/>
                    </a:lnTo>
                    <a:lnTo>
                      <a:pt x="2665335" y="632739"/>
                    </a:lnTo>
                    <a:cubicBezTo>
                      <a:pt x="2622913" y="571268"/>
                      <a:pt x="2573160" y="513387"/>
                      <a:pt x="2517000" y="459822"/>
                    </a:cubicBezTo>
                    <a:lnTo>
                      <a:pt x="2509985" y="453746"/>
                    </a:lnTo>
                    <a:close/>
                    <a:moveTo>
                      <a:pt x="847165" y="106187"/>
                    </a:moveTo>
                    <a:lnTo>
                      <a:pt x="879274" y="164852"/>
                    </a:lnTo>
                    <a:lnTo>
                      <a:pt x="797019" y="196042"/>
                    </a:lnTo>
                    <a:cubicBezTo>
                      <a:pt x="679880" y="246131"/>
                      <a:pt x="573000" y="309202"/>
                      <a:pt x="479497" y="382803"/>
                    </a:cubicBezTo>
                    <a:lnTo>
                      <a:pt x="433208" y="422893"/>
                    </a:lnTo>
                    <a:lnTo>
                      <a:pt x="376527" y="383121"/>
                    </a:lnTo>
                    <a:lnTo>
                      <a:pt x="425616" y="339898"/>
                    </a:lnTo>
                    <a:cubicBezTo>
                      <a:pt x="524290" y="260931"/>
                      <a:pt x="637080" y="193262"/>
                      <a:pt x="760698" y="139521"/>
                    </a:cubicBezTo>
                    <a:close/>
                    <a:moveTo>
                      <a:pt x="2043143" y="99533"/>
                    </a:moveTo>
                    <a:lnTo>
                      <a:pt x="2146871" y="139521"/>
                    </a:lnTo>
                    <a:cubicBezTo>
                      <a:pt x="2270488" y="193262"/>
                      <a:pt x="2383279" y="260931"/>
                      <a:pt x="2481953" y="339898"/>
                    </a:cubicBezTo>
                    <a:lnTo>
                      <a:pt x="2531041" y="383121"/>
                    </a:lnTo>
                    <a:lnTo>
                      <a:pt x="2474360" y="422892"/>
                    </a:lnTo>
                    <a:lnTo>
                      <a:pt x="2428072" y="382803"/>
                    </a:lnTo>
                    <a:cubicBezTo>
                      <a:pt x="2334568" y="309202"/>
                      <a:pt x="2227689" y="246131"/>
                      <a:pt x="2110550" y="196042"/>
                    </a:cubicBezTo>
                    <a:lnTo>
                      <a:pt x="2011934" y="158648"/>
                    </a:lnTo>
                    <a:close/>
                    <a:moveTo>
                      <a:pt x="1430924" y="0"/>
                    </a:moveTo>
                    <a:lnTo>
                      <a:pt x="1430924" y="66049"/>
                    </a:lnTo>
                    <a:lnTo>
                      <a:pt x="1312907" y="70740"/>
                    </a:lnTo>
                    <a:cubicBezTo>
                      <a:pt x="1220268" y="78145"/>
                      <a:pt x="1130343" y="92774"/>
                      <a:pt x="1044054" y="113900"/>
                    </a:cubicBezTo>
                    <a:lnTo>
                      <a:pt x="922649" y="148877"/>
                    </a:lnTo>
                    <a:lnTo>
                      <a:pt x="890308" y="89787"/>
                    </a:lnTo>
                    <a:lnTo>
                      <a:pt x="1021394" y="51391"/>
                    </a:lnTo>
                    <a:cubicBezTo>
                      <a:pt x="1112455" y="28725"/>
                      <a:pt x="1207354" y="13029"/>
                      <a:pt x="1305116" y="5084"/>
                    </a:cubicBezTo>
                    <a:close/>
                    <a:moveTo>
                      <a:pt x="1476643" y="0"/>
                    </a:moveTo>
                    <a:lnTo>
                      <a:pt x="1602452" y="5084"/>
                    </a:lnTo>
                    <a:cubicBezTo>
                      <a:pt x="1700214" y="13029"/>
                      <a:pt x="1795113" y="28725"/>
                      <a:pt x="1886174" y="51391"/>
                    </a:cubicBezTo>
                    <a:lnTo>
                      <a:pt x="1999358" y="84543"/>
                    </a:lnTo>
                    <a:lnTo>
                      <a:pt x="1967971" y="143994"/>
                    </a:lnTo>
                    <a:lnTo>
                      <a:pt x="1863515" y="113900"/>
                    </a:lnTo>
                    <a:cubicBezTo>
                      <a:pt x="1777226" y="92774"/>
                      <a:pt x="1687300" y="78145"/>
                      <a:pt x="1594661" y="70740"/>
                    </a:cubicBezTo>
                    <a:lnTo>
                      <a:pt x="1476643" y="66049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089E2F35-916D-4F23-A2C3-E06EE5473ED8}"/>
                </a:ext>
              </a:extLst>
            </p:cNvPr>
            <p:cNvGrpSpPr/>
            <p:nvPr/>
          </p:nvGrpSpPr>
          <p:grpSpPr>
            <a:xfrm>
              <a:off x="1123726" y="940517"/>
              <a:ext cx="1428606" cy="571972"/>
              <a:chOff x="3194194" y="5344906"/>
              <a:chExt cx="2200049" cy="821416"/>
            </a:xfrm>
          </p:grpSpPr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7FD99412-7DCF-403E-A766-BDC9213BCD11}"/>
                  </a:ext>
                </a:extLst>
              </p:cNvPr>
              <p:cNvGrpSpPr/>
              <p:nvPr/>
            </p:nvGrpSpPr>
            <p:grpSpPr>
              <a:xfrm>
                <a:off x="3208047" y="5344906"/>
                <a:ext cx="1700275" cy="751568"/>
                <a:chOff x="3208047" y="5344906"/>
                <a:chExt cx="2272004" cy="751568"/>
              </a:xfrm>
            </p:grpSpPr>
            <p:grpSp>
              <p:nvGrpSpPr>
                <p:cNvPr id="170" name="グループ化 169">
                  <a:extLst>
                    <a:ext uri="{FF2B5EF4-FFF2-40B4-BE49-F238E27FC236}">
                      <a16:creationId xmlns:a16="http://schemas.microsoft.com/office/drawing/2014/main" id="{41B5F56D-A701-405F-BA87-7A6EF8797881}"/>
                    </a:ext>
                  </a:extLst>
                </p:cNvPr>
                <p:cNvGrpSpPr/>
                <p:nvPr/>
              </p:nvGrpSpPr>
              <p:grpSpPr>
                <a:xfrm>
                  <a:off x="3601747" y="5529056"/>
                  <a:ext cx="1395704" cy="237218"/>
                  <a:chOff x="3601747" y="5529056"/>
                  <a:chExt cx="1395704" cy="237218"/>
                </a:xfrm>
              </p:grpSpPr>
              <p:sp>
                <p:nvSpPr>
                  <p:cNvPr id="205" name="フリーフォーム: 図形 204">
                    <a:extLst>
                      <a:ext uri="{FF2B5EF4-FFF2-40B4-BE49-F238E27FC236}">
                        <a16:creationId xmlns:a16="http://schemas.microsoft.com/office/drawing/2014/main" id="{60BC7C9E-6E99-468B-BA9B-CBDD412FAFC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79414" y="52260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6" name="フリーフォーム: 図形 205">
                    <a:extLst>
                      <a:ext uri="{FF2B5EF4-FFF2-40B4-BE49-F238E27FC236}">
                        <a16:creationId xmlns:a16="http://schemas.microsoft.com/office/drawing/2014/main" id="{1871D78C-4535-4793-9376-B222DB9F243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00014" y="51752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7" name="フリーフォーム: 図形 206">
                    <a:extLst>
                      <a:ext uri="{FF2B5EF4-FFF2-40B4-BE49-F238E27FC236}">
                        <a16:creationId xmlns:a16="http://schemas.microsoft.com/office/drawing/2014/main" id="{D565E395-21BA-405C-A4E6-97800817682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82614" y="5251438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8" name="フリーフォーム: 図形 207">
                    <a:extLst>
                      <a:ext uri="{FF2B5EF4-FFF2-40B4-BE49-F238E27FC236}">
                        <a16:creationId xmlns:a16="http://schemas.microsoft.com/office/drawing/2014/main" id="{B4D995A4-8335-4B86-9C03-B7D845FA76C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60364" y="5130789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1" name="グループ化 170">
                  <a:extLst>
                    <a:ext uri="{FF2B5EF4-FFF2-40B4-BE49-F238E27FC236}">
                      <a16:creationId xmlns:a16="http://schemas.microsoft.com/office/drawing/2014/main" id="{827507DB-BDB4-419A-BFCC-58C39C2C7D9F}"/>
                    </a:ext>
                  </a:extLst>
                </p:cNvPr>
                <p:cNvGrpSpPr/>
                <p:nvPr/>
              </p:nvGrpSpPr>
              <p:grpSpPr>
                <a:xfrm>
                  <a:off x="3995447" y="5344906"/>
                  <a:ext cx="1395704" cy="237218"/>
                  <a:chOff x="3601747" y="5529056"/>
                  <a:chExt cx="1395704" cy="237218"/>
                </a:xfrm>
              </p:grpSpPr>
              <p:sp>
                <p:nvSpPr>
                  <p:cNvPr id="201" name="フリーフォーム: 図形 200">
                    <a:extLst>
                      <a:ext uri="{FF2B5EF4-FFF2-40B4-BE49-F238E27FC236}">
                        <a16:creationId xmlns:a16="http://schemas.microsoft.com/office/drawing/2014/main" id="{B185E113-546D-4052-BFD7-D0449D18EF9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79414" y="52260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" name="フリーフォーム: 図形 201">
                    <a:extLst>
                      <a:ext uri="{FF2B5EF4-FFF2-40B4-BE49-F238E27FC236}">
                        <a16:creationId xmlns:a16="http://schemas.microsoft.com/office/drawing/2014/main" id="{8E579124-DA4E-4CBA-91CF-797D4F47DDF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00014" y="51752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" name="フリーフォーム: 図形 202">
                    <a:extLst>
                      <a:ext uri="{FF2B5EF4-FFF2-40B4-BE49-F238E27FC236}">
                        <a16:creationId xmlns:a16="http://schemas.microsoft.com/office/drawing/2014/main" id="{C3E8DBC8-3E4A-4605-9F61-064FEF2D672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82614" y="5251438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" name="フリーフォーム: 図形 203">
                    <a:extLst>
                      <a:ext uri="{FF2B5EF4-FFF2-40B4-BE49-F238E27FC236}">
                        <a16:creationId xmlns:a16="http://schemas.microsoft.com/office/drawing/2014/main" id="{DD506F13-15E2-4B81-BEF7-B6C80019509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60364" y="5130789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2" name="グループ化 171">
                  <a:extLst>
                    <a:ext uri="{FF2B5EF4-FFF2-40B4-BE49-F238E27FC236}">
                      <a16:creationId xmlns:a16="http://schemas.microsoft.com/office/drawing/2014/main" id="{C7E20925-AED6-4999-99F5-C7F22F4542EF}"/>
                    </a:ext>
                  </a:extLst>
                </p:cNvPr>
                <p:cNvGrpSpPr/>
                <p:nvPr/>
              </p:nvGrpSpPr>
              <p:grpSpPr>
                <a:xfrm>
                  <a:off x="3411247" y="5694156"/>
                  <a:ext cx="1395704" cy="237218"/>
                  <a:chOff x="3601747" y="5529056"/>
                  <a:chExt cx="1395704" cy="237218"/>
                </a:xfrm>
              </p:grpSpPr>
              <p:sp>
                <p:nvSpPr>
                  <p:cNvPr id="197" name="フリーフォーム: 図形 196">
                    <a:extLst>
                      <a:ext uri="{FF2B5EF4-FFF2-40B4-BE49-F238E27FC236}">
                        <a16:creationId xmlns:a16="http://schemas.microsoft.com/office/drawing/2014/main" id="{337A39F6-8F01-4232-873C-AB45C7EB97B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79414" y="52260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8" name="フリーフォーム: 図形 197">
                    <a:extLst>
                      <a:ext uri="{FF2B5EF4-FFF2-40B4-BE49-F238E27FC236}">
                        <a16:creationId xmlns:a16="http://schemas.microsoft.com/office/drawing/2014/main" id="{B877BBEE-DAB7-46EC-B976-A1986F8CCB2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00014" y="51752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9" name="フリーフォーム: 図形 198">
                    <a:extLst>
                      <a:ext uri="{FF2B5EF4-FFF2-40B4-BE49-F238E27FC236}">
                        <a16:creationId xmlns:a16="http://schemas.microsoft.com/office/drawing/2014/main" id="{8FAE8FB1-22CC-477E-A849-3A59D2AADF1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82614" y="5251438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0" name="フリーフォーム: 図形 199">
                    <a:extLst>
                      <a:ext uri="{FF2B5EF4-FFF2-40B4-BE49-F238E27FC236}">
                        <a16:creationId xmlns:a16="http://schemas.microsoft.com/office/drawing/2014/main" id="{AD6AEA42-364B-4607-933E-1EAC5370CA6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60364" y="5130789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3" name="グループ化 172">
                  <a:extLst>
                    <a:ext uri="{FF2B5EF4-FFF2-40B4-BE49-F238E27FC236}">
                      <a16:creationId xmlns:a16="http://schemas.microsoft.com/office/drawing/2014/main" id="{31B34265-604B-4F00-9B6E-572C7F5E75A9}"/>
                    </a:ext>
                  </a:extLst>
                </p:cNvPr>
                <p:cNvGrpSpPr/>
                <p:nvPr/>
              </p:nvGrpSpPr>
              <p:grpSpPr>
                <a:xfrm>
                  <a:off x="3208047" y="5427456"/>
                  <a:ext cx="1395704" cy="237218"/>
                  <a:chOff x="3601747" y="5529056"/>
                  <a:chExt cx="1395704" cy="237218"/>
                </a:xfrm>
              </p:grpSpPr>
              <p:sp>
                <p:nvSpPr>
                  <p:cNvPr id="193" name="フリーフォーム: 図形 192">
                    <a:extLst>
                      <a:ext uri="{FF2B5EF4-FFF2-40B4-BE49-F238E27FC236}">
                        <a16:creationId xmlns:a16="http://schemas.microsoft.com/office/drawing/2014/main" id="{FC98CBBE-0178-4A12-909F-F8BDA663A03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79414" y="52260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4" name="フリーフォーム: 図形 193">
                    <a:extLst>
                      <a:ext uri="{FF2B5EF4-FFF2-40B4-BE49-F238E27FC236}">
                        <a16:creationId xmlns:a16="http://schemas.microsoft.com/office/drawing/2014/main" id="{3BC028D7-A88C-4E76-B6D0-C317F17ABC0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00014" y="51752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5" name="フリーフォーム: 図形 194">
                    <a:extLst>
                      <a:ext uri="{FF2B5EF4-FFF2-40B4-BE49-F238E27FC236}">
                        <a16:creationId xmlns:a16="http://schemas.microsoft.com/office/drawing/2014/main" id="{2A4DF774-D36A-43DE-B018-B16391BCAC8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82614" y="5251438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" name="フリーフォーム: 図形 195">
                    <a:extLst>
                      <a:ext uri="{FF2B5EF4-FFF2-40B4-BE49-F238E27FC236}">
                        <a16:creationId xmlns:a16="http://schemas.microsoft.com/office/drawing/2014/main" id="{F140C196-7CD0-43E5-9BE6-426539614F4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60364" y="5130789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4" name="グループ化 173">
                  <a:extLst>
                    <a:ext uri="{FF2B5EF4-FFF2-40B4-BE49-F238E27FC236}">
                      <a16:creationId xmlns:a16="http://schemas.microsoft.com/office/drawing/2014/main" id="{EAE910A0-3E34-4E2A-B84B-34EB64E22CFA}"/>
                    </a:ext>
                  </a:extLst>
                </p:cNvPr>
                <p:cNvGrpSpPr/>
                <p:nvPr/>
              </p:nvGrpSpPr>
              <p:grpSpPr>
                <a:xfrm>
                  <a:off x="4084347" y="5611606"/>
                  <a:ext cx="1395704" cy="237218"/>
                  <a:chOff x="3601747" y="5529056"/>
                  <a:chExt cx="1395704" cy="237218"/>
                </a:xfrm>
              </p:grpSpPr>
              <p:sp>
                <p:nvSpPr>
                  <p:cNvPr id="189" name="フリーフォーム: 図形 188">
                    <a:extLst>
                      <a:ext uri="{FF2B5EF4-FFF2-40B4-BE49-F238E27FC236}">
                        <a16:creationId xmlns:a16="http://schemas.microsoft.com/office/drawing/2014/main" id="{0798EB12-7BB3-4860-9260-6BB66939A69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79414" y="52260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0" name="フリーフォーム: 図形 189">
                    <a:extLst>
                      <a:ext uri="{FF2B5EF4-FFF2-40B4-BE49-F238E27FC236}">
                        <a16:creationId xmlns:a16="http://schemas.microsoft.com/office/drawing/2014/main" id="{34F0036A-7C3D-4F80-82BD-C90E29C451C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00014" y="51752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1" name="フリーフォーム: 図形 190">
                    <a:extLst>
                      <a:ext uri="{FF2B5EF4-FFF2-40B4-BE49-F238E27FC236}">
                        <a16:creationId xmlns:a16="http://schemas.microsoft.com/office/drawing/2014/main" id="{DFD10066-FC12-482D-BE80-233BE99176B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82614" y="5251438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2" name="フリーフォーム: 図形 191">
                    <a:extLst>
                      <a:ext uri="{FF2B5EF4-FFF2-40B4-BE49-F238E27FC236}">
                        <a16:creationId xmlns:a16="http://schemas.microsoft.com/office/drawing/2014/main" id="{09F73E57-5728-4BA2-AC86-12F0EBCD123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60364" y="5130789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5" name="グループ化 174">
                  <a:extLst>
                    <a:ext uri="{FF2B5EF4-FFF2-40B4-BE49-F238E27FC236}">
                      <a16:creationId xmlns:a16="http://schemas.microsoft.com/office/drawing/2014/main" id="{908D9917-500B-49E7-933A-635E240B4017}"/>
                    </a:ext>
                  </a:extLst>
                </p:cNvPr>
                <p:cNvGrpSpPr/>
                <p:nvPr/>
              </p:nvGrpSpPr>
              <p:grpSpPr>
                <a:xfrm>
                  <a:off x="3220370" y="5592555"/>
                  <a:ext cx="1395704" cy="237218"/>
                  <a:chOff x="3601747" y="5529056"/>
                  <a:chExt cx="1395704" cy="237218"/>
                </a:xfrm>
              </p:grpSpPr>
              <p:sp>
                <p:nvSpPr>
                  <p:cNvPr id="185" name="フリーフォーム: 図形 184">
                    <a:extLst>
                      <a:ext uri="{FF2B5EF4-FFF2-40B4-BE49-F238E27FC236}">
                        <a16:creationId xmlns:a16="http://schemas.microsoft.com/office/drawing/2014/main" id="{7092C714-451A-4AC6-BF34-2362D3E8ED5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79414" y="52260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" name="フリーフォーム: 図形 185">
                    <a:extLst>
                      <a:ext uri="{FF2B5EF4-FFF2-40B4-BE49-F238E27FC236}">
                        <a16:creationId xmlns:a16="http://schemas.microsoft.com/office/drawing/2014/main" id="{D5B06166-F4F4-4D7E-AA3F-916925A5969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00014" y="51752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7" name="フリーフォーム: 図形 186">
                    <a:extLst>
                      <a:ext uri="{FF2B5EF4-FFF2-40B4-BE49-F238E27FC236}">
                        <a16:creationId xmlns:a16="http://schemas.microsoft.com/office/drawing/2014/main" id="{DF1CD268-978F-403D-930C-AD19330BAE8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82614" y="5251438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8" name="フリーフォーム: 図形 187">
                    <a:extLst>
                      <a:ext uri="{FF2B5EF4-FFF2-40B4-BE49-F238E27FC236}">
                        <a16:creationId xmlns:a16="http://schemas.microsoft.com/office/drawing/2014/main" id="{F17D749B-6CF6-41A1-8B46-AF696B2FA78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60364" y="5130789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6" name="グループ化 175">
                  <a:extLst>
                    <a:ext uri="{FF2B5EF4-FFF2-40B4-BE49-F238E27FC236}">
                      <a16:creationId xmlns:a16="http://schemas.microsoft.com/office/drawing/2014/main" id="{10BD7ED0-C63F-4912-931B-DE5AEF78A22A}"/>
                    </a:ext>
                  </a:extLst>
                </p:cNvPr>
                <p:cNvGrpSpPr/>
                <p:nvPr/>
              </p:nvGrpSpPr>
              <p:grpSpPr>
                <a:xfrm>
                  <a:off x="4020847" y="5814804"/>
                  <a:ext cx="1395704" cy="192770"/>
                  <a:chOff x="3601747" y="5573504"/>
                  <a:chExt cx="1395704" cy="192770"/>
                </a:xfrm>
              </p:grpSpPr>
              <p:sp>
                <p:nvSpPr>
                  <p:cNvPr id="182" name="フリーフォーム: 図形 181">
                    <a:extLst>
                      <a:ext uri="{FF2B5EF4-FFF2-40B4-BE49-F238E27FC236}">
                        <a16:creationId xmlns:a16="http://schemas.microsoft.com/office/drawing/2014/main" id="{114C491E-7822-4C6B-A895-026AD383019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79414" y="52260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3" name="フリーフォーム: 図形 182">
                    <a:extLst>
                      <a:ext uri="{FF2B5EF4-FFF2-40B4-BE49-F238E27FC236}">
                        <a16:creationId xmlns:a16="http://schemas.microsoft.com/office/drawing/2014/main" id="{C7D1F22B-CC30-4954-9D01-320DDDA9EB6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00014" y="51752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4" name="フリーフォーム: 図形 183">
                    <a:extLst>
                      <a:ext uri="{FF2B5EF4-FFF2-40B4-BE49-F238E27FC236}">
                        <a16:creationId xmlns:a16="http://schemas.microsoft.com/office/drawing/2014/main" id="{AC16DB91-A18A-4E98-87B4-8603D59DCF2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82614" y="5251438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7" name="グループ化 176">
                  <a:extLst>
                    <a:ext uri="{FF2B5EF4-FFF2-40B4-BE49-F238E27FC236}">
                      <a16:creationId xmlns:a16="http://schemas.microsoft.com/office/drawing/2014/main" id="{B9B7DEEA-5BFA-4D2A-9330-2829C56D258B}"/>
                    </a:ext>
                  </a:extLst>
                </p:cNvPr>
                <p:cNvGrpSpPr/>
                <p:nvPr/>
              </p:nvGrpSpPr>
              <p:grpSpPr>
                <a:xfrm>
                  <a:off x="3284247" y="5859256"/>
                  <a:ext cx="1395704" cy="237218"/>
                  <a:chOff x="3601747" y="5529056"/>
                  <a:chExt cx="1395704" cy="237218"/>
                </a:xfrm>
              </p:grpSpPr>
              <p:sp>
                <p:nvSpPr>
                  <p:cNvPr id="178" name="フリーフォーム: 図形 177">
                    <a:extLst>
                      <a:ext uri="{FF2B5EF4-FFF2-40B4-BE49-F238E27FC236}">
                        <a16:creationId xmlns:a16="http://schemas.microsoft.com/office/drawing/2014/main" id="{BA3D8E7B-F127-4CCD-8C19-1E7B51B512F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79414" y="52260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9" name="フリーフォーム: 図形 178">
                    <a:extLst>
                      <a:ext uri="{FF2B5EF4-FFF2-40B4-BE49-F238E27FC236}">
                        <a16:creationId xmlns:a16="http://schemas.microsoft.com/office/drawing/2014/main" id="{77D25E87-38F0-4E15-A19D-5F577B833C2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00014" y="51752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0" name="フリーフォーム: 図形 179">
                    <a:extLst>
                      <a:ext uri="{FF2B5EF4-FFF2-40B4-BE49-F238E27FC236}">
                        <a16:creationId xmlns:a16="http://schemas.microsoft.com/office/drawing/2014/main" id="{49612FE8-8487-48FB-A114-213B72290BE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82614" y="5251438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1" name="フリーフォーム: 図形 180">
                    <a:extLst>
                      <a:ext uri="{FF2B5EF4-FFF2-40B4-BE49-F238E27FC236}">
                        <a16:creationId xmlns:a16="http://schemas.microsoft.com/office/drawing/2014/main" id="{38C5D0E8-C2F1-4B1A-B8B9-23AEF24D796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60364" y="5130789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31" name="グループ化 130">
                <a:extLst>
                  <a:ext uri="{FF2B5EF4-FFF2-40B4-BE49-F238E27FC236}">
                    <a16:creationId xmlns:a16="http://schemas.microsoft.com/office/drawing/2014/main" id="{243C97B7-5E9D-4F13-BC7F-F6E9D553D660}"/>
                  </a:ext>
                </a:extLst>
              </p:cNvPr>
              <p:cNvGrpSpPr/>
              <p:nvPr/>
            </p:nvGrpSpPr>
            <p:grpSpPr>
              <a:xfrm>
                <a:off x="3194194" y="5484604"/>
                <a:ext cx="2200049" cy="681718"/>
                <a:chOff x="2451321" y="5389354"/>
                <a:chExt cx="2939830" cy="681718"/>
              </a:xfrm>
            </p:grpSpPr>
            <p:grpSp>
              <p:nvGrpSpPr>
                <p:cNvPr id="132" name="グループ化 131">
                  <a:extLst>
                    <a:ext uri="{FF2B5EF4-FFF2-40B4-BE49-F238E27FC236}">
                      <a16:creationId xmlns:a16="http://schemas.microsoft.com/office/drawing/2014/main" id="{11B0D79B-A42C-49D8-A5E4-9DC367A5AEC8}"/>
                    </a:ext>
                  </a:extLst>
                </p:cNvPr>
                <p:cNvGrpSpPr/>
                <p:nvPr/>
              </p:nvGrpSpPr>
              <p:grpSpPr>
                <a:xfrm>
                  <a:off x="3601747" y="5529056"/>
                  <a:ext cx="1395704" cy="237218"/>
                  <a:chOff x="3601747" y="5529056"/>
                  <a:chExt cx="1395704" cy="237218"/>
                </a:xfrm>
              </p:grpSpPr>
              <p:sp>
                <p:nvSpPr>
                  <p:cNvPr id="166" name="フリーフォーム: 図形 165">
                    <a:extLst>
                      <a:ext uri="{FF2B5EF4-FFF2-40B4-BE49-F238E27FC236}">
                        <a16:creationId xmlns:a16="http://schemas.microsoft.com/office/drawing/2014/main" id="{3728FF21-FA43-42AB-8FF6-110070FA270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79414" y="52260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7" name="フリーフォーム: 図形 166">
                    <a:extLst>
                      <a:ext uri="{FF2B5EF4-FFF2-40B4-BE49-F238E27FC236}">
                        <a16:creationId xmlns:a16="http://schemas.microsoft.com/office/drawing/2014/main" id="{94673315-B6C6-4586-8FC5-62A9C2018B1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00014" y="51752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8" name="フリーフォーム: 図形 167">
                    <a:extLst>
                      <a:ext uri="{FF2B5EF4-FFF2-40B4-BE49-F238E27FC236}">
                        <a16:creationId xmlns:a16="http://schemas.microsoft.com/office/drawing/2014/main" id="{42E7DA31-E305-4CF1-B8A8-EAC37DACCFE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82614" y="5251438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" name="フリーフォーム: 図形 168">
                    <a:extLst>
                      <a:ext uri="{FF2B5EF4-FFF2-40B4-BE49-F238E27FC236}">
                        <a16:creationId xmlns:a16="http://schemas.microsoft.com/office/drawing/2014/main" id="{76DC675F-73FD-4288-BDE5-490603D9F5C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60364" y="5130789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3" name="グループ化 132">
                  <a:extLst>
                    <a:ext uri="{FF2B5EF4-FFF2-40B4-BE49-F238E27FC236}">
                      <a16:creationId xmlns:a16="http://schemas.microsoft.com/office/drawing/2014/main" id="{982C7CF0-5496-4D5E-A997-55C97A6846D2}"/>
                    </a:ext>
                  </a:extLst>
                </p:cNvPr>
                <p:cNvGrpSpPr/>
                <p:nvPr/>
              </p:nvGrpSpPr>
              <p:grpSpPr>
                <a:xfrm>
                  <a:off x="3995447" y="5389354"/>
                  <a:ext cx="1395704" cy="192770"/>
                  <a:chOff x="3601747" y="5573504"/>
                  <a:chExt cx="1395704" cy="192770"/>
                </a:xfrm>
              </p:grpSpPr>
              <p:sp>
                <p:nvSpPr>
                  <p:cNvPr id="163" name="フリーフォーム: 図形 162">
                    <a:extLst>
                      <a:ext uri="{FF2B5EF4-FFF2-40B4-BE49-F238E27FC236}">
                        <a16:creationId xmlns:a16="http://schemas.microsoft.com/office/drawing/2014/main" id="{EE60F0B0-E8CB-450B-B1A8-19688B0CA17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79414" y="52260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4" name="フリーフォーム: 図形 163">
                    <a:extLst>
                      <a:ext uri="{FF2B5EF4-FFF2-40B4-BE49-F238E27FC236}">
                        <a16:creationId xmlns:a16="http://schemas.microsoft.com/office/drawing/2014/main" id="{F2B9A5E4-EB6F-4A83-A780-BB76B60EC58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00014" y="51752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" name="フリーフォーム: 図形 164">
                    <a:extLst>
                      <a:ext uri="{FF2B5EF4-FFF2-40B4-BE49-F238E27FC236}">
                        <a16:creationId xmlns:a16="http://schemas.microsoft.com/office/drawing/2014/main" id="{1A222587-F6C6-48D4-99AD-E3AC1020906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82614" y="5251438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4" name="グループ化 133">
                  <a:extLst>
                    <a:ext uri="{FF2B5EF4-FFF2-40B4-BE49-F238E27FC236}">
                      <a16:creationId xmlns:a16="http://schemas.microsoft.com/office/drawing/2014/main" id="{7756644D-7104-4790-BF0D-F6DCD4238F8F}"/>
                    </a:ext>
                  </a:extLst>
                </p:cNvPr>
                <p:cNvGrpSpPr/>
                <p:nvPr/>
              </p:nvGrpSpPr>
              <p:grpSpPr>
                <a:xfrm>
                  <a:off x="3411247" y="5694156"/>
                  <a:ext cx="1395704" cy="237218"/>
                  <a:chOff x="3601747" y="5529056"/>
                  <a:chExt cx="1395704" cy="237218"/>
                </a:xfrm>
              </p:grpSpPr>
              <p:sp>
                <p:nvSpPr>
                  <p:cNvPr id="159" name="フリーフォーム: 図形 158">
                    <a:extLst>
                      <a:ext uri="{FF2B5EF4-FFF2-40B4-BE49-F238E27FC236}">
                        <a16:creationId xmlns:a16="http://schemas.microsoft.com/office/drawing/2014/main" id="{F94C1D6F-60DE-4527-8530-9601DA69C36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79414" y="52260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" name="フリーフォーム: 図形 159">
                    <a:extLst>
                      <a:ext uri="{FF2B5EF4-FFF2-40B4-BE49-F238E27FC236}">
                        <a16:creationId xmlns:a16="http://schemas.microsoft.com/office/drawing/2014/main" id="{FC000A67-3E34-42D1-A924-0D2D1015DD9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00014" y="51752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" name="フリーフォーム: 図形 160">
                    <a:extLst>
                      <a:ext uri="{FF2B5EF4-FFF2-40B4-BE49-F238E27FC236}">
                        <a16:creationId xmlns:a16="http://schemas.microsoft.com/office/drawing/2014/main" id="{4997B1E2-37FF-46F9-BCF6-EF717EDB2E0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82614" y="5251438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" name="フリーフォーム: 図形 161">
                    <a:extLst>
                      <a:ext uri="{FF2B5EF4-FFF2-40B4-BE49-F238E27FC236}">
                        <a16:creationId xmlns:a16="http://schemas.microsoft.com/office/drawing/2014/main" id="{E167D04F-0276-411A-B2B8-65CAADE7750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60364" y="5130789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5" name="グループ化 134">
                  <a:extLst>
                    <a:ext uri="{FF2B5EF4-FFF2-40B4-BE49-F238E27FC236}">
                      <a16:creationId xmlns:a16="http://schemas.microsoft.com/office/drawing/2014/main" id="{5B9F19CE-0F89-4211-88A6-F49B16C896D4}"/>
                    </a:ext>
                  </a:extLst>
                </p:cNvPr>
                <p:cNvGrpSpPr/>
                <p:nvPr/>
              </p:nvGrpSpPr>
              <p:grpSpPr>
                <a:xfrm>
                  <a:off x="3208047" y="5427456"/>
                  <a:ext cx="1395704" cy="237218"/>
                  <a:chOff x="3601747" y="5529056"/>
                  <a:chExt cx="1395704" cy="237218"/>
                </a:xfrm>
              </p:grpSpPr>
              <p:sp>
                <p:nvSpPr>
                  <p:cNvPr id="155" name="フリーフォーム: 図形 154">
                    <a:extLst>
                      <a:ext uri="{FF2B5EF4-FFF2-40B4-BE49-F238E27FC236}">
                        <a16:creationId xmlns:a16="http://schemas.microsoft.com/office/drawing/2014/main" id="{3C85F1EE-D944-4B88-B270-15EBE776BD5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79414" y="52260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" name="フリーフォーム: 図形 155">
                    <a:extLst>
                      <a:ext uri="{FF2B5EF4-FFF2-40B4-BE49-F238E27FC236}">
                        <a16:creationId xmlns:a16="http://schemas.microsoft.com/office/drawing/2014/main" id="{4C18775A-66B9-467D-8D9D-0DD37C2DCEB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00014" y="51752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" name="フリーフォーム: 図形 156">
                    <a:extLst>
                      <a:ext uri="{FF2B5EF4-FFF2-40B4-BE49-F238E27FC236}">
                        <a16:creationId xmlns:a16="http://schemas.microsoft.com/office/drawing/2014/main" id="{9E59B5B7-A3A5-405E-99E6-660977787AE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82614" y="5251438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8" name="フリーフォーム: 図形 157">
                    <a:extLst>
                      <a:ext uri="{FF2B5EF4-FFF2-40B4-BE49-F238E27FC236}">
                        <a16:creationId xmlns:a16="http://schemas.microsoft.com/office/drawing/2014/main" id="{0A50380C-69EC-4883-84CD-B8F65744BB4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60364" y="5130789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6" name="グループ化 135">
                  <a:extLst>
                    <a:ext uri="{FF2B5EF4-FFF2-40B4-BE49-F238E27FC236}">
                      <a16:creationId xmlns:a16="http://schemas.microsoft.com/office/drawing/2014/main" id="{76272E60-3A95-4B83-988D-728051A9FABC}"/>
                    </a:ext>
                  </a:extLst>
                </p:cNvPr>
                <p:cNvGrpSpPr/>
                <p:nvPr/>
              </p:nvGrpSpPr>
              <p:grpSpPr>
                <a:xfrm>
                  <a:off x="4076169" y="5516354"/>
                  <a:ext cx="1200682" cy="307068"/>
                  <a:chOff x="3593569" y="5433804"/>
                  <a:chExt cx="1200682" cy="307068"/>
                </a:xfrm>
              </p:grpSpPr>
              <p:sp>
                <p:nvSpPr>
                  <p:cNvPr id="151" name="フリーフォーム: 図形 150">
                    <a:extLst>
                      <a:ext uri="{FF2B5EF4-FFF2-40B4-BE49-F238E27FC236}">
                        <a16:creationId xmlns:a16="http://schemas.microsoft.com/office/drawing/2014/main" id="{1ED95014-5091-49AA-949D-7F4F7A1ECA6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79414" y="52260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2" name="フリーフォーム: 図形 151">
                    <a:extLst>
                      <a:ext uri="{FF2B5EF4-FFF2-40B4-BE49-F238E27FC236}">
                        <a16:creationId xmlns:a16="http://schemas.microsoft.com/office/drawing/2014/main" id="{84C86AA9-B8ED-4B08-9A28-D50DDA5AE01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00014" y="51752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3" name="フリーフォーム: 図形 152">
                    <a:extLst>
                      <a:ext uri="{FF2B5EF4-FFF2-40B4-BE49-F238E27FC236}">
                        <a16:creationId xmlns:a16="http://schemas.microsoft.com/office/drawing/2014/main" id="{A779BF4C-A996-449D-B4B0-A9EEC52A294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991836" y="50355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4" name="フリーフォーム: 図形 153">
                    <a:extLst>
                      <a:ext uri="{FF2B5EF4-FFF2-40B4-BE49-F238E27FC236}">
                        <a16:creationId xmlns:a16="http://schemas.microsoft.com/office/drawing/2014/main" id="{B29882A0-B86A-4CB2-A5D3-4E1A90D67B3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60364" y="5130789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7" name="グループ化 136">
                  <a:extLst>
                    <a:ext uri="{FF2B5EF4-FFF2-40B4-BE49-F238E27FC236}">
                      <a16:creationId xmlns:a16="http://schemas.microsoft.com/office/drawing/2014/main" id="{668CCEA1-4DBD-4E90-A29E-054F613FFB37}"/>
                    </a:ext>
                  </a:extLst>
                </p:cNvPr>
                <p:cNvGrpSpPr/>
                <p:nvPr/>
              </p:nvGrpSpPr>
              <p:grpSpPr>
                <a:xfrm>
                  <a:off x="3220370" y="5592555"/>
                  <a:ext cx="1395704" cy="237218"/>
                  <a:chOff x="3601747" y="5529056"/>
                  <a:chExt cx="1395704" cy="237218"/>
                </a:xfrm>
              </p:grpSpPr>
              <p:sp>
                <p:nvSpPr>
                  <p:cNvPr id="147" name="フリーフォーム: 図形 146">
                    <a:extLst>
                      <a:ext uri="{FF2B5EF4-FFF2-40B4-BE49-F238E27FC236}">
                        <a16:creationId xmlns:a16="http://schemas.microsoft.com/office/drawing/2014/main" id="{3A53A287-09AC-46B6-921D-16EAC30314D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79414" y="52260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8" name="フリーフォーム: 図形 147">
                    <a:extLst>
                      <a:ext uri="{FF2B5EF4-FFF2-40B4-BE49-F238E27FC236}">
                        <a16:creationId xmlns:a16="http://schemas.microsoft.com/office/drawing/2014/main" id="{76F727C6-F7DF-4903-B71B-922543AFD74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00014" y="51752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9" name="フリーフォーム: 図形 148">
                    <a:extLst>
                      <a:ext uri="{FF2B5EF4-FFF2-40B4-BE49-F238E27FC236}">
                        <a16:creationId xmlns:a16="http://schemas.microsoft.com/office/drawing/2014/main" id="{0F47A23C-1B20-40C5-9A14-C11FDF6900D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82614" y="5251438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" name="フリーフォーム: 図形 149">
                    <a:extLst>
                      <a:ext uri="{FF2B5EF4-FFF2-40B4-BE49-F238E27FC236}">
                        <a16:creationId xmlns:a16="http://schemas.microsoft.com/office/drawing/2014/main" id="{420997F5-281F-4AB0-9EB0-8BC95532AB8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60364" y="5130789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8" name="グループ化 137">
                  <a:extLst>
                    <a:ext uri="{FF2B5EF4-FFF2-40B4-BE49-F238E27FC236}">
                      <a16:creationId xmlns:a16="http://schemas.microsoft.com/office/drawing/2014/main" id="{3FF04931-86EC-4C02-A530-B93807FDB256}"/>
                    </a:ext>
                  </a:extLst>
                </p:cNvPr>
                <p:cNvGrpSpPr/>
                <p:nvPr/>
              </p:nvGrpSpPr>
              <p:grpSpPr>
                <a:xfrm>
                  <a:off x="4020847" y="5764003"/>
                  <a:ext cx="1192504" cy="218169"/>
                  <a:chOff x="3601747" y="5522703"/>
                  <a:chExt cx="1192504" cy="218169"/>
                </a:xfrm>
              </p:grpSpPr>
              <p:sp>
                <p:nvSpPr>
                  <p:cNvPr id="144" name="フリーフォーム: 図形 143">
                    <a:extLst>
                      <a:ext uri="{FF2B5EF4-FFF2-40B4-BE49-F238E27FC236}">
                        <a16:creationId xmlns:a16="http://schemas.microsoft.com/office/drawing/2014/main" id="{E41454BB-FE10-4558-A7C3-20E4C24EA86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79414" y="52260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5" name="フリーフォーム: 図形 144">
                    <a:extLst>
                      <a:ext uri="{FF2B5EF4-FFF2-40B4-BE49-F238E27FC236}">
                        <a16:creationId xmlns:a16="http://schemas.microsoft.com/office/drawing/2014/main" id="{86B08B70-D3FD-4AEA-B6CD-CF6142796E5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00014" y="51752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6" name="フリーフォーム: 図形 145">
                    <a:extLst>
                      <a:ext uri="{FF2B5EF4-FFF2-40B4-BE49-F238E27FC236}">
                        <a16:creationId xmlns:a16="http://schemas.microsoft.com/office/drawing/2014/main" id="{66A02A8C-24A1-4547-9955-27AB256467A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60972" y="51244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9" name="グループ化 138">
                  <a:extLst>
                    <a:ext uri="{FF2B5EF4-FFF2-40B4-BE49-F238E27FC236}">
                      <a16:creationId xmlns:a16="http://schemas.microsoft.com/office/drawing/2014/main" id="{67EB5985-52B7-4166-A8C3-67766D9B42DC}"/>
                    </a:ext>
                  </a:extLst>
                </p:cNvPr>
                <p:cNvGrpSpPr/>
                <p:nvPr/>
              </p:nvGrpSpPr>
              <p:grpSpPr>
                <a:xfrm>
                  <a:off x="2451321" y="5688274"/>
                  <a:ext cx="2025430" cy="382798"/>
                  <a:chOff x="2768821" y="5358074"/>
                  <a:chExt cx="2025430" cy="382798"/>
                </a:xfrm>
              </p:grpSpPr>
              <p:sp>
                <p:nvSpPr>
                  <p:cNvPr id="140" name="フリーフォーム: 図形 139">
                    <a:extLst>
                      <a:ext uri="{FF2B5EF4-FFF2-40B4-BE49-F238E27FC236}">
                        <a16:creationId xmlns:a16="http://schemas.microsoft.com/office/drawing/2014/main" id="{D64864E9-9F24-4337-B50C-014CABB51D6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79414" y="52260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1" name="フリーフォーム: 図形 140">
                    <a:extLst>
                      <a:ext uri="{FF2B5EF4-FFF2-40B4-BE49-F238E27FC236}">
                        <a16:creationId xmlns:a16="http://schemas.microsoft.com/office/drawing/2014/main" id="{C97082F3-0A9F-4427-8F6A-A4C8788F182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00014" y="51752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2" name="フリーフォーム: 図形 141">
                    <a:extLst>
                      <a:ext uri="{FF2B5EF4-FFF2-40B4-BE49-F238E27FC236}">
                        <a16:creationId xmlns:a16="http://schemas.microsoft.com/office/drawing/2014/main" id="{E3E5A9E2-C339-45A7-9F74-85D97874153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67088" y="495980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3" name="フリーフォーム: 図形 142">
                    <a:extLst>
                      <a:ext uri="{FF2B5EF4-FFF2-40B4-BE49-F238E27FC236}">
                        <a16:creationId xmlns:a16="http://schemas.microsoft.com/office/drawing/2014/main" id="{ECD024C1-77AD-40AC-9D4D-8E4D15725B0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60364" y="5130789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23349797-C316-4C44-A2D2-F96C4D05859E}"/>
                </a:ext>
              </a:extLst>
            </p:cNvPr>
            <p:cNvGrpSpPr/>
            <p:nvPr/>
          </p:nvGrpSpPr>
          <p:grpSpPr>
            <a:xfrm>
              <a:off x="679226" y="1200867"/>
              <a:ext cx="1428606" cy="571972"/>
              <a:chOff x="3194194" y="5344906"/>
              <a:chExt cx="2200049" cy="821416"/>
            </a:xfrm>
          </p:grpSpPr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12793741-3998-4E80-8884-9AD6A49B6170}"/>
                  </a:ext>
                </a:extLst>
              </p:cNvPr>
              <p:cNvGrpSpPr/>
              <p:nvPr/>
            </p:nvGrpSpPr>
            <p:grpSpPr>
              <a:xfrm>
                <a:off x="3208047" y="5344906"/>
                <a:ext cx="1700275" cy="751568"/>
                <a:chOff x="3208047" y="5344906"/>
                <a:chExt cx="2272004" cy="751568"/>
              </a:xfrm>
            </p:grpSpPr>
            <p:grpSp>
              <p:nvGrpSpPr>
                <p:cNvPr id="91" name="グループ化 90">
                  <a:extLst>
                    <a:ext uri="{FF2B5EF4-FFF2-40B4-BE49-F238E27FC236}">
                      <a16:creationId xmlns:a16="http://schemas.microsoft.com/office/drawing/2014/main" id="{2EF021F9-77BF-48B8-812D-7AE10EB17626}"/>
                    </a:ext>
                  </a:extLst>
                </p:cNvPr>
                <p:cNvGrpSpPr/>
                <p:nvPr/>
              </p:nvGrpSpPr>
              <p:grpSpPr>
                <a:xfrm>
                  <a:off x="3601747" y="5529056"/>
                  <a:ext cx="1395704" cy="237218"/>
                  <a:chOff x="3601747" y="5529056"/>
                  <a:chExt cx="1395704" cy="237218"/>
                </a:xfrm>
              </p:grpSpPr>
              <p:sp>
                <p:nvSpPr>
                  <p:cNvPr id="126" name="フリーフォーム: 図形 125">
                    <a:extLst>
                      <a:ext uri="{FF2B5EF4-FFF2-40B4-BE49-F238E27FC236}">
                        <a16:creationId xmlns:a16="http://schemas.microsoft.com/office/drawing/2014/main" id="{61D017CD-4DB1-4D5C-B23E-EBA8DA956A0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79414" y="52260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" name="フリーフォーム: 図形 126">
                    <a:extLst>
                      <a:ext uri="{FF2B5EF4-FFF2-40B4-BE49-F238E27FC236}">
                        <a16:creationId xmlns:a16="http://schemas.microsoft.com/office/drawing/2014/main" id="{A47F8A20-A778-47D0-9253-03139BA98BA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00014" y="51752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" name="フリーフォーム: 図形 127">
                    <a:extLst>
                      <a:ext uri="{FF2B5EF4-FFF2-40B4-BE49-F238E27FC236}">
                        <a16:creationId xmlns:a16="http://schemas.microsoft.com/office/drawing/2014/main" id="{E1B56F0F-95A3-4274-9AA0-0CD6DA7F05B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82614" y="5251438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" name="フリーフォーム: 図形 128">
                    <a:extLst>
                      <a:ext uri="{FF2B5EF4-FFF2-40B4-BE49-F238E27FC236}">
                        <a16:creationId xmlns:a16="http://schemas.microsoft.com/office/drawing/2014/main" id="{38311F98-0B09-4EB5-9E03-3B32C56EEB2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60364" y="5130789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2" name="グループ化 91">
                  <a:extLst>
                    <a:ext uri="{FF2B5EF4-FFF2-40B4-BE49-F238E27FC236}">
                      <a16:creationId xmlns:a16="http://schemas.microsoft.com/office/drawing/2014/main" id="{A6327F86-D059-4003-9ECC-1B26AFC70079}"/>
                    </a:ext>
                  </a:extLst>
                </p:cNvPr>
                <p:cNvGrpSpPr/>
                <p:nvPr/>
              </p:nvGrpSpPr>
              <p:grpSpPr>
                <a:xfrm>
                  <a:off x="3995447" y="5344906"/>
                  <a:ext cx="1395704" cy="237218"/>
                  <a:chOff x="3601747" y="5529056"/>
                  <a:chExt cx="1395704" cy="237218"/>
                </a:xfrm>
              </p:grpSpPr>
              <p:sp>
                <p:nvSpPr>
                  <p:cNvPr id="122" name="フリーフォーム: 図形 121">
                    <a:extLst>
                      <a:ext uri="{FF2B5EF4-FFF2-40B4-BE49-F238E27FC236}">
                        <a16:creationId xmlns:a16="http://schemas.microsoft.com/office/drawing/2014/main" id="{A81BAA4F-343B-481F-8F2A-A49E3307D81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79414" y="52260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3" name="フリーフォーム: 図形 122">
                    <a:extLst>
                      <a:ext uri="{FF2B5EF4-FFF2-40B4-BE49-F238E27FC236}">
                        <a16:creationId xmlns:a16="http://schemas.microsoft.com/office/drawing/2014/main" id="{05A47512-0535-4601-9771-006D8EF26B1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00014" y="51752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4" name="フリーフォーム: 図形 123">
                    <a:extLst>
                      <a:ext uri="{FF2B5EF4-FFF2-40B4-BE49-F238E27FC236}">
                        <a16:creationId xmlns:a16="http://schemas.microsoft.com/office/drawing/2014/main" id="{3B992E04-941A-4D54-832B-0658CF57CE3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82614" y="5251438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" name="フリーフォーム: 図形 124">
                    <a:extLst>
                      <a:ext uri="{FF2B5EF4-FFF2-40B4-BE49-F238E27FC236}">
                        <a16:creationId xmlns:a16="http://schemas.microsoft.com/office/drawing/2014/main" id="{6274CD5D-46F5-4EC6-A169-C4D00F09511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60364" y="5130789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3" name="グループ化 92">
                  <a:extLst>
                    <a:ext uri="{FF2B5EF4-FFF2-40B4-BE49-F238E27FC236}">
                      <a16:creationId xmlns:a16="http://schemas.microsoft.com/office/drawing/2014/main" id="{59EB59E5-2898-43BD-91AA-68027FBB7607}"/>
                    </a:ext>
                  </a:extLst>
                </p:cNvPr>
                <p:cNvGrpSpPr/>
                <p:nvPr/>
              </p:nvGrpSpPr>
              <p:grpSpPr>
                <a:xfrm>
                  <a:off x="3411247" y="5694156"/>
                  <a:ext cx="1395704" cy="237218"/>
                  <a:chOff x="3601747" y="5529056"/>
                  <a:chExt cx="1395704" cy="237218"/>
                </a:xfrm>
              </p:grpSpPr>
              <p:sp>
                <p:nvSpPr>
                  <p:cNvPr id="118" name="フリーフォーム: 図形 117">
                    <a:extLst>
                      <a:ext uri="{FF2B5EF4-FFF2-40B4-BE49-F238E27FC236}">
                        <a16:creationId xmlns:a16="http://schemas.microsoft.com/office/drawing/2014/main" id="{DFA46FE3-B003-4780-9C98-EFCBD1A1CEE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79414" y="52260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" name="フリーフォーム: 図形 118">
                    <a:extLst>
                      <a:ext uri="{FF2B5EF4-FFF2-40B4-BE49-F238E27FC236}">
                        <a16:creationId xmlns:a16="http://schemas.microsoft.com/office/drawing/2014/main" id="{FB28BDF5-540E-4CF5-9459-8C5C358C255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00014" y="51752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" name="フリーフォーム: 図形 119">
                    <a:extLst>
                      <a:ext uri="{FF2B5EF4-FFF2-40B4-BE49-F238E27FC236}">
                        <a16:creationId xmlns:a16="http://schemas.microsoft.com/office/drawing/2014/main" id="{E9AF7635-0396-46B9-A3D7-2B2234597E1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82614" y="5251438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" name="フリーフォーム: 図形 120">
                    <a:extLst>
                      <a:ext uri="{FF2B5EF4-FFF2-40B4-BE49-F238E27FC236}">
                        <a16:creationId xmlns:a16="http://schemas.microsoft.com/office/drawing/2014/main" id="{37C39832-AE19-4F68-AE26-B668BD2E9D6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60364" y="5130789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4" name="グループ化 93">
                  <a:extLst>
                    <a:ext uri="{FF2B5EF4-FFF2-40B4-BE49-F238E27FC236}">
                      <a16:creationId xmlns:a16="http://schemas.microsoft.com/office/drawing/2014/main" id="{E87146C3-0BDE-4C6E-8683-F7CB267D5C69}"/>
                    </a:ext>
                  </a:extLst>
                </p:cNvPr>
                <p:cNvGrpSpPr/>
                <p:nvPr/>
              </p:nvGrpSpPr>
              <p:grpSpPr>
                <a:xfrm>
                  <a:off x="3208047" y="5427456"/>
                  <a:ext cx="1395704" cy="237218"/>
                  <a:chOff x="3601747" y="5529056"/>
                  <a:chExt cx="1395704" cy="237218"/>
                </a:xfrm>
              </p:grpSpPr>
              <p:sp>
                <p:nvSpPr>
                  <p:cNvPr id="114" name="フリーフォーム: 図形 113">
                    <a:extLst>
                      <a:ext uri="{FF2B5EF4-FFF2-40B4-BE49-F238E27FC236}">
                        <a16:creationId xmlns:a16="http://schemas.microsoft.com/office/drawing/2014/main" id="{FDF9BC4C-8768-477F-A785-C715E56B16E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79414" y="52260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" name="フリーフォーム: 図形 114">
                    <a:extLst>
                      <a:ext uri="{FF2B5EF4-FFF2-40B4-BE49-F238E27FC236}">
                        <a16:creationId xmlns:a16="http://schemas.microsoft.com/office/drawing/2014/main" id="{03178289-6EEC-4789-B041-B9CE3F9D745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00014" y="51752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" name="フリーフォーム: 図形 115">
                    <a:extLst>
                      <a:ext uri="{FF2B5EF4-FFF2-40B4-BE49-F238E27FC236}">
                        <a16:creationId xmlns:a16="http://schemas.microsoft.com/office/drawing/2014/main" id="{6789728B-E4F4-4CFC-9DFF-2111A9E91D5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82614" y="5251438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" name="フリーフォーム: 図形 116">
                    <a:extLst>
                      <a:ext uri="{FF2B5EF4-FFF2-40B4-BE49-F238E27FC236}">
                        <a16:creationId xmlns:a16="http://schemas.microsoft.com/office/drawing/2014/main" id="{B1376004-8573-41A2-A75B-7A9D7BC38EA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60364" y="5130789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5" name="グループ化 94">
                  <a:extLst>
                    <a:ext uri="{FF2B5EF4-FFF2-40B4-BE49-F238E27FC236}">
                      <a16:creationId xmlns:a16="http://schemas.microsoft.com/office/drawing/2014/main" id="{A40840A3-1CEB-4A2E-96A7-5A7DA4BFAD78}"/>
                    </a:ext>
                  </a:extLst>
                </p:cNvPr>
                <p:cNvGrpSpPr/>
                <p:nvPr/>
              </p:nvGrpSpPr>
              <p:grpSpPr>
                <a:xfrm>
                  <a:off x="4084347" y="5611606"/>
                  <a:ext cx="1395704" cy="237218"/>
                  <a:chOff x="3601747" y="5529056"/>
                  <a:chExt cx="1395704" cy="237218"/>
                </a:xfrm>
              </p:grpSpPr>
              <p:sp>
                <p:nvSpPr>
                  <p:cNvPr id="110" name="フリーフォーム: 図形 109">
                    <a:extLst>
                      <a:ext uri="{FF2B5EF4-FFF2-40B4-BE49-F238E27FC236}">
                        <a16:creationId xmlns:a16="http://schemas.microsoft.com/office/drawing/2014/main" id="{8E8D2FD4-4212-415A-AE62-67565C4AB94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79414" y="52260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" name="フリーフォーム: 図形 110">
                    <a:extLst>
                      <a:ext uri="{FF2B5EF4-FFF2-40B4-BE49-F238E27FC236}">
                        <a16:creationId xmlns:a16="http://schemas.microsoft.com/office/drawing/2014/main" id="{0C714C4D-12AC-4984-81B7-F8F46BB5BD6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00014" y="51752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" name="フリーフォーム: 図形 111">
                    <a:extLst>
                      <a:ext uri="{FF2B5EF4-FFF2-40B4-BE49-F238E27FC236}">
                        <a16:creationId xmlns:a16="http://schemas.microsoft.com/office/drawing/2014/main" id="{9593F373-E310-4901-98BF-DBF3C1C7A1D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82614" y="5251438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" name="フリーフォーム: 図形 112">
                    <a:extLst>
                      <a:ext uri="{FF2B5EF4-FFF2-40B4-BE49-F238E27FC236}">
                        <a16:creationId xmlns:a16="http://schemas.microsoft.com/office/drawing/2014/main" id="{9330C258-FE5D-4B50-945E-5C8B37CF91D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60364" y="5130789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6" name="グループ化 95">
                  <a:extLst>
                    <a:ext uri="{FF2B5EF4-FFF2-40B4-BE49-F238E27FC236}">
                      <a16:creationId xmlns:a16="http://schemas.microsoft.com/office/drawing/2014/main" id="{CF5686B7-3DD1-4933-8DE4-E58E0A12B298}"/>
                    </a:ext>
                  </a:extLst>
                </p:cNvPr>
                <p:cNvGrpSpPr/>
                <p:nvPr/>
              </p:nvGrpSpPr>
              <p:grpSpPr>
                <a:xfrm>
                  <a:off x="3220370" y="5592555"/>
                  <a:ext cx="1395704" cy="237218"/>
                  <a:chOff x="3601747" y="5529056"/>
                  <a:chExt cx="1395704" cy="237218"/>
                </a:xfrm>
              </p:grpSpPr>
              <p:sp>
                <p:nvSpPr>
                  <p:cNvPr id="106" name="フリーフォーム: 図形 105">
                    <a:extLst>
                      <a:ext uri="{FF2B5EF4-FFF2-40B4-BE49-F238E27FC236}">
                        <a16:creationId xmlns:a16="http://schemas.microsoft.com/office/drawing/2014/main" id="{DC683DC6-C143-4730-9932-3FA5B9569B7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79414" y="52260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" name="フリーフォーム: 図形 106">
                    <a:extLst>
                      <a:ext uri="{FF2B5EF4-FFF2-40B4-BE49-F238E27FC236}">
                        <a16:creationId xmlns:a16="http://schemas.microsoft.com/office/drawing/2014/main" id="{326614E8-7F2D-43C6-9CBC-BC0E6542B22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00014" y="51752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8" name="フリーフォーム: 図形 107">
                    <a:extLst>
                      <a:ext uri="{FF2B5EF4-FFF2-40B4-BE49-F238E27FC236}">
                        <a16:creationId xmlns:a16="http://schemas.microsoft.com/office/drawing/2014/main" id="{A537D6C0-2161-40BB-9E62-E02031C43D4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82614" y="5251438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" name="フリーフォーム: 図形 108">
                    <a:extLst>
                      <a:ext uri="{FF2B5EF4-FFF2-40B4-BE49-F238E27FC236}">
                        <a16:creationId xmlns:a16="http://schemas.microsoft.com/office/drawing/2014/main" id="{522FD2DA-6E58-4072-8388-6141D3D62BF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60364" y="5130789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7" name="グループ化 96">
                  <a:extLst>
                    <a:ext uri="{FF2B5EF4-FFF2-40B4-BE49-F238E27FC236}">
                      <a16:creationId xmlns:a16="http://schemas.microsoft.com/office/drawing/2014/main" id="{FFE3EAC1-FD54-42DA-A3DE-B84D56C3711B}"/>
                    </a:ext>
                  </a:extLst>
                </p:cNvPr>
                <p:cNvGrpSpPr/>
                <p:nvPr/>
              </p:nvGrpSpPr>
              <p:grpSpPr>
                <a:xfrm>
                  <a:off x="4020847" y="5814804"/>
                  <a:ext cx="1395704" cy="192770"/>
                  <a:chOff x="3601747" y="5573504"/>
                  <a:chExt cx="1395704" cy="192770"/>
                </a:xfrm>
              </p:grpSpPr>
              <p:sp>
                <p:nvSpPr>
                  <p:cNvPr id="103" name="フリーフォーム: 図形 102">
                    <a:extLst>
                      <a:ext uri="{FF2B5EF4-FFF2-40B4-BE49-F238E27FC236}">
                        <a16:creationId xmlns:a16="http://schemas.microsoft.com/office/drawing/2014/main" id="{B0285A44-DBE3-4C1A-B856-A72882FAF69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79414" y="52260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" name="フリーフォーム: 図形 103">
                    <a:extLst>
                      <a:ext uri="{FF2B5EF4-FFF2-40B4-BE49-F238E27FC236}">
                        <a16:creationId xmlns:a16="http://schemas.microsoft.com/office/drawing/2014/main" id="{FC196FB9-637C-4485-892D-59C4E47CC99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00014" y="51752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" name="フリーフォーム: 図形 104">
                    <a:extLst>
                      <a:ext uri="{FF2B5EF4-FFF2-40B4-BE49-F238E27FC236}">
                        <a16:creationId xmlns:a16="http://schemas.microsoft.com/office/drawing/2014/main" id="{451D1036-8D78-4C07-A928-B2DA2083FF6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82614" y="5251438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8" name="グループ化 97">
                  <a:extLst>
                    <a:ext uri="{FF2B5EF4-FFF2-40B4-BE49-F238E27FC236}">
                      <a16:creationId xmlns:a16="http://schemas.microsoft.com/office/drawing/2014/main" id="{A390FAB5-3335-4E56-B6CF-97E767938BE9}"/>
                    </a:ext>
                  </a:extLst>
                </p:cNvPr>
                <p:cNvGrpSpPr/>
                <p:nvPr/>
              </p:nvGrpSpPr>
              <p:grpSpPr>
                <a:xfrm>
                  <a:off x="3284247" y="5859256"/>
                  <a:ext cx="1395704" cy="237218"/>
                  <a:chOff x="3601747" y="5529056"/>
                  <a:chExt cx="1395704" cy="237218"/>
                </a:xfrm>
              </p:grpSpPr>
              <p:sp>
                <p:nvSpPr>
                  <p:cNvPr id="99" name="フリーフォーム: 図形 98">
                    <a:extLst>
                      <a:ext uri="{FF2B5EF4-FFF2-40B4-BE49-F238E27FC236}">
                        <a16:creationId xmlns:a16="http://schemas.microsoft.com/office/drawing/2014/main" id="{97C8CD22-AAAA-4A98-A58D-9FA3752D563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79414" y="52260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" name="フリーフォーム: 図形 99">
                    <a:extLst>
                      <a:ext uri="{FF2B5EF4-FFF2-40B4-BE49-F238E27FC236}">
                        <a16:creationId xmlns:a16="http://schemas.microsoft.com/office/drawing/2014/main" id="{D867E99E-43C8-464A-8BF3-D5F8B1646F4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00014" y="51752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" name="フリーフォーム: 図形 100">
                    <a:extLst>
                      <a:ext uri="{FF2B5EF4-FFF2-40B4-BE49-F238E27FC236}">
                        <a16:creationId xmlns:a16="http://schemas.microsoft.com/office/drawing/2014/main" id="{09F5C9FE-E1BE-4E35-836B-086C165B5ED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82614" y="5251438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" name="フリーフォーム: 図形 101">
                    <a:extLst>
                      <a:ext uri="{FF2B5EF4-FFF2-40B4-BE49-F238E27FC236}">
                        <a16:creationId xmlns:a16="http://schemas.microsoft.com/office/drawing/2014/main" id="{7198A45B-4F37-4ADF-9FEE-606E8F140CC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60364" y="5130789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BB105E92-ECF4-477E-86E5-39740AE27EA5}"/>
                  </a:ext>
                </a:extLst>
              </p:cNvPr>
              <p:cNvGrpSpPr/>
              <p:nvPr/>
            </p:nvGrpSpPr>
            <p:grpSpPr>
              <a:xfrm>
                <a:off x="3194194" y="5484604"/>
                <a:ext cx="2200049" cy="681718"/>
                <a:chOff x="2451321" y="5389354"/>
                <a:chExt cx="2939830" cy="681718"/>
              </a:xfrm>
            </p:grpSpPr>
            <p:grpSp>
              <p:nvGrpSpPr>
                <p:cNvPr id="53" name="グループ化 52">
                  <a:extLst>
                    <a:ext uri="{FF2B5EF4-FFF2-40B4-BE49-F238E27FC236}">
                      <a16:creationId xmlns:a16="http://schemas.microsoft.com/office/drawing/2014/main" id="{ED167756-8B69-405D-97E7-5FC6100425C6}"/>
                    </a:ext>
                  </a:extLst>
                </p:cNvPr>
                <p:cNvGrpSpPr/>
                <p:nvPr/>
              </p:nvGrpSpPr>
              <p:grpSpPr>
                <a:xfrm>
                  <a:off x="3601747" y="5529056"/>
                  <a:ext cx="1395704" cy="237218"/>
                  <a:chOff x="3601747" y="5529056"/>
                  <a:chExt cx="1395704" cy="237218"/>
                </a:xfrm>
              </p:grpSpPr>
              <p:sp>
                <p:nvSpPr>
                  <p:cNvPr id="87" name="フリーフォーム: 図形 86">
                    <a:extLst>
                      <a:ext uri="{FF2B5EF4-FFF2-40B4-BE49-F238E27FC236}">
                        <a16:creationId xmlns:a16="http://schemas.microsoft.com/office/drawing/2014/main" id="{F9CCB0E7-05B2-4348-A1AD-8FA11363DB6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79414" y="52260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" name="フリーフォーム: 図形 87">
                    <a:extLst>
                      <a:ext uri="{FF2B5EF4-FFF2-40B4-BE49-F238E27FC236}">
                        <a16:creationId xmlns:a16="http://schemas.microsoft.com/office/drawing/2014/main" id="{0EF5E4FA-AA62-4009-9131-78B64E9D0A3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00014" y="51752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" name="フリーフォーム: 図形 88">
                    <a:extLst>
                      <a:ext uri="{FF2B5EF4-FFF2-40B4-BE49-F238E27FC236}">
                        <a16:creationId xmlns:a16="http://schemas.microsoft.com/office/drawing/2014/main" id="{B2E085F2-69E6-4EA8-96E7-390CE5C7428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82614" y="5251438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" name="フリーフォーム: 図形 89">
                    <a:extLst>
                      <a:ext uri="{FF2B5EF4-FFF2-40B4-BE49-F238E27FC236}">
                        <a16:creationId xmlns:a16="http://schemas.microsoft.com/office/drawing/2014/main" id="{1E8725B4-B208-495A-B08D-0610C9AC426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60364" y="5130789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4" name="グループ化 53">
                  <a:extLst>
                    <a:ext uri="{FF2B5EF4-FFF2-40B4-BE49-F238E27FC236}">
                      <a16:creationId xmlns:a16="http://schemas.microsoft.com/office/drawing/2014/main" id="{8D964F97-4A8A-4057-876F-47EB3232C539}"/>
                    </a:ext>
                  </a:extLst>
                </p:cNvPr>
                <p:cNvGrpSpPr/>
                <p:nvPr/>
              </p:nvGrpSpPr>
              <p:grpSpPr>
                <a:xfrm>
                  <a:off x="3995447" y="5389354"/>
                  <a:ext cx="1395704" cy="192770"/>
                  <a:chOff x="3601747" y="5573504"/>
                  <a:chExt cx="1395704" cy="192770"/>
                </a:xfrm>
              </p:grpSpPr>
              <p:sp>
                <p:nvSpPr>
                  <p:cNvPr id="84" name="フリーフォーム: 図形 83">
                    <a:extLst>
                      <a:ext uri="{FF2B5EF4-FFF2-40B4-BE49-F238E27FC236}">
                        <a16:creationId xmlns:a16="http://schemas.microsoft.com/office/drawing/2014/main" id="{439CF4A1-A1D9-4EB3-A996-3BF0C2417C4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79414" y="52260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" name="フリーフォーム: 図形 84">
                    <a:extLst>
                      <a:ext uri="{FF2B5EF4-FFF2-40B4-BE49-F238E27FC236}">
                        <a16:creationId xmlns:a16="http://schemas.microsoft.com/office/drawing/2014/main" id="{565D3810-93DA-42D2-81D7-F66743BE706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00014" y="51752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" name="フリーフォーム: 図形 85">
                    <a:extLst>
                      <a:ext uri="{FF2B5EF4-FFF2-40B4-BE49-F238E27FC236}">
                        <a16:creationId xmlns:a16="http://schemas.microsoft.com/office/drawing/2014/main" id="{B73211B0-5D6F-447A-809F-71B5E75CF40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82614" y="5251438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5" name="グループ化 54">
                  <a:extLst>
                    <a:ext uri="{FF2B5EF4-FFF2-40B4-BE49-F238E27FC236}">
                      <a16:creationId xmlns:a16="http://schemas.microsoft.com/office/drawing/2014/main" id="{8EEE4132-25ED-474C-8CAD-FC7D5E690F7A}"/>
                    </a:ext>
                  </a:extLst>
                </p:cNvPr>
                <p:cNvGrpSpPr/>
                <p:nvPr/>
              </p:nvGrpSpPr>
              <p:grpSpPr>
                <a:xfrm>
                  <a:off x="3411247" y="5694156"/>
                  <a:ext cx="1395704" cy="237218"/>
                  <a:chOff x="3601747" y="5529056"/>
                  <a:chExt cx="1395704" cy="237218"/>
                </a:xfrm>
              </p:grpSpPr>
              <p:sp>
                <p:nvSpPr>
                  <p:cNvPr id="80" name="フリーフォーム: 図形 79">
                    <a:extLst>
                      <a:ext uri="{FF2B5EF4-FFF2-40B4-BE49-F238E27FC236}">
                        <a16:creationId xmlns:a16="http://schemas.microsoft.com/office/drawing/2014/main" id="{24B05536-C213-42F7-BF23-446A653A4C7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79414" y="52260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" name="フリーフォーム: 図形 80">
                    <a:extLst>
                      <a:ext uri="{FF2B5EF4-FFF2-40B4-BE49-F238E27FC236}">
                        <a16:creationId xmlns:a16="http://schemas.microsoft.com/office/drawing/2014/main" id="{21B64F82-4C62-45F4-8D0E-6C1494335D3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00014" y="51752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" name="フリーフォーム: 図形 81">
                    <a:extLst>
                      <a:ext uri="{FF2B5EF4-FFF2-40B4-BE49-F238E27FC236}">
                        <a16:creationId xmlns:a16="http://schemas.microsoft.com/office/drawing/2014/main" id="{71E296C6-EDD4-4B7A-A184-E478784B4F4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82614" y="5251438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" name="フリーフォーム: 図形 82">
                    <a:extLst>
                      <a:ext uri="{FF2B5EF4-FFF2-40B4-BE49-F238E27FC236}">
                        <a16:creationId xmlns:a16="http://schemas.microsoft.com/office/drawing/2014/main" id="{7B973C8F-FC2A-4EE0-86AB-B895AA86331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60364" y="5130789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6" name="グループ化 55">
                  <a:extLst>
                    <a:ext uri="{FF2B5EF4-FFF2-40B4-BE49-F238E27FC236}">
                      <a16:creationId xmlns:a16="http://schemas.microsoft.com/office/drawing/2014/main" id="{EA5BB61B-8033-49BB-909C-E7348E6D30E5}"/>
                    </a:ext>
                  </a:extLst>
                </p:cNvPr>
                <p:cNvGrpSpPr/>
                <p:nvPr/>
              </p:nvGrpSpPr>
              <p:grpSpPr>
                <a:xfrm>
                  <a:off x="3208047" y="5427456"/>
                  <a:ext cx="1395704" cy="237218"/>
                  <a:chOff x="3601747" y="5529056"/>
                  <a:chExt cx="1395704" cy="237218"/>
                </a:xfrm>
              </p:grpSpPr>
              <p:sp>
                <p:nvSpPr>
                  <p:cNvPr id="76" name="フリーフォーム: 図形 75">
                    <a:extLst>
                      <a:ext uri="{FF2B5EF4-FFF2-40B4-BE49-F238E27FC236}">
                        <a16:creationId xmlns:a16="http://schemas.microsoft.com/office/drawing/2014/main" id="{66EAE39E-DCC0-4AA2-8875-48597D1C287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79414" y="52260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" name="フリーフォーム: 図形 76">
                    <a:extLst>
                      <a:ext uri="{FF2B5EF4-FFF2-40B4-BE49-F238E27FC236}">
                        <a16:creationId xmlns:a16="http://schemas.microsoft.com/office/drawing/2014/main" id="{59F8A1E3-9FB4-49B5-B3EA-85390FAA4D5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00014" y="51752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" name="フリーフォーム: 図形 77">
                    <a:extLst>
                      <a:ext uri="{FF2B5EF4-FFF2-40B4-BE49-F238E27FC236}">
                        <a16:creationId xmlns:a16="http://schemas.microsoft.com/office/drawing/2014/main" id="{88ADA383-63BE-41AD-AC6C-9F58B619607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82614" y="5251438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" name="フリーフォーム: 図形 78">
                    <a:extLst>
                      <a:ext uri="{FF2B5EF4-FFF2-40B4-BE49-F238E27FC236}">
                        <a16:creationId xmlns:a16="http://schemas.microsoft.com/office/drawing/2014/main" id="{720D48B1-E3BD-4719-A0EA-985F0869745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60364" y="5130789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7" name="グループ化 56">
                  <a:extLst>
                    <a:ext uri="{FF2B5EF4-FFF2-40B4-BE49-F238E27FC236}">
                      <a16:creationId xmlns:a16="http://schemas.microsoft.com/office/drawing/2014/main" id="{EB077A6C-CF81-409D-AED8-352FFDDC834E}"/>
                    </a:ext>
                  </a:extLst>
                </p:cNvPr>
                <p:cNvGrpSpPr/>
                <p:nvPr/>
              </p:nvGrpSpPr>
              <p:grpSpPr>
                <a:xfrm>
                  <a:off x="4076169" y="5516354"/>
                  <a:ext cx="1200682" cy="307068"/>
                  <a:chOff x="3593569" y="5433804"/>
                  <a:chExt cx="1200682" cy="307068"/>
                </a:xfrm>
              </p:grpSpPr>
              <p:sp>
                <p:nvSpPr>
                  <p:cNvPr id="72" name="フリーフォーム: 図形 71">
                    <a:extLst>
                      <a:ext uri="{FF2B5EF4-FFF2-40B4-BE49-F238E27FC236}">
                        <a16:creationId xmlns:a16="http://schemas.microsoft.com/office/drawing/2014/main" id="{771EBB05-828F-440B-8565-5E882242FDC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79414" y="52260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" name="フリーフォーム: 図形 72">
                    <a:extLst>
                      <a:ext uri="{FF2B5EF4-FFF2-40B4-BE49-F238E27FC236}">
                        <a16:creationId xmlns:a16="http://schemas.microsoft.com/office/drawing/2014/main" id="{BF4106A6-B60C-433F-B54E-61EB73377CE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00014" y="51752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" name="フリーフォーム: 図形 73">
                    <a:extLst>
                      <a:ext uri="{FF2B5EF4-FFF2-40B4-BE49-F238E27FC236}">
                        <a16:creationId xmlns:a16="http://schemas.microsoft.com/office/drawing/2014/main" id="{6D96D0A3-A300-4B45-924E-C2C4CC196DA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991836" y="50355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" name="フリーフォーム: 図形 74">
                    <a:extLst>
                      <a:ext uri="{FF2B5EF4-FFF2-40B4-BE49-F238E27FC236}">
                        <a16:creationId xmlns:a16="http://schemas.microsoft.com/office/drawing/2014/main" id="{088D8863-6DA0-4EF2-9E52-59B5A1EE7F2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60364" y="5130789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8" name="グループ化 57">
                  <a:extLst>
                    <a:ext uri="{FF2B5EF4-FFF2-40B4-BE49-F238E27FC236}">
                      <a16:creationId xmlns:a16="http://schemas.microsoft.com/office/drawing/2014/main" id="{D236BD19-511A-4491-A9F6-35B863091815}"/>
                    </a:ext>
                  </a:extLst>
                </p:cNvPr>
                <p:cNvGrpSpPr/>
                <p:nvPr/>
              </p:nvGrpSpPr>
              <p:grpSpPr>
                <a:xfrm>
                  <a:off x="3220370" y="5592555"/>
                  <a:ext cx="1395704" cy="237218"/>
                  <a:chOff x="3601747" y="5529056"/>
                  <a:chExt cx="1395704" cy="237218"/>
                </a:xfrm>
              </p:grpSpPr>
              <p:sp>
                <p:nvSpPr>
                  <p:cNvPr id="68" name="フリーフォーム: 図形 67">
                    <a:extLst>
                      <a:ext uri="{FF2B5EF4-FFF2-40B4-BE49-F238E27FC236}">
                        <a16:creationId xmlns:a16="http://schemas.microsoft.com/office/drawing/2014/main" id="{851063F2-A00D-4121-8CE3-08703C3A6B7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79414" y="52260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" name="フリーフォーム: 図形 68">
                    <a:extLst>
                      <a:ext uri="{FF2B5EF4-FFF2-40B4-BE49-F238E27FC236}">
                        <a16:creationId xmlns:a16="http://schemas.microsoft.com/office/drawing/2014/main" id="{2082A79C-97BF-4A85-98FE-6C813071AF5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00014" y="51752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" name="フリーフォーム: 図形 69">
                    <a:extLst>
                      <a:ext uri="{FF2B5EF4-FFF2-40B4-BE49-F238E27FC236}">
                        <a16:creationId xmlns:a16="http://schemas.microsoft.com/office/drawing/2014/main" id="{934673FC-2E83-4607-99AA-AE76DC7448F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82614" y="5251438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" name="フリーフォーム: 図形 70">
                    <a:extLst>
                      <a:ext uri="{FF2B5EF4-FFF2-40B4-BE49-F238E27FC236}">
                        <a16:creationId xmlns:a16="http://schemas.microsoft.com/office/drawing/2014/main" id="{F9934402-9447-4383-9086-DB7FE9F8967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60364" y="5130789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9" name="グループ化 58">
                  <a:extLst>
                    <a:ext uri="{FF2B5EF4-FFF2-40B4-BE49-F238E27FC236}">
                      <a16:creationId xmlns:a16="http://schemas.microsoft.com/office/drawing/2014/main" id="{F5C77180-41AB-476A-9AED-D4CC9A35CB3D}"/>
                    </a:ext>
                  </a:extLst>
                </p:cNvPr>
                <p:cNvGrpSpPr/>
                <p:nvPr/>
              </p:nvGrpSpPr>
              <p:grpSpPr>
                <a:xfrm>
                  <a:off x="4020847" y="5764003"/>
                  <a:ext cx="1192504" cy="218169"/>
                  <a:chOff x="3601747" y="5522703"/>
                  <a:chExt cx="1192504" cy="218169"/>
                </a:xfrm>
              </p:grpSpPr>
              <p:sp>
                <p:nvSpPr>
                  <p:cNvPr id="65" name="フリーフォーム: 図形 64">
                    <a:extLst>
                      <a:ext uri="{FF2B5EF4-FFF2-40B4-BE49-F238E27FC236}">
                        <a16:creationId xmlns:a16="http://schemas.microsoft.com/office/drawing/2014/main" id="{D2D6FBDF-FD11-420F-B905-C7C504354FE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79414" y="52260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" name="フリーフォーム: 図形 65">
                    <a:extLst>
                      <a:ext uri="{FF2B5EF4-FFF2-40B4-BE49-F238E27FC236}">
                        <a16:creationId xmlns:a16="http://schemas.microsoft.com/office/drawing/2014/main" id="{006227B5-3B59-481C-B837-11A2EE1AD4F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00014" y="51752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" name="フリーフォーム: 図形 66">
                    <a:extLst>
                      <a:ext uri="{FF2B5EF4-FFF2-40B4-BE49-F238E27FC236}">
                        <a16:creationId xmlns:a16="http://schemas.microsoft.com/office/drawing/2014/main" id="{8AB899AC-AC45-4009-8FF4-C0DC09ED0A7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60972" y="51244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0" name="グループ化 59">
                  <a:extLst>
                    <a:ext uri="{FF2B5EF4-FFF2-40B4-BE49-F238E27FC236}">
                      <a16:creationId xmlns:a16="http://schemas.microsoft.com/office/drawing/2014/main" id="{555072EF-6EC2-488B-8DA2-77FF6E104C5B}"/>
                    </a:ext>
                  </a:extLst>
                </p:cNvPr>
                <p:cNvGrpSpPr/>
                <p:nvPr/>
              </p:nvGrpSpPr>
              <p:grpSpPr>
                <a:xfrm>
                  <a:off x="2451321" y="5688274"/>
                  <a:ext cx="2025430" cy="382798"/>
                  <a:chOff x="2768821" y="5358074"/>
                  <a:chExt cx="2025430" cy="382798"/>
                </a:xfrm>
              </p:grpSpPr>
              <p:sp>
                <p:nvSpPr>
                  <p:cNvPr id="61" name="フリーフォーム: 図形 60">
                    <a:extLst>
                      <a:ext uri="{FF2B5EF4-FFF2-40B4-BE49-F238E27FC236}">
                        <a16:creationId xmlns:a16="http://schemas.microsoft.com/office/drawing/2014/main" id="{7A114C20-5669-4209-9CBE-4CD7269B44C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79414" y="5226036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" name="フリーフォーム: 図形 61">
                    <a:extLst>
                      <a:ext uri="{FF2B5EF4-FFF2-40B4-BE49-F238E27FC236}">
                        <a16:creationId xmlns:a16="http://schemas.microsoft.com/office/drawing/2014/main" id="{38A41C70-6AEC-430E-88B8-552445656E1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00014" y="517523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" name="フリーフォーム: 図形 62">
                    <a:extLst>
                      <a:ext uri="{FF2B5EF4-FFF2-40B4-BE49-F238E27FC236}">
                        <a16:creationId xmlns:a16="http://schemas.microsoft.com/office/drawing/2014/main" id="{DB47DEDC-2AEB-4A6C-BBB3-BC67F855094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67088" y="4959807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" name="フリーフォーム: 図形 63">
                    <a:extLst>
                      <a:ext uri="{FF2B5EF4-FFF2-40B4-BE49-F238E27FC236}">
                        <a16:creationId xmlns:a16="http://schemas.microsoft.com/office/drawing/2014/main" id="{206FA239-14B5-4355-90E7-EBF607CFB3A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60364" y="5130789"/>
                    <a:ext cx="116569" cy="913104"/>
                  </a:xfrm>
                  <a:custGeom>
                    <a:avLst/>
                    <a:gdLst>
                      <a:gd name="connsiteX0" fmla="*/ 0 w 116569"/>
                      <a:gd name="connsiteY0" fmla="*/ 456551 h 913104"/>
                      <a:gd name="connsiteX1" fmla="*/ 67704 w 116569"/>
                      <a:gd name="connsiteY1" fmla="*/ 17407 h 913104"/>
                      <a:gd name="connsiteX2" fmla="*/ 77003 w 116569"/>
                      <a:gd name="connsiteY2" fmla="*/ 0 h 913104"/>
                      <a:gd name="connsiteX3" fmla="*/ 116568 w 116569"/>
                      <a:gd name="connsiteY3" fmla="*/ 0 h 913104"/>
                      <a:gd name="connsiteX4" fmla="*/ 110318 w 116569"/>
                      <a:gd name="connsiteY4" fmla="*/ 12340 h 913104"/>
                      <a:gd name="connsiteX5" fmla="*/ 48208 w 116569"/>
                      <a:gd name="connsiteY5" fmla="*/ 456551 h 913104"/>
                      <a:gd name="connsiteX6" fmla="*/ 110318 w 116569"/>
                      <a:gd name="connsiteY6" fmla="*/ 900762 h 913104"/>
                      <a:gd name="connsiteX7" fmla="*/ 116569 w 116569"/>
                      <a:gd name="connsiteY7" fmla="*/ 913104 h 913104"/>
                      <a:gd name="connsiteX8" fmla="*/ 77004 w 116569"/>
                      <a:gd name="connsiteY8" fmla="*/ 913104 h 913104"/>
                      <a:gd name="connsiteX9" fmla="*/ 67704 w 116569"/>
                      <a:gd name="connsiteY9" fmla="*/ 895695 h 913104"/>
                      <a:gd name="connsiteX10" fmla="*/ 0 w 116569"/>
                      <a:gd name="connsiteY10" fmla="*/ 456551 h 913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6569" h="913104">
                        <a:moveTo>
                          <a:pt x="0" y="456551"/>
                        </a:moveTo>
                        <a:cubicBezTo>
                          <a:pt x="0" y="273749"/>
                          <a:pt x="26857" y="112578"/>
                          <a:pt x="67704" y="17407"/>
                        </a:cubicBezTo>
                        <a:lnTo>
                          <a:pt x="77003" y="0"/>
                        </a:lnTo>
                        <a:lnTo>
                          <a:pt x="116568" y="0"/>
                        </a:lnTo>
                        <a:lnTo>
                          <a:pt x="110318" y="12340"/>
                        </a:lnTo>
                        <a:cubicBezTo>
                          <a:pt x="71760" y="118165"/>
                          <a:pt x="48208" y="280555"/>
                          <a:pt x="48208" y="456551"/>
                        </a:cubicBezTo>
                        <a:cubicBezTo>
                          <a:pt x="48208" y="632548"/>
                          <a:pt x="71760" y="794937"/>
                          <a:pt x="110318" y="900762"/>
                        </a:cubicBezTo>
                        <a:lnTo>
                          <a:pt x="116569" y="913104"/>
                        </a:lnTo>
                        <a:lnTo>
                          <a:pt x="77004" y="913104"/>
                        </a:lnTo>
                        <a:lnTo>
                          <a:pt x="67704" y="895695"/>
                        </a:lnTo>
                        <a:cubicBezTo>
                          <a:pt x="26857" y="800524"/>
                          <a:pt x="0" y="639354"/>
                          <a:pt x="0" y="456551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9D91CBBF-EE8A-430A-9707-81C7B7274C77}"/>
                </a:ext>
              </a:extLst>
            </p:cNvPr>
            <p:cNvGrpSpPr/>
            <p:nvPr/>
          </p:nvGrpSpPr>
          <p:grpSpPr>
            <a:xfrm>
              <a:off x="1964379" y="1243675"/>
              <a:ext cx="610523" cy="563590"/>
              <a:chOff x="4419126" y="4696973"/>
              <a:chExt cx="578230" cy="533780"/>
            </a:xfrm>
          </p:grpSpPr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AE1D89B4-6BE6-42C8-AC04-A34C1605EF51}"/>
                  </a:ext>
                </a:extLst>
              </p:cNvPr>
              <p:cNvSpPr/>
              <p:nvPr/>
            </p:nvSpPr>
            <p:spPr>
              <a:xfrm>
                <a:off x="4419126" y="4696973"/>
                <a:ext cx="578230" cy="533780"/>
              </a:xfrm>
              <a:custGeom>
                <a:avLst/>
                <a:gdLst>
                  <a:gd name="connsiteX0" fmla="*/ 231965 w 578230"/>
                  <a:gd name="connsiteY0" fmla="*/ 0 h 533780"/>
                  <a:gd name="connsiteX1" fmla="*/ 278285 w 578230"/>
                  <a:gd name="connsiteY1" fmla="*/ 7003 h 533780"/>
                  <a:gd name="connsiteX2" fmla="*/ 314850 w 578230"/>
                  <a:gd name="connsiteY2" fmla="*/ 24580 h 533780"/>
                  <a:gd name="connsiteX3" fmla="*/ 323734 w 578230"/>
                  <a:gd name="connsiteY3" fmla="*/ 18590 h 533780"/>
                  <a:gd name="connsiteX4" fmla="*/ 384365 w 578230"/>
                  <a:gd name="connsiteY4" fmla="*/ 6350 h 533780"/>
                  <a:gd name="connsiteX5" fmla="*/ 540130 w 578230"/>
                  <a:gd name="connsiteY5" fmla="*/ 162115 h 533780"/>
                  <a:gd name="connsiteX6" fmla="*/ 538737 w 578230"/>
                  <a:gd name="connsiteY6" fmla="*/ 169014 h 533780"/>
                  <a:gd name="connsiteX7" fmla="*/ 565990 w 578230"/>
                  <a:gd name="connsiteY7" fmla="*/ 209434 h 533780"/>
                  <a:gd name="connsiteX8" fmla="*/ 578230 w 578230"/>
                  <a:gd name="connsiteY8" fmla="*/ 270065 h 533780"/>
                  <a:gd name="connsiteX9" fmla="*/ 565990 w 578230"/>
                  <a:gd name="connsiteY9" fmla="*/ 330696 h 533780"/>
                  <a:gd name="connsiteX10" fmla="*/ 551692 w 578230"/>
                  <a:gd name="connsiteY10" fmla="*/ 351902 h 533780"/>
                  <a:gd name="connsiteX11" fmla="*/ 540590 w 578230"/>
                  <a:gd name="connsiteY11" fmla="*/ 406896 h 533780"/>
                  <a:gd name="connsiteX12" fmla="*/ 397065 w 578230"/>
                  <a:gd name="connsiteY12" fmla="*/ 502030 h 533780"/>
                  <a:gd name="connsiteX13" fmla="*/ 358655 w 578230"/>
                  <a:gd name="connsiteY13" fmla="*/ 494276 h 533780"/>
                  <a:gd name="connsiteX14" fmla="*/ 344455 w 578230"/>
                  <a:gd name="connsiteY14" fmla="*/ 507178 h 533780"/>
                  <a:gd name="connsiteX15" fmla="*/ 257365 w 578230"/>
                  <a:gd name="connsiteY15" fmla="*/ 533780 h 533780"/>
                  <a:gd name="connsiteX16" fmla="*/ 113841 w 578230"/>
                  <a:gd name="connsiteY16" fmla="*/ 438646 h 533780"/>
                  <a:gd name="connsiteX17" fmla="*/ 110698 w 578230"/>
                  <a:gd name="connsiteY17" fmla="*/ 423082 h 533780"/>
                  <a:gd name="connsiteX18" fmla="*/ 95134 w 578230"/>
                  <a:gd name="connsiteY18" fmla="*/ 419940 h 533780"/>
                  <a:gd name="connsiteX19" fmla="*/ 0 w 578230"/>
                  <a:gd name="connsiteY19" fmla="*/ 276415 h 533780"/>
                  <a:gd name="connsiteX20" fmla="*/ 45622 w 578230"/>
                  <a:gd name="connsiteY20" fmla="*/ 166273 h 533780"/>
                  <a:gd name="connsiteX21" fmla="*/ 78562 w 578230"/>
                  <a:gd name="connsiteY21" fmla="*/ 144064 h 533780"/>
                  <a:gd name="connsiteX22" fmla="*/ 88441 w 578230"/>
                  <a:gd name="connsiteY22" fmla="*/ 95134 h 533780"/>
                  <a:gd name="connsiteX23" fmla="*/ 231965 w 578230"/>
                  <a:gd name="connsiteY23" fmla="*/ 0 h 533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78230" h="533780">
                    <a:moveTo>
                      <a:pt x="231965" y="0"/>
                    </a:moveTo>
                    <a:cubicBezTo>
                      <a:pt x="248095" y="0"/>
                      <a:pt x="263652" y="2451"/>
                      <a:pt x="278285" y="7003"/>
                    </a:cubicBezTo>
                    <a:lnTo>
                      <a:pt x="314850" y="24580"/>
                    </a:lnTo>
                    <a:lnTo>
                      <a:pt x="323734" y="18590"/>
                    </a:lnTo>
                    <a:cubicBezTo>
                      <a:pt x="342370" y="10708"/>
                      <a:pt x="362858" y="6350"/>
                      <a:pt x="384365" y="6350"/>
                    </a:cubicBezTo>
                    <a:cubicBezTo>
                      <a:pt x="470392" y="6350"/>
                      <a:pt x="540130" y="76088"/>
                      <a:pt x="540130" y="162115"/>
                    </a:cubicBezTo>
                    <a:lnTo>
                      <a:pt x="538737" y="169014"/>
                    </a:lnTo>
                    <a:lnTo>
                      <a:pt x="565990" y="209434"/>
                    </a:lnTo>
                    <a:cubicBezTo>
                      <a:pt x="573872" y="228070"/>
                      <a:pt x="578230" y="248559"/>
                      <a:pt x="578230" y="270065"/>
                    </a:cubicBezTo>
                    <a:cubicBezTo>
                      <a:pt x="578230" y="291572"/>
                      <a:pt x="573872" y="312061"/>
                      <a:pt x="565990" y="330696"/>
                    </a:cubicBezTo>
                    <a:lnTo>
                      <a:pt x="551692" y="351902"/>
                    </a:lnTo>
                    <a:lnTo>
                      <a:pt x="540590" y="406896"/>
                    </a:lnTo>
                    <a:cubicBezTo>
                      <a:pt x="516943" y="462803"/>
                      <a:pt x="461586" y="502030"/>
                      <a:pt x="397065" y="502030"/>
                    </a:cubicBezTo>
                    <a:lnTo>
                      <a:pt x="358655" y="494276"/>
                    </a:lnTo>
                    <a:lnTo>
                      <a:pt x="344455" y="507178"/>
                    </a:lnTo>
                    <a:cubicBezTo>
                      <a:pt x="319595" y="523973"/>
                      <a:pt x="289626" y="533780"/>
                      <a:pt x="257365" y="533780"/>
                    </a:cubicBezTo>
                    <a:cubicBezTo>
                      <a:pt x="192845" y="533780"/>
                      <a:pt x="137487" y="494553"/>
                      <a:pt x="113841" y="438646"/>
                    </a:cubicBezTo>
                    <a:lnTo>
                      <a:pt x="110698" y="423082"/>
                    </a:lnTo>
                    <a:lnTo>
                      <a:pt x="95134" y="419940"/>
                    </a:lnTo>
                    <a:cubicBezTo>
                      <a:pt x="39228" y="396293"/>
                      <a:pt x="0" y="340935"/>
                      <a:pt x="0" y="276415"/>
                    </a:cubicBezTo>
                    <a:cubicBezTo>
                      <a:pt x="0" y="233402"/>
                      <a:pt x="17434" y="194461"/>
                      <a:pt x="45622" y="166273"/>
                    </a:cubicBezTo>
                    <a:lnTo>
                      <a:pt x="78562" y="144064"/>
                    </a:lnTo>
                    <a:lnTo>
                      <a:pt x="88441" y="95134"/>
                    </a:lnTo>
                    <a:cubicBezTo>
                      <a:pt x="112087" y="39227"/>
                      <a:pt x="167445" y="0"/>
                      <a:pt x="231965" y="0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chemeClr val="accent2">
                    <a:lumMod val="7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月 43">
                <a:extLst>
                  <a:ext uri="{FF2B5EF4-FFF2-40B4-BE49-F238E27FC236}">
                    <a16:creationId xmlns:a16="http://schemas.microsoft.com/office/drawing/2014/main" id="{0B5F764B-EE71-4478-99EB-10D0946F811D}"/>
                  </a:ext>
                </a:extLst>
              </p:cNvPr>
              <p:cNvSpPr/>
              <p:nvPr/>
            </p:nvSpPr>
            <p:spPr>
              <a:xfrm rot="1800000">
                <a:off x="4505154" y="4794170"/>
                <a:ext cx="61295" cy="160445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月 44">
                <a:extLst>
                  <a:ext uri="{FF2B5EF4-FFF2-40B4-BE49-F238E27FC236}">
                    <a16:creationId xmlns:a16="http://schemas.microsoft.com/office/drawing/2014/main" id="{B41CC011-4E5D-4586-8804-F74D3ECA23CA}"/>
                  </a:ext>
                </a:extLst>
              </p:cNvPr>
              <p:cNvSpPr/>
              <p:nvPr/>
            </p:nvSpPr>
            <p:spPr>
              <a:xfrm rot="5400000">
                <a:off x="4703240" y="4683397"/>
                <a:ext cx="61295" cy="160445"/>
              </a:xfrm>
              <a:prstGeom prst="moon">
                <a:avLst/>
              </a:prstGeom>
              <a:solidFill>
                <a:schemeClr val="tx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月 45">
                <a:extLst>
                  <a:ext uri="{FF2B5EF4-FFF2-40B4-BE49-F238E27FC236}">
                    <a16:creationId xmlns:a16="http://schemas.microsoft.com/office/drawing/2014/main" id="{17D00204-56AF-465F-8FF0-75B39AE2ED2E}"/>
                  </a:ext>
                </a:extLst>
              </p:cNvPr>
              <p:cNvSpPr/>
              <p:nvPr/>
            </p:nvSpPr>
            <p:spPr>
              <a:xfrm rot="12456006">
                <a:off x="4902382" y="4945332"/>
                <a:ext cx="61295" cy="160445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月 46">
                <a:extLst>
                  <a:ext uri="{FF2B5EF4-FFF2-40B4-BE49-F238E27FC236}">
                    <a16:creationId xmlns:a16="http://schemas.microsoft.com/office/drawing/2014/main" id="{C8D0F5ED-4629-4BA1-8D33-BE27DF3B9AE9}"/>
                  </a:ext>
                </a:extLst>
              </p:cNvPr>
              <p:cNvSpPr/>
              <p:nvPr/>
            </p:nvSpPr>
            <p:spPr>
              <a:xfrm rot="17920388">
                <a:off x="4537929" y="5010714"/>
                <a:ext cx="61295" cy="160445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月 47">
                <a:extLst>
                  <a:ext uri="{FF2B5EF4-FFF2-40B4-BE49-F238E27FC236}">
                    <a16:creationId xmlns:a16="http://schemas.microsoft.com/office/drawing/2014/main" id="{C9F6EBE9-87D0-416A-A326-6AB0CC940AD4}"/>
                  </a:ext>
                </a:extLst>
              </p:cNvPr>
              <p:cNvSpPr/>
              <p:nvPr/>
            </p:nvSpPr>
            <p:spPr>
              <a:xfrm rot="15596781">
                <a:off x="4748996" y="5077121"/>
                <a:ext cx="45719" cy="156596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月 48">
                <a:extLst>
                  <a:ext uri="{FF2B5EF4-FFF2-40B4-BE49-F238E27FC236}">
                    <a16:creationId xmlns:a16="http://schemas.microsoft.com/office/drawing/2014/main" id="{5940A3C3-8504-48FD-AC24-BFF371C86B50}"/>
                  </a:ext>
                </a:extLst>
              </p:cNvPr>
              <p:cNvSpPr/>
              <p:nvPr/>
            </p:nvSpPr>
            <p:spPr>
              <a:xfrm rot="10081858">
                <a:off x="4807533" y="4835922"/>
                <a:ext cx="61295" cy="160445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月 49">
                <a:extLst>
                  <a:ext uri="{FF2B5EF4-FFF2-40B4-BE49-F238E27FC236}">
                    <a16:creationId xmlns:a16="http://schemas.microsoft.com/office/drawing/2014/main" id="{87B6D898-F14B-455E-B659-886F76B96A6C}"/>
                  </a:ext>
                </a:extLst>
              </p:cNvPr>
              <p:cNvSpPr/>
              <p:nvPr/>
            </p:nvSpPr>
            <p:spPr>
              <a:xfrm rot="19435990">
                <a:off x="4634183" y="4902278"/>
                <a:ext cx="61295" cy="160445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71316BFA-64BE-4325-B110-56B33DCBAA51}"/>
                </a:ext>
              </a:extLst>
            </p:cNvPr>
            <p:cNvGrpSpPr/>
            <p:nvPr/>
          </p:nvGrpSpPr>
          <p:grpSpPr>
            <a:xfrm>
              <a:off x="1474504" y="1339411"/>
              <a:ext cx="610523" cy="563590"/>
              <a:chOff x="4419126" y="4696973"/>
              <a:chExt cx="578230" cy="533780"/>
            </a:xfrm>
          </p:grpSpPr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BA492B5D-75BF-43CF-836A-C536D2E07877}"/>
                  </a:ext>
                </a:extLst>
              </p:cNvPr>
              <p:cNvSpPr/>
              <p:nvPr/>
            </p:nvSpPr>
            <p:spPr>
              <a:xfrm>
                <a:off x="4419126" y="4696973"/>
                <a:ext cx="578230" cy="533780"/>
              </a:xfrm>
              <a:custGeom>
                <a:avLst/>
                <a:gdLst>
                  <a:gd name="connsiteX0" fmla="*/ 231965 w 578230"/>
                  <a:gd name="connsiteY0" fmla="*/ 0 h 533780"/>
                  <a:gd name="connsiteX1" fmla="*/ 278285 w 578230"/>
                  <a:gd name="connsiteY1" fmla="*/ 7003 h 533780"/>
                  <a:gd name="connsiteX2" fmla="*/ 314850 w 578230"/>
                  <a:gd name="connsiteY2" fmla="*/ 24580 h 533780"/>
                  <a:gd name="connsiteX3" fmla="*/ 323734 w 578230"/>
                  <a:gd name="connsiteY3" fmla="*/ 18590 h 533780"/>
                  <a:gd name="connsiteX4" fmla="*/ 384365 w 578230"/>
                  <a:gd name="connsiteY4" fmla="*/ 6350 h 533780"/>
                  <a:gd name="connsiteX5" fmla="*/ 540130 w 578230"/>
                  <a:gd name="connsiteY5" fmla="*/ 162115 h 533780"/>
                  <a:gd name="connsiteX6" fmla="*/ 538737 w 578230"/>
                  <a:gd name="connsiteY6" fmla="*/ 169014 h 533780"/>
                  <a:gd name="connsiteX7" fmla="*/ 565990 w 578230"/>
                  <a:gd name="connsiteY7" fmla="*/ 209434 h 533780"/>
                  <a:gd name="connsiteX8" fmla="*/ 578230 w 578230"/>
                  <a:gd name="connsiteY8" fmla="*/ 270065 h 533780"/>
                  <a:gd name="connsiteX9" fmla="*/ 565990 w 578230"/>
                  <a:gd name="connsiteY9" fmla="*/ 330696 h 533780"/>
                  <a:gd name="connsiteX10" fmla="*/ 551692 w 578230"/>
                  <a:gd name="connsiteY10" fmla="*/ 351902 h 533780"/>
                  <a:gd name="connsiteX11" fmla="*/ 540590 w 578230"/>
                  <a:gd name="connsiteY11" fmla="*/ 406896 h 533780"/>
                  <a:gd name="connsiteX12" fmla="*/ 397065 w 578230"/>
                  <a:gd name="connsiteY12" fmla="*/ 502030 h 533780"/>
                  <a:gd name="connsiteX13" fmla="*/ 358655 w 578230"/>
                  <a:gd name="connsiteY13" fmla="*/ 494276 h 533780"/>
                  <a:gd name="connsiteX14" fmla="*/ 344455 w 578230"/>
                  <a:gd name="connsiteY14" fmla="*/ 507178 h 533780"/>
                  <a:gd name="connsiteX15" fmla="*/ 257365 w 578230"/>
                  <a:gd name="connsiteY15" fmla="*/ 533780 h 533780"/>
                  <a:gd name="connsiteX16" fmla="*/ 113841 w 578230"/>
                  <a:gd name="connsiteY16" fmla="*/ 438646 h 533780"/>
                  <a:gd name="connsiteX17" fmla="*/ 110698 w 578230"/>
                  <a:gd name="connsiteY17" fmla="*/ 423082 h 533780"/>
                  <a:gd name="connsiteX18" fmla="*/ 95134 w 578230"/>
                  <a:gd name="connsiteY18" fmla="*/ 419940 h 533780"/>
                  <a:gd name="connsiteX19" fmla="*/ 0 w 578230"/>
                  <a:gd name="connsiteY19" fmla="*/ 276415 h 533780"/>
                  <a:gd name="connsiteX20" fmla="*/ 45622 w 578230"/>
                  <a:gd name="connsiteY20" fmla="*/ 166273 h 533780"/>
                  <a:gd name="connsiteX21" fmla="*/ 78562 w 578230"/>
                  <a:gd name="connsiteY21" fmla="*/ 144064 h 533780"/>
                  <a:gd name="connsiteX22" fmla="*/ 88441 w 578230"/>
                  <a:gd name="connsiteY22" fmla="*/ 95134 h 533780"/>
                  <a:gd name="connsiteX23" fmla="*/ 231965 w 578230"/>
                  <a:gd name="connsiteY23" fmla="*/ 0 h 533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78230" h="533780">
                    <a:moveTo>
                      <a:pt x="231965" y="0"/>
                    </a:moveTo>
                    <a:cubicBezTo>
                      <a:pt x="248095" y="0"/>
                      <a:pt x="263652" y="2451"/>
                      <a:pt x="278285" y="7003"/>
                    </a:cubicBezTo>
                    <a:lnTo>
                      <a:pt x="314850" y="24580"/>
                    </a:lnTo>
                    <a:lnTo>
                      <a:pt x="323734" y="18590"/>
                    </a:lnTo>
                    <a:cubicBezTo>
                      <a:pt x="342370" y="10708"/>
                      <a:pt x="362858" y="6350"/>
                      <a:pt x="384365" y="6350"/>
                    </a:cubicBezTo>
                    <a:cubicBezTo>
                      <a:pt x="470392" y="6350"/>
                      <a:pt x="540130" y="76088"/>
                      <a:pt x="540130" y="162115"/>
                    </a:cubicBezTo>
                    <a:lnTo>
                      <a:pt x="538737" y="169014"/>
                    </a:lnTo>
                    <a:lnTo>
                      <a:pt x="565990" y="209434"/>
                    </a:lnTo>
                    <a:cubicBezTo>
                      <a:pt x="573872" y="228070"/>
                      <a:pt x="578230" y="248559"/>
                      <a:pt x="578230" y="270065"/>
                    </a:cubicBezTo>
                    <a:cubicBezTo>
                      <a:pt x="578230" y="291572"/>
                      <a:pt x="573872" y="312061"/>
                      <a:pt x="565990" y="330696"/>
                    </a:cubicBezTo>
                    <a:lnTo>
                      <a:pt x="551692" y="351902"/>
                    </a:lnTo>
                    <a:lnTo>
                      <a:pt x="540590" y="406896"/>
                    </a:lnTo>
                    <a:cubicBezTo>
                      <a:pt x="516943" y="462803"/>
                      <a:pt x="461586" y="502030"/>
                      <a:pt x="397065" y="502030"/>
                    </a:cubicBezTo>
                    <a:lnTo>
                      <a:pt x="358655" y="494276"/>
                    </a:lnTo>
                    <a:lnTo>
                      <a:pt x="344455" y="507178"/>
                    </a:lnTo>
                    <a:cubicBezTo>
                      <a:pt x="319595" y="523973"/>
                      <a:pt x="289626" y="533780"/>
                      <a:pt x="257365" y="533780"/>
                    </a:cubicBezTo>
                    <a:cubicBezTo>
                      <a:pt x="192845" y="533780"/>
                      <a:pt x="137487" y="494553"/>
                      <a:pt x="113841" y="438646"/>
                    </a:cubicBezTo>
                    <a:lnTo>
                      <a:pt x="110698" y="423082"/>
                    </a:lnTo>
                    <a:lnTo>
                      <a:pt x="95134" y="419940"/>
                    </a:lnTo>
                    <a:cubicBezTo>
                      <a:pt x="39228" y="396293"/>
                      <a:pt x="0" y="340935"/>
                      <a:pt x="0" y="276415"/>
                    </a:cubicBezTo>
                    <a:cubicBezTo>
                      <a:pt x="0" y="233402"/>
                      <a:pt x="17434" y="194461"/>
                      <a:pt x="45622" y="166273"/>
                    </a:cubicBezTo>
                    <a:lnTo>
                      <a:pt x="78562" y="144064"/>
                    </a:lnTo>
                    <a:lnTo>
                      <a:pt x="88441" y="95134"/>
                    </a:lnTo>
                    <a:cubicBezTo>
                      <a:pt x="112087" y="39227"/>
                      <a:pt x="167445" y="0"/>
                      <a:pt x="231965" y="0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9900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月 35">
                <a:extLst>
                  <a:ext uri="{FF2B5EF4-FFF2-40B4-BE49-F238E27FC236}">
                    <a16:creationId xmlns:a16="http://schemas.microsoft.com/office/drawing/2014/main" id="{8AC0D54D-ABE9-4D0D-AD54-1FB718E134E8}"/>
                  </a:ext>
                </a:extLst>
              </p:cNvPr>
              <p:cNvSpPr/>
              <p:nvPr/>
            </p:nvSpPr>
            <p:spPr>
              <a:xfrm rot="1800000">
                <a:off x="4505154" y="4794170"/>
                <a:ext cx="61295" cy="160445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月 36">
                <a:extLst>
                  <a:ext uri="{FF2B5EF4-FFF2-40B4-BE49-F238E27FC236}">
                    <a16:creationId xmlns:a16="http://schemas.microsoft.com/office/drawing/2014/main" id="{2B742FDE-401F-4BCE-A61F-9565F1DF5071}"/>
                  </a:ext>
                </a:extLst>
              </p:cNvPr>
              <p:cNvSpPr/>
              <p:nvPr/>
            </p:nvSpPr>
            <p:spPr>
              <a:xfrm rot="5400000">
                <a:off x="4703240" y="4683397"/>
                <a:ext cx="61295" cy="160445"/>
              </a:xfrm>
              <a:prstGeom prst="moon">
                <a:avLst/>
              </a:prstGeom>
              <a:solidFill>
                <a:schemeClr val="tx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月 37">
                <a:extLst>
                  <a:ext uri="{FF2B5EF4-FFF2-40B4-BE49-F238E27FC236}">
                    <a16:creationId xmlns:a16="http://schemas.microsoft.com/office/drawing/2014/main" id="{102678AF-6AFF-42C4-A339-FD1C1FE8607F}"/>
                  </a:ext>
                </a:extLst>
              </p:cNvPr>
              <p:cNvSpPr/>
              <p:nvPr/>
            </p:nvSpPr>
            <p:spPr>
              <a:xfrm rot="12456006">
                <a:off x="4902382" y="4945332"/>
                <a:ext cx="61295" cy="160445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月 38">
                <a:extLst>
                  <a:ext uri="{FF2B5EF4-FFF2-40B4-BE49-F238E27FC236}">
                    <a16:creationId xmlns:a16="http://schemas.microsoft.com/office/drawing/2014/main" id="{F5F1BCAD-09ED-4815-BD58-C61229FFC8C5}"/>
                  </a:ext>
                </a:extLst>
              </p:cNvPr>
              <p:cNvSpPr/>
              <p:nvPr/>
            </p:nvSpPr>
            <p:spPr>
              <a:xfrm rot="17920388">
                <a:off x="4537929" y="5010714"/>
                <a:ext cx="61295" cy="160445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月 39">
                <a:extLst>
                  <a:ext uri="{FF2B5EF4-FFF2-40B4-BE49-F238E27FC236}">
                    <a16:creationId xmlns:a16="http://schemas.microsoft.com/office/drawing/2014/main" id="{19B34A1A-0495-4D6A-9D48-9FF62F9FC491}"/>
                  </a:ext>
                </a:extLst>
              </p:cNvPr>
              <p:cNvSpPr/>
              <p:nvPr/>
            </p:nvSpPr>
            <p:spPr>
              <a:xfrm rot="15596781">
                <a:off x="4748996" y="5077121"/>
                <a:ext cx="45719" cy="156596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月 40">
                <a:extLst>
                  <a:ext uri="{FF2B5EF4-FFF2-40B4-BE49-F238E27FC236}">
                    <a16:creationId xmlns:a16="http://schemas.microsoft.com/office/drawing/2014/main" id="{0157F784-1485-48B7-B5FB-94314068C67D}"/>
                  </a:ext>
                </a:extLst>
              </p:cNvPr>
              <p:cNvSpPr/>
              <p:nvPr/>
            </p:nvSpPr>
            <p:spPr>
              <a:xfrm rot="10081858">
                <a:off x="4807533" y="4835922"/>
                <a:ext cx="61295" cy="160445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月 41">
                <a:extLst>
                  <a:ext uri="{FF2B5EF4-FFF2-40B4-BE49-F238E27FC236}">
                    <a16:creationId xmlns:a16="http://schemas.microsoft.com/office/drawing/2014/main" id="{23D25746-F09B-4EC8-A737-0B3AF7EC43FB}"/>
                  </a:ext>
                </a:extLst>
              </p:cNvPr>
              <p:cNvSpPr/>
              <p:nvPr/>
            </p:nvSpPr>
            <p:spPr>
              <a:xfrm rot="19435990">
                <a:off x="4634183" y="4902278"/>
                <a:ext cx="61295" cy="160445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84076E28-F962-4494-98C8-9EB7B4C6C178}"/>
                </a:ext>
              </a:extLst>
            </p:cNvPr>
            <p:cNvGrpSpPr/>
            <p:nvPr/>
          </p:nvGrpSpPr>
          <p:grpSpPr>
            <a:xfrm>
              <a:off x="1875007" y="1675535"/>
              <a:ext cx="610523" cy="563590"/>
              <a:chOff x="4419126" y="4696973"/>
              <a:chExt cx="578230" cy="533780"/>
            </a:xfrm>
          </p:grpSpPr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C353036B-69FB-41DB-B836-ED2F4B82E41C}"/>
                  </a:ext>
                </a:extLst>
              </p:cNvPr>
              <p:cNvSpPr/>
              <p:nvPr/>
            </p:nvSpPr>
            <p:spPr>
              <a:xfrm>
                <a:off x="4419126" y="4696973"/>
                <a:ext cx="578230" cy="533780"/>
              </a:xfrm>
              <a:custGeom>
                <a:avLst/>
                <a:gdLst>
                  <a:gd name="connsiteX0" fmla="*/ 231965 w 578230"/>
                  <a:gd name="connsiteY0" fmla="*/ 0 h 533780"/>
                  <a:gd name="connsiteX1" fmla="*/ 278285 w 578230"/>
                  <a:gd name="connsiteY1" fmla="*/ 7003 h 533780"/>
                  <a:gd name="connsiteX2" fmla="*/ 314850 w 578230"/>
                  <a:gd name="connsiteY2" fmla="*/ 24580 h 533780"/>
                  <a:gd name="connsiteX3" fmla="*/ 323734 w 578230"/>
                  <a:gd name="connsiteY3" fmla="*/ 18590 h 533780"/>
                  <a:gd name="connsiteX4" fmla="*/ 384365 w 578230"/>
                  <a:gd name="connsiteY4" fmla="*/ 6350 h 533780"/>
                  <a:gd name="connsiteX5" fmla="*/ 540130 w 578230"/>
                  <a:gd name="connsiteY5" fmla="*/ 162115 h 533780"/>
                  <a:gd name="connsiteX6" fmla="*/ 538737 w 578230"/>
                  <a:gd name="connsiteY6" fmla="*/ 169014 h 533780"/>
                  <a:gd name="connsiteX7" fmla="*/ 565990 w 578230"/>
                  <a:gd name="connsiteY7" fmla="*/ 209434 h 533780"/>
                  <a:gd name="connsiteX8" fmla="*/ 578230 w 578230"/>
                  <a:gd name="connsiteY8" fmla="*/ 270065 h 533780"/>
                  <a:gd name="connsiteX9" fmla="*/ 565990 w 578230"/>
                  <a:gd name="connsiteY9" fmla="*/ 330696 h 533780"/>
                  <a:gd name="connsiteX10" fmla="*/ 551692 w 578230"/>
                  <a:gd name="connsiteY10" fmla="*/ 351902 h 533780"/>
                  <a:gd name="connsiteX11" fmla="*/ 540590 w 578230"/>
                  <a:gd name="connsiteY11" fmla="*/ 406896 h 533780"/>
                  <a:gd name="connsiteX12" fmla="*/ 397065 w 578230"/>
                  <a:gd name="connsiteY12" fmla="*/ 502030 h 533780"/>
                  <a:gd name="connsiteX13" fmla="*/ 358655 w 578230"/>
                  <a:gd name="connsiteY13" fmla="*/ 494276 h 533780"/>
                  <a:gd name="connsiteX14" fmla="*/ 344455 w 578230"/>
                  <a:gd name="connsiteY14" fmla="*/ 507178 h 533780"/>
                  <a:gd name="connsiteX15" fmla="*/ 257365 w 578230"/>
                  <a:gd name="connsiteY15" fmla="*/ 533780 h 533780"/>
                  <a:gd name="connsiteX16" fmla="*/ 113841 w 578230"/>
                  <a:gd name="connsiteY16" fmla="*/ 438646 h 533780"/>
                  <a:gd name="connsiteX17" fmla="*/ 110698 w 578230"/>
                  <a:gd name="connsiteY17" fmla="*/ 423082 h 533780"/>
                  <a:gd name="connsiteX18" fmla="*/ 95134 w 578230"/>
                  <a:gd name="connsiteY18" fmla="*/ 419940 h 533780"/>
                  <a:gd name="connsiteX19" fmla="*/ 0 w 578230"/>
                  <a:gd name="connsiteY19" fmla="*/ 276415 h 533780"/>
                  <a:gd name="connsiteX20" fmla="*/ 45622 w 578230"/>
                  <a:gd name="connsiteY20" fmla="*/ 166273 h 533780"/>
                  <a:gd name="connsiteX21" fmla="*/ 78562 w 578230"/>
                  <a:gd name="connsiteY21" fmla="*/ 144064 h 533780"/>
                  <a:gd name="connsiteX22" fmla="*/ 88441 w 578230"/>
                  <a:gd name="connsiteY22" fmla="*/ 95134 h 533780"/>
                  <a:gd name="connsiteX23" fmla="*/ 231965 w 578230"/>
                  <a:gd name="connsiteY23" fmla="*/ 0 h 533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78230" h="533780">
                    <a:moveTo>
                      <a:pt x="231965" y="0"/>
                    </a:moveTo>
                    <a:cubicBezTo>
                      <a:pt x="248095" y="0"/>
                      <a:pt x="263652" y="2451"/>
                      <a:pt x="278285" y="7003"/>
                    </a:cubicBezTo>
                    <a:lnTo>
                      <a:pt x="314850" y="24580"/>
                    </a:lnTo>
                    <a:lnTo>
                      <a:pt x="323734" y="18590"/>
                    </a:lnTo>
                    <a:cubicBezTo>
                      <a:pt x="342370" y="10708"/>
                      <a:pt x="362858" y="6350"/>
                      <a:pt x="384365" y="6350"/>
                    </a:cubicBezTo>
                    <a:cubicBezTo>
                      <a:pt x="470392" y="6350"/>
                      <a:pt x="540130" y="76088"/>
                      <a:pt x="540130" y="162115"/>
                    </a:cubicBezTo>
                    <a:lnTo>
                      <a:pt x="538737" y="169014"/>
                    </a:lnTo>
                    <a:lnTo>
                      <a:pt x="565990" y="209434"/>
                    </a:lnTo>
                    <a:cubicBezTo>
                      <a:pt x="573872" y="228070"/>
                      <a:pt x="578230" y="248559"/>
                      <a:pt x="578230" y="270065"/>
                    </a:cubicBezTo>
                    <a:cubicBezTo>
                      <a:pt x="578230" y="291572"/>
                      <a:pt x="573872" y="312061"/>
                      <a:pt x="565990" y="330696"/>
                    </a:cubicBezTo>
                    <a:lnTo>
                      <a:pt x="551692" y="351902"/>
                    </a:lnTo>
                    <a:lnTo>
                      <a:pt x="540590" y="406896"/>
                    </a:lnTo>
                    <a:cubicBezTo>
                      <a:pt x="516943" y="462803"/>
                      <a:pt x="461586" y="502030"/>
                      <a:pt x="397065" y="502030"/>
                    </a:cubicBezTo>
                    <a:lnTo>
                      <a:pt x="358655" y="494276"/>
                    </a:lnTo>
                    <a:lnTo>
                      <a:pt x="344455" y="507178"/>
                    </a:lnTo>
                    <a:cubicBezTo>
                      <a:pt x="319595" y="523973"/>
                      <a:pt x="289626" y="533780"/>
                      <a:pt x="257365" y="533780"/>
                    </a:cubicBezTo>
                    <a:cubicBezTo>
                      <a:pt x="192845" y="533780"/>
                      <a:pt x="137487" y="494553"/>
                      <a:pt x="113841" y="438646"/>
                    </a:cubicBezTo>
                    <a:lnTo>
                      <a:pt x="110698" y="423082"/>
                    </a:lnTo>
                    <a:lnTo>
                      <a:pt x="95134" y="419940"/>
                    </a:lnTo>
                    <a:cubicBezTo>
                      <a:pt x="39228" y="396293"/>
                      <a:pt x="0" y="340935"/>
                      <a:pt x="0" y="276415"/>
                    </a:cubicBezTo>
                    <a:cubicBezTo>
                      <a:pt x="0" y="233402"/>
                      <a:pt x="17434" y="194461"/>
                      <a:pt x="45622" y="166273"/>
                    </a:cubicBezTo>
                    <a:lnTo>
                      <a:pt x="78562" y="144064"/>
                    </a:lnTo>
                    <a:lnTo>
                      <a:pt x="88441" y="95134"/>
                    </a:lnTo>
                    <a:cubicBezTo>
                      <a:pt x="112087" y="39227"/>
                      <a:pt x="167445" y="0"/>
                      <a:pt x="231965" y="0"/>
                    </a:cubicBezTo>
                    <a:close/>
                  </a:path>
                </a:pathLst>
              </a:custGeom>
              <a:pattFill prst="lgConfetti">
                <a:fgClr>
                  <a:srgbClr val="FFCC00"/>
                </a:fgClr>
                <a:bgClr>
                  <a:schemeClr val="accent2">
                    <a:lumMod val="7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月 27">
                <a:extLst>
                  <a:ext uri="{FF2B5EF4-FFF2-40B4-BE49-F238E27FC236}">
                    <a16:creationId xmlns:a16="http://schemas.microsoft.com/office/drawing/2014/main" id="{5FE58D15-8276-4BCA-8DE3-927E7E03B504}"/>
                  </a:ext>
                </a:extLst>
              </p:cNvPr>
              <p:cNvSpPr/>
              <p:nvPr/>
            </p:nvSpPr>
            <p:spPr>
              <a:xfrm rot="1800000">
                <a:off x="4505154" y="4794170"/>
                <a:ext cx="61295" cy="160445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月 28">
                <a:extLst>
                  <a:ext uri="{FF2B5EF4-FFF2-40B4-BE49-F238E27FC236}">
                    <a16:creationId xmlns:a16="http://schemas.microsoft.com/office/drawing/2014/main" id="{2503DA32-C8B6-451F-A972-C219751F9CD2}"/>
                  </a:ext>
                </a:extLst>
              </p:cNvPr>
              <p:cNvSpPr/>
              <p:nvPr/>
            </p:nvSpPr>
            <p:spPr>
              <a:xfrm rot="5400000">
                <a:off x="4703240" y="4683397"/>
                <a:ext cx="61295" cy="160445"/>
              </a:xfrm>
              <a:prstGeom prst="moon">
                <a:avLst/>
              </a:prstGeom>
              <a:solidFill>
                <a:schemeClr val="tx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月 29">
                <a:extLst>
                  <a:ext uri="{FF2B5EF4-FFF2-40B4-BE49-F238E27FC236}">
                    <a16:creationId xmlns:a16="http://schemas.microsoft.com/office/drawing/2014/main" id="{255E85BF-72A5-4098-93B6-D8C90B56AE08}"/>
                  </a:ext>
                </a:extLst>
              </p:cNvPr>
              <p:cNvSpPr/>
              <p:nvPr/>
            </p:nvSpPr>
            <p:spPr>
              <a:xfrm rot="12456006">
                <a:off x="4902382" y="4945332"/>
                <a:ext cx="61295" cy="160445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月 30">
                <a:extLst>
                  <a:ext uri="{FF2B5EF4-FFF2-40B4-BE49-F238E27FC236}">
                    <a16:creationId xmlns:a16="http://schemas.microsoft.com/office/drawing/2014/main" id="{F7A613C4-0EC1-4EA3-AAB0-5F8310CFF3C5}"/>
                  </a:ext>
                </a:extLst>
              </p:cNvPr>
              <p:cNvSpPr/>
              <p:nvPr/>
            </p:nvSpPr>
            <p:spPr>
              <a:xfrm rot="17920388">
                <a:off x="4537929" y="5010714"/>
                <a:ext cx="61295" cy="160445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月 31">
                <a:extLst>
                  <a:ext uri="{FF2B5EF4-FFF2-40B4-BE49-F238E27FC236}">
                    <a16:creationId xmlns:a16="http://schemas.microsoft.com/office/drawing/2014/main" id="{F4182D2E-93E2-40BF-A938-73E599F8E218}"/>
                  </a:ext>
                </a:extLst>
              </p:cNvPr>
              <p:cNvSpPr/>
              <p:nvPr/>
            </p:nvSpPr>
            <p:spPr>
              <a:xfrm rot="15596781">
                <a:off x="4748996" y="5077121"/>
                <a:ext cx="45719" cy="156596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月 32">
                <a:extLst>
                  <a:ext uri="{FF2B5EF4-FFF2-40B4-BE49-F238E27FC236}">
                    <a16:creationId xmlns:a16="http://schemas.microsoft.com/office/drawing/2014/main" id="{DECA8683-C444-4778-8EC3-A09D595F6D9A}"/>
                  </a:ext>
                </a:extLst>
              </p:cNvPr>
              <p:cNvSpPr/>
              <p:nvPr/>
            </p:nvSpPr>
            <p:spPr>
              <a:xfrm rot="10081858">
                <a:off x="4807533" y="4835922"/>
                <a:ext cx="61295" cy="160445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月 33">
                <a:extLst>
                  <a:ext uri="{FF2B5EF4-FFF2-40B4-BE49-F238E27FC236}">
                    <a16:creationId xmlns:a16="http://schemas.microsoft.com/office/drawing/2014/main" id="{A728306C-28F6-4CB3-82BE-FFF7FF068329}"/>
                  </a:ext>
                </a:extLst>
              </p:cNvPr>
              <p:cNvSpPr/>
              <p:nvPr/>
            </p:nvSpPr>
            <p:spPr>
              <a:xfrm rot="19435990">
                <a:off x="4634183" y="4902278"/>
                <a:ext cx="61295" cy="160445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603D62D4-89BA-4937-A901-8EF38F19D6BC}"/>
                </a:ext>
              </a:extLst>
            </p:cNvPr>
            <p:cNvGrpSpPr/>
            <p:nvPr/>
          </p:nvGrpSpPr>
          <p:grpSpPr>
            <a:xfrm>
              <a:off x="935207" y="1453285"/>
              <a:ext cx="610523" cy="563590"/>
              <a:chOff x="4419126" y="4696973"/>
              <a:chExt cx="578230" cy="533780"/>
            </a:xfrm>
          </p:grpSpPr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FFDDCD71-EFF0-4590-BEE1-BBCA8DFE4A1D}"/>
                  </a:ext>
                </a:extLst>
              </p:cNvPr>
              <p:cNvSpPr/>
              <p:nvPr/>
            </p:nvSpPr>
            <p:spPr>
              <a:xfrm>
                <a:off x="4419126" y="4696973"/>
                <a:ext cx="578230" cy="533780"/>
              </a:xfrm>
              <a:custGeom>
                <a:avLst/>
                <a:gdLst>
                  <a:gd name="connsiteX0" fmla="*/ 231965 w 578230"/>
                  <a:gd name="connsiteY0" fmla="*/ 0 h 533780"/>
                  <a:gd name="connsiteX1" fmla="*/ 278285 w 578230"/>
                  <a:gd name="connsiteY1" fmla="*/ 7003 h 533780"/>
                  <a:gd name="connsiteX2" fmla="*/ 314850 w 578230"/>
                  <a:gd name="connsiteY2" fmla="*/ 24580 h 533780"/>
                  <a:gd name="connsiteX3" fmla="*/ 323734 w 578230"/>
                  <a:gd name="connsiteY3" fmla="*/ 18590 h 533780"/>
                  <a:gd name="connsiteX4" fmla="*/ 384365 w 578230"/>
                  <a:gd name="connsiteY4" fmla="*/ 6350 h 533780"/>
                  <a:gd name="connsiteX5" fmla="*/ 540130 w 578230"/>
                  <a:gd name="connsiteY5" fmla="*/ 162115 h 533780"/>
                  <a:gd name="connsiteX6" fmla="*/ 538737 w 578230"/>
                  <a:gd name="connsiteY6" fmla="*/ 169014 h 533780"/>
                  <a:gd name="connsiteX7" fmla="*/ 565990 w 578230"/>
                  <a:gd name="connsiteY7" fmla="*/ 209434 h 533780"/>
                  <a:gd name="connsiteX8" fmla="*/ 578230 w 578230"/>
                  <a:gd name="connsiteY8" fmla="*/ 270065 h 533780"/>
                  <a:gd name="connsiteX9" fmla="*/ 565990 w 578230"/>
                  <a:gd name="connsiteY9" fmla="*/ 330696 h 533780"/>
                  <a:gd name="connsiteX10" fmla="*/ 551692 w 578230"/>
                  <a:gd name="connsiteY10" fmla="*/ 351902 h 533780"/>
                  <a:gd name="connsiteX11" fmla="*/ 540590 w 578230"/>
                  <a:gd name="connsiteY11" fmla="*/ 406896 h 533780"/>
                  <a:gd name="connsiteX12" fmla="*/ 397065 w 578230"/>
                  <a:gd name="connsiteY12" fmla="*/ 502030 h 533780"/>
                  <a:gd name="connsiteX13" fmla="*/ 358655 w 578230"/>
                  <a:gd name="connsiteY13" fmla="*/ 494276 h 533780"/>
                  <a:gd name="connsiteX14" fmla="*/ 344455 w 578230"/>
                  <a:gd name="connsiteY14" fmla="*/ 507178 h 533780"/>
                  <a:gd name="connsiteX15" fmla="*/ 257365 w 578230"/>
                  <a:gd name="connsiteY15" fmla="*/ 533780 h 533780"/>
                  <a:gd name="connsiteX16" fmla="*/ 113841 w 578230"/>
                  <a:gd name="connsiteY16" fmla="*/ 438646 h 533780"/>
                  <a:gd name="connsiteX17" fmla="*/ 110698 w 578230"/>
                  <a:gd name="connsiteY17" fmla="*/ 423082 h 533780"/>
                  <a:gd name="connsiteX18" fmla="*/ 95134 w 578230"/>
                  <a:gd name="connsiteY18" fmla="*/ 419940 h 533780"/>
                  <a:gd name="connsiteX19" fmla="*/ 0 w 578230"/>
                  <a:gd name="connsiteY19" fmla="*/ 276415 h 533780"/>
                  <a:gd name="connsiteX20" fmla="*/ 45622 w 578230"/>
                  <a:gd name="connsiteY20" fmla="*/ 166273 h 533780"/>
                  <a:gd name="connsiteX21" fmla="*/ 78562 w 578230"/>
                  <a:gd name="connsiteY21" fmla="*/ 144064 h 533780"/>
                  <a:gd name="connsiteX22" fmla="*/ 88441 w 578230"/>
                  <a:gd name="connsiteY22" fmla="*/ 95134 h 533780"/>
                  <a:gd name="connsiteX23" fmla="*/ 231965 w 578230"/>
                  <a:gd name="connsiteY23" fmla="*/ 0 h 533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78230" h="533780">
                    <a:moveTo>
                      <a:pt x="231965" y="0"/>
                    </a:moveTo>
                    <a:cubicBezTo>
                      <a:pt x="248095" y="0"/>
                      <a:pt x="263652" y="2451"/>
                      <a:pt x="278285" y="7003"/>
                    </a:cubicBezTo>
                    <a:lnTo>
                      <a:pt x="314850" y="24580"/>
                    </a:lnTo>
                    <a:lnTo>
                      <a:pt x="323734" y="18590"/>
                    </a:lnTo>
                    <a:cubicBezTo>
                      <a:pt x="342370" y="10708"/>
                      <a:pt x="362858" y="6350"/>
                      <a:pt x="384365" y="6350"/>
                    </a:cubicBezTo>
                    <a:cubicBezTo>
                      <a:pt x="470392" y="6350"/>
                      <a:pt x="540130" y="76088"/>
                      <a:pt x="540130" y="162115"/>
                    </a:cubicBezTo>
                    <a:lnTo>
                      <a:pt x="538737" y="169014"/>
                    </a:lnTo>
                    <a:lnTo>
                      <a:pt x="565990" y="209434"/>
                    </a:lnTo>
                    <a:cubicBezTo>
                      <a:pt x="573872" y="228070"/>
                      <a:pt x="578230" y="248559"/>
                      <a:pt x="578230" y="270065"/>
                    </a:cubicBezTo>
                    <a:cubicBezTo>
                      <a:pt x="578230" y="291572"/>
                      <a:pt x="573872" y="312061"/>
                      <a:pt x="565990" y="330696"/>
                    </a:cubicBezTo>
                    <a:lnTo>
                      <a:pt x="551692" y="351902"/>
                    </a:lnTo>
                    <a:lnTo>
                      <a:pt x="540590" y="406896"/>
                    </a:lnTo>
                    <a:cubicBezTo>
                      <a:pt x="516943" y="462803"/>
                      <a:pt x="461586" y="502030"/>
                      <a:pt x="397065" y="502030"/>
                    </a:cubicBezTo>
                    <a:lnTo>
                      <a:pt x="358655" y="494276"/>
                    </a:lnTo>
                    <a:lnTo>
                      <a:pt x="344455" y="507178"/>
                    </a:lnTo>
                    <a:cubicBezTo>
                      <a:pt x="319595" y="523973"/>
                      <a:pt x="289626" y="533780"/>
                      <a:pt x="257365" y="533780"/>
                    </a:cubicBezTo>
                    <a:cubicBezTo>
                      <a:pt x="192845" y="533780"/>
                      <a:pt x="137487" y="494553"/>
                      <a:pt x="113841" y="438646"/>
                    </a:cubicBezTo>
                    <a:lnTo>
                      <a:pt x="110698" y="423082"/>
                    </a:lnTo>
                    <a:lnTo>
                      <a:pt x="95134" y="419940"/>
                    </a:lnTo>
                    <a:cubicBezTo>
                      <a:pt x="39228" y="396293"/>
                      <a:pt x="0" y="340935"/>
                      <a:pt x="0" y="276415"/>
                    </a:cubicBezTo>
                    <a:cubicBezTo>
                      <a:pt x="0" y="233402"/>
                      <a:pt x="17434" y="194461"/>
                      <a:pt x="45622" y="166273"/>
                    </a:cubicBezTo>
                    <a:lnTo>
                      <a:pt x="78562" y="144064"/>
                    </a:lnTo>
                    <a:lnTo>
                      <a:pt x="88441" y="95134"/>
                    </a:lnTo>
                    <a:cubicBezTo>
                      <a:pt x="112087" y="39227"/>
                      <a:pt x="167445" y="0"/>
                      <a:pt x="231965" y="0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chemeClr val="accent2">
                    <a:lumMod val="7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月 19">
                <a:extLst>
                  <a:ext uri="{FF2B5EF4-FFF2-40B4-BE49-F238E27FC236}">
                    <a16:creationId xmlns:a16="http://schemas.microsoft.com/office/drawing/2014/main" id="{123ED710-9023-4748-87B3-85A412E7CC55}"/>
                  </a:ext>
                </a:extLst>
              </p:cNvPr>
              <p:cNvSpPr/>
              <p:nvPr/>
            </p:nvSpPr>
            <p:spPr>
              <a:xfrm rot="1800000">
                <a:off x="4505154" y="4794170"/>
                <a:ext cx="61295" cy="160445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月 20">
                <a:extLst>
                  <a:ext uri="{FF2B5EF4-FFF2-40B4-BE49-F238E27FC236}">
                    <a16:creationId xmlns:a16="http://schemas.microsoft.com/office/drawing/2014/main" id="{B720CD16-7335-4F87-BA32-83DBF2B63426}"/>
                  </a:ext>
                </a:extLst>
              </p:cNvPr>
              <p:cNvSpPr/>
              <p:nvPr/>
            </p:nvSpPr>
            <p:spPr>
              <a:xfrm rot="5400000">
                <a:off x="4703240" y="4683397"/>
                <a:ext cx="61295" cy="160445"/>
              </a:xfrm>
              <a:prstGeom prst="moon">
                <a:avLst/>
              </a:prstGeom>
              <a:solidFill>
                <a:schemeClr val="tx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月 21">
                <a:extLst>
                  <a:ext uri="{FF2B5EF4-FFF2-40B4-BE49-F238E27FC236}">
                    <a16:creationId xmlns:a16="http://schemas.microsoft.com/office/drawing/2014/main" id="{9D1B8786-A410-424D-959F-833EE5522951}"/>
                  </a:ext>
                </a:extLst>
              </p:cNvPr>
              <p:cNvSpPr/>
              <p:nvPr/>
            </p:nvSpPr>
            <p:spPr>
              <a:xfrm rot="12456006">
                <a:off x="4902382" y="4945332"/>
                <a:ext cx="61295" cy="160445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月 22">
                <a:extLst>
                  <a:ext uri="{FF2B5EF4-FFF2-40B4-BE49-F238E27FC236}">
                    <a16:creationId xmlns:a16="http://schemas.microsoft.com/office/drawing/2014/main" id="{7EFA0E50-E02D-4E75-8FCB-82495FC81B02}"/>
                  </a:ext>
                </a:extLst>
              </p:cNvPr>
              <p:cNvSpPr/>
              <p:nvPr/>
            </p:nvSpPr>
            <p:spPr>
              <a:xfrm rot="17920388">
                <a:off x="4537929" y="5010714"/>
                <a:ext cx="61295" cy="160445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月 23">
                <a:extLst>
                  <a:ext uri="{FF2B5EF4-FFF2-40B4-BE49-F238E27FC236}">
                    <a16:creationId xmlns:a16="http://schemas.microsoft.com/office/drawing/2014/main" id="{94120CE6-F7CB-49B9-BE45-07229EF0DC48}"/>
                  </a:ext>
                </a:extLst>
              </p:cNvPr>
              <p:cNvSpPr/>
              <p:nvPr/>
            </p:nvSpPr>
            <p:spPr>
              <a:xfrm rot="15596781">
                <a:off x="4748996" y="5077121"/>
                <a:ext cx="45719" cy="156596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月 24">
                <a:extLst>
                  <a:ext uri="{FF2B5EF4-FFF2-40B4-BE49-F238E27FC236}">
                    <a16:creationId xmlns:a16="http://schemas.microsoft.com/office/drawing/2014/main" id="{A6DB012B-9676-4A35-9522-73E447BEEFE8}"/>
                  </a:ext>
                </a:extLst>
              </p:cNvPr>
              <p:cNvSpPr/>
              <p:nvPr/>
            </p:nvSpPr>
            <p:spPr>
              <a:xfrm rot="10081858">
                <a:off x="4807533" y="4835922"/>
                <a:ext cx="61295" cy="160445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月 25">
                <a:extLst>
                  <a:ext uri="{FF2B5EF4-FFF2-40B4-BE49-F238E27FC236}">
                    <a16:creationId xmlns:a16="http://schemas.microsoft.com/office/drawing/2014/main" id="{322F1C6D-885C-40AA-B32D-82E77F430929}"/>
                  </a:ext>
                </a:extLst>
              </p:cNvPr>
              <p:cNvSpPr/>
              <p:nvPr/>
            </p:nvSpPr>
            <p:spPr>
              <a:xfrm rot="19435990">
                <a:off x="4634183" y="4902278"/>
                <a:ext cx="61295" cy="160445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A218E534-8D26-44B0-8A56-5D258ECD6EB0}"/>
                </a:ext>
              </a:extLst>
            </p:cNvPr>
            <p:cNvGrpSpPr/>
            <p:nvPr/>
          </p:nvGrpSpPr>
          <p:grpSpPr>
            <a:xfrm>
              <a:off x="1284457" y="1764435"/>
              <a:ext cx="610523" cy="563590"/>
              <a:chOff x="4419126" y="4696973"/>
              <a:chExt cx="578230" cy="533780"/>
            </a:xfrm>
          </p:grpSpPr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60BE40DD-BE18-422C-83BD-9961C7607BBD}"/>
                  </a:ext>
                </a:extLst>
              </p:cNvPr>
              <p:cNvSpPr/>
              <p:nvPr/>
            </p:nvSpPr>
            <p:spPr>
              <a:xfrm>
                <a:off x="4419126" y="4696973"/>
                <a:ext cx="578230" cy="533780"/>
              </a:xfrm>
              <a:custGeom>
                <a:avLst/>
                <a:gdLst>
                  <a:gd name="connsiteX0" fmla="*/ 231965 w 578230"/>
                  <a:gd name="connsiteY0" fmla="*/ 0 h 533780"/>
                  <a:gd name="connsiteX1" fmla="*/ 278285 w 578230"/>
                  <a:gd name="connsiteY1" fmla="*/ 7003 h 533780"/>
                  <a:gd name="connsiteX2" fmla="*/ 314850 w 578230"/>
                  <a:gd name="connsiteY2" fmla="*/ 24580 h 533780"/>
                  <a:gd name="connsiteX3" fmla="*/ 323734 w 578230"/>
                  <a:gd name="connsiteY3" fmla="*/ 18590 h 533780"/>
                  <a:gd name="connsiteX4" fmla="*/ 384365 w 578230"/>
                  <a:gd name="connsiteY4" fmla="*/ 6350 h 533780"/>
                  <a:gd name="connsiteX5" fmla="*/ 540130 w 578230"/>
                  <a:gd name="connsiteY5" fmla="*/ 162115 h 533780"/>
                  <a:gd name="connsiteX6" fmla="*/ 538737 w 578230"/>
                  <a:gd name="connsiteY6" fmla="*/ 169014 h 533780"/>
                  <a:gd name="connsiteX7" fmla="*/ 565990 w 578230"/>
                  <a:gd name="connsiteY7" fmla="*/ 209434 h 533780"/>
                  <a:gd name="connsiteX8" fmla="*/ 578230 w 578230"/>
                  <a:gd name="connsiteY8" fmla="*/ 270065 h 533780"/>
                  <a:gd name="connsiteX9" fmla="*/ 565990 w 578230"/>
                  <a:gd name="connsiteY9" fmla="*/ 330696 h 533780"/>
                  <a:gd name="connsiteX10" fmla="*/ 551692 w 578230"/>
                  <a:gd name="connsiteY10" fmla="*/ 351902 h 533780"/>
                  <a:gd name="connsiteX11" fmla="*/ 540590 w 578230"/>
                  <a:gd name="connsiteY11" fmla="*/ 406896 h 533780"/>
                  <a:gd name="connsiteX12" fmla="*/ 397065 w 578230"/>
                  <a:gd name="connsiteY12" fmla="*/ 502030 h 533780"/>
                  <a:gd name="connsiteX13" fmla="*/ 358655 w 578230"/>
                  <a:gd name="connsiteY13" fmla="*/ 494276 h 533780"/>
                  <a:gd name="connsiteX14" fmla="*/ 344455 w 578230"/>
                  <a:gd name="connsiteY14" fmla="*/ 507178 h 533780"/>
                  <a:gd name="connsiteX15" fmla="*/ 257365 w 578230"/>
                  <a:gd name="connsiteY15" fmla="*/ 533780 h 533780"/>
                  <a:gd name="connsiteX16" fmla="*/ 113841 w 578230"/>
                  <a:gd name="connsiteY16" fmla="*/ 438646 h 533780"/>
                  <a:gd name="connsiteX17" fmla="*/ 110698 w 578230"/>
                  <a:gd name="connsiteY17" fmla="*/ 423082 h 533780"/>
                  <a:gd name="connsiteX18" fmla="*/ 95134 w 578230"/>
                  <a:gd name="connsiteY18" fmla="*/ 419940 h 533780"/>
                  <a:gd name="connsiteX19" fmla="*/ 0 w 578230"/>
                  <a:gd name="connsiteY19" fmla="*/ 276415 h 533780"/>
                  <a:gd name="connsiteX20" fmla="*/ 45622 w 578230"/>
                  <a:gd name="connsiteY20" fmla="*/ 166273 h 533780"/>
                  <a:gd name="connsiteX21" fmla="*/ 78562 w 578230"/>
                  <a:gd name="connsiteY21" fmla="*/ 144064 h 533780"/>
                  <a:gd name="connsiteX22" fmla="*/ 88441 w 578230"/>
                  <a:gd name="connsiteY22" fmla="*/ 95134 h 533780"/>
                  <a:gd name="connsiteX23" fmla="*/ 231965 w 578230"/>
                  <a:gd name="connsiteY23" fmla="*/ 0 h 533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78230" h="533780">
                    <a:moveTo>
                      <a:pt x="231965" y="0"/>
                    </a:moveTo>
                    <a:cubicBezTo>
                      <a:pt x="248095" y="0"/>
                      <a:pt x="263652" y="2451"/>
                      <a:pt x="278285" y="7003"/>
                    </a:cubicBezTo>
                    <a:lnTo>
                      <a:pt x="314850" y="24580"/>
                    </a:lnTo>
                    <a:lnTo>
                      <a:pt x="323734" y="18590"/>
                    </a:lnTo>
                    <a:cubicBezTo>
                      <a:pt x="342370" y="10708"/>
                      <a:pt x="362858" y="6350"/>
                      <a:pt x="384365" y="6350"/>
                    </a:cubicBezTo>
                    <a:cubicBezTo>
                      <a:pt x="470392" y="6350"/>
                      <a:pt x="540130" y="76088"/>
                      <a:pt x="540130" y="162115"/>
                    </a:cubicBezTo>
                    <a:lnTo>
                      <a:pt x="538737" y="169014"/>
                    </a:lnTo>
                    <a:lnTo>
                      <a:pt x="565990" y="209434"/>
                    </a:lnTo>
                    <a:cubicBezTo>
                      <a:pt x="573872" y="228070"/>
                      <a:pt x="578230" y="248559"/>
                      <a:pt x="578230" y="270065"/>
                    </a:cubicBezTo>
                    <a:cubicBezTo>
                      <a:pt x="578230" y="291572"/>
                      <a:pt x="573872" y="312061"/>
                      <a:pt x="565990" y="330696"/>
                    </a:cubicBezTo>
                    <a:lnTo>
                      <a:pt x="551692" y="351902"/>
                    </a:lnTo>
                    <a:lnTo>
                      <a:pt x="540590" y="406896"/>
                    </a:lnTo>
                    <a:cubicBezTo>
                      <a:pt x="516943" y="462803"/>
                      <a:pt x="461586" y="502030"/>
                      <a:pt x="397065" y="502030"/>
                    </a:cubicBezTo>
                    <a:lnTo>
                      <a:pt x="358655" y="494276"/>
                    </a:lnTo>
                    <a:lnTo>
                      <a:pt x="344455" y="507178"/>
                    </a:lnTo>
                    <a:cubicBezTo>
                      <a:pt x="319595" y="523973"/>
                      <a:pt x="289626" y="533780"/>
                      <a:pt x="257365" y="533780"/>
                    </a:cubicBezTo>
                    <a:cubicBezTo>
                      <a:pt x="192845" y="533780"/>
                      <a:pt x="137487" y="494553"/>
                      <a:pt x="113841" y="438646"/>
                    </a:cubicBezTo>
                    <a:lnTo>
                      <a:pt x="110698" y="423082"/>
                    </a:lnTo>
                    <a:lnTo>
                      <a:pt x="95134" y="419940"/>
                    </a:lnTo>
                    <a:cubicBezTo>
                      <a:pt x="39228" y="396293"/>
                      <a:pt x="0" y="340935"/>
                      <a:pt x="0" y="276415"/>
                    </a:cubicBezTo>
                    <a:cubicBezTo>
                      <a:pt x="0" y="233402"/>
                      <a:pt x="17434" y="194461"/>
                      <a:pt x="45622" y="166273"/>
                    </a:cubicBezTo>
                    <a:lnTo>
                      <a:pt x="78562" y="144064"/>
                    </a:lnTo>
                    <a:lnTo>
                      <a:pt x="88441" y="95134"/>
                    </a:lnTo>
                    <a:cubicBezTo>
                      <a:pt x="112087" y="39227"/>
                      <a:pt x="167445" y="0"/>
                      <a:pt x="231965" y="0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chemeClr val="accent2">
                    <a:lumMod val="5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月 11">
                <a:extLst>
                  <a:ext uri="{FF2B5EF4-FFF2-40B4-BE49-F238E27FC236}">
                    <a16:creationId xmlns:a16="http://schemas.microsoft.com/office/drawing/2014/main" id="{99E9D6E1-E75F-4AC6-8464-9BC5E7F77596}"/>
                  </a:ext>
                </a:extLst>
              </p:cNvPr>
              <p:cNvSpPr/>
              <p:nvPr/>
            </p:nvSpPr>
            <p:spPr>
              <a:xfrm rot="1800000">
                <a:off x="4505154" y="4794170"/>
                <a:ext cx="61295" cy="160445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月 12">
                <a:extLst>
                  <a:ext uri="{FF2B5EF4-FFF2-40B4-BE49-F238E27FC236}">
                    <a16:creationId xmlns:a16="http://schemas.microsoft.com/office/drawing/2014/main" id="{9D4AA3EA-5D04-4323-907E-40D18EA32FAB}"/>
                  </a:ext>
                </a:extLst>
              </p:cNvPr>
              <p:cNvSpPr/>
              <p:nvPr/>
            </p:nvSpPr>
            <p:spPr>
              <a:xfrm rot="5400000">
                <a:off x="4703240" y="4683397"/>
                <a:ext cx="61295" cy="160445"/>
              </a:xfrm>
              <a:prstGeom prst="moon">
                <a:avLst/>
              </a:prstGeom>
              <a:solidFill>
                <a:schemeClr val="tx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月 13">
                <a:extLst>
                  <a:ext uri="{FF2B5EF4-FFF2-40B4-BE49-F238E27FC236}">
                    <a16:creationId xmlns:a16="http://schemas.microsoft.com/office/drawing/2014/main" id="{8EB3D51F-40F3-4A4D-B948-DFC09B1CC1E8}"/>
                  </a:ext>
                </a:extLst>
              </p:cNvPr>
              <p:cNvSpPr/>
              <p:nvPr/>
            </p:nvSpPr>
            <p:spPr>
              <a:xfrm rot="12456006">
                <a:off x="4902382" y="4945332"/>
                <a:ext cx="61295" cy="160445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月 14">
                <a:extLst>
                  <a:ext uri="{FF2B5EF4-FFF2-40B4-BE49-F238E27FC236}">
                    <a16:creationId xmlns:a16="http://schemas.microsoft.com/office/drawing/2014/main" id="{74EDA698-9288-456F-B006-71D8584A7819}"/>
                  </a:ext>
                </a:extLst>
              </p:cNvPr>
              <p:cNvSpPr/>
              <p:nvPr/>
            </p:nvSpPr>
            <p:spPr>
              <a:xfrm rot="17920388">
                <a:off x="4537929" y="5010714"/>
                <a:ext cx="61295" cy="160445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月 15">
                <a:extLst>
                  <a:ext uri="{FF2B5EF4-FFF2-40B4-BE49-F238E27FC236}">
                    <a16:creationId xmlns:a16="http://schemas.microsoft.com/office/drawing/2014/main" id="{6F2FEB87-AB24-43D7-AFB2-92F4522DA75D}"/>
                  </a:ext>
                </a:extLst>
              </p:cNvPr>
              <p:cNvSpPr/>
              <p:nvPr/>
            </p:nvSpPr>
            <p:spPr>
              <a:xfrm rot="15596781">
                <a:off x="4748996" y="5077121"/>
                <a:ext cx="45719" cy="156596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月 16">
                <a:extLst>
                  <a:ext uri="{FF2B5EF4-FFF2-40B4-BE49-F238E27FC236}">
                    <a16:creationId xmlns:a16="http://schemas.microsoft.com/office/drawing/2014/main" id="{F93EB175-EF54-4563-B15D-D5D50287BCC2}"/>
                  </a:ext>
                </a:extLst>
              </p:cNvPr>
              <p:cNvSpPr/>
              <p:nvPr/>
            </p:nvSpPr>
            <p:spPr>
              <a:xfrm rot="10081858">
                <a:off x="4807533" y="4835922"/>
                <a:ext cx="61295" cy="160445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月 17">
                <a:extLst>
                  <a:ext uri="{FF2B5EF4-FFF2-40B4-BE49-F238E27FC236}">
                    <a16:creationId xmlns:a16="http://schemas.microsoft.com/office/drawing/2014/main" id="{DBEEB533-0D04-45C1-A87B-02C3964DA5D1}"/>
                  </a:ext>
                </a:extLst>
              </p:cNvPr>
              <p:cNvSpPr/>
              <p:nvPr/>
            </p:nvSpPr>
            <p:spPr>
              <a:xfrm rot="19435990">
                <a:off x="4634183" y="4902278"/>
                <a:ext cx="61295" cy="160445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14" name="グループ化 213">
            <a:extLst>
              <a:ext uri="{FF2B5EF4-FFF2-40B4-BE49-F238E27FC236}">
                <a16:creationId xmlns:a16="http://schemas.microsoft.com/office/drawing/2014/main" id="{6B2BD78A-D220-41AC-8F6E-0E0D91E94996}"/>
              </a:ext>
            </a:extLst>
          </p:cNvPr>
          <p:cNvGrpSpPr/>
          <p:nvPr/>
        </p:nvGrpSpPr>
        <p:grpSpPr>
          <a:xfrm>
            <a:off x="3787704" y="1205345"/>
            <a:ext cx="2395880" cy="2033188"/>
            <a:chOff x="3198478" y="786851"/>
            <a:chExt cx="2272005" cy="1928066"/>
          </a:xfrm>
        </p:grpSpPr>
        <p:grpSp>
          <p:nvGrpSpPr>
            <p:cNvPr id="215" name="グループ化 214">
              <a:extLst>
                <a:ext uri="{FF2B5EF4-FFF2-40B4-BE49-F238E27FC236}">
                  <a16:creationId xmlns:a16="http://schemas.microsoft.com/office/drawing/2014/main" id="{3ECE82F7-76F7-4A16-9F4B-6C3C449AAC63}"/>
                </a:ext>
              </a:extLst>
            </p:cNvPr>
            <p:cNvGrpSpPr/>
            <p:nvPr/>
          </p:nvGrpSpPr>
          <p:grpSpPr>
            <a:xfrm>
              <a:off x="3198478" y="786851"/>
              <a:ext cx="2272005" cy="1928066"/>
              <a:chOff x="2182478" y="2996651"/>
              <a:chExt cx="2272005" cy="1928066"/>
            </a:xfrm>
          </p:grpSpPr>
          <p:grpSp>
            <p:nvGrpSpPr>
              <p:cNvPr id="298" name="グループ化 297">
                <a:extLst>
                  <a:ext uri="{FF2B5EF4-FFF2-40B4-BE49-F238E27FC236}">
                    <a16:creationId xmlns:a16="http://schemas.microsoft.com/office/drawing/2014/main" id="{1619E990-DF04-41BD-A162-F1EF3BC7F8E2}"/>
                  </a:ext>
                </a:extLst>
              </p:cNvPr>
              <p:cNvGrpSpPr/>
              <p:nvPr/>
            </p:nvGrpSpPr>
            <p:grpSpPr>
              <a:xfrm>
                <a:off x="2182478" y="2996651"/>
                <a:ext cx="2272005" cy="1928066"/>
                <a:chOff x="6765421" y="4225481"/>
                <a:chExt cx="2272005" cy="1928066"/>
              </a:xfrm>
            </p:grpSpPr>
            <p:sp>
              <p:nvSpPr>
                <p:cNvPr id="300" name="楕円 3">
                  <a:extLst>
                    <a:ext uri="{FF2B5EF4-FFF2-40B4-BE49-F238E27FC236}">
                      <a16:creationId xmlns:a16="http://schemas.microsoft.com/office/drawing/2014/main" id="{1022C37E-FD93-4645-8FDF-CCB9912968EB}"/>
                    </a:ext>
                  </a:extLst>
                </p:cNvPr>
                <p:cNvSpPr/>
                <p:nvPr/>
              </p:nvSpPr>
              <p:spPr>
                <a:xfrm flipV="1">
                  <a:off x="7383518" y="5384462"/>
                  <a:ext cx="991708" cy="769085"/>
                </a:xfrm>
                <a:custGeom>
                  <a:avLst/>
                  <a:gdLst>
                    <a:gd name="connsiteX0" fmla="*/ 0 w 3321170"/>
                    <a:gd name="connsiteY0" fmla="*/ 948906 h 1897811"/>
                    <a:gd name="connsiteX1" fmla="*/ 1660585 w 3321170"/>
                    <a:gd name="connsiteY1" fmla="*/ 0 h 1897811"/>
                    <a:gd name="connsiteX2" fmla="*/ 3321170 w 3321170"/>
                    <a:gd name="connsiteY2" fmla="*/ 948906 h 1897811"/>
                    <a:gd name="connsiteX3" fmla="*/ 1660585 w 3321170"/>
                    <a:gd name="connsiteY3" fmla="*/ 1897812 h 1897811"/>
                    <a:gd name="connsiteX4" fmla="*/ 0 w 3321170"/>
                    <a:gd name="connsiteY4" fmla="*/ 948906 h 1897811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536167"/>
                    <a:gd name="connsiteX1" fmla="*/ 1660585 w 3321170"/>
                    <a:gd name="connsiteY1" fmla="*/ 0 h 2536167"/>
                    <a:gd name="connsiteX2" fmla="*/ 3321170 w 3321170"/>
                    <a:gd name="connsiteY2" fmla="*/ 948906 h 2536167"/>
                    <a:gd name="connsiteX3" fmla="*/ 1651958 w 3321170"/>
                    <a:gd name="connsiteY3" fmla="*/ 2536167 h 2536167"/>
                    <a:gd name="connsiteX4" fmla="*/ 0 w 3321170"/>
                    <a:gd name="connsiteY4" fmla="*/ 948906 h 2536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21170" h="2536167">
                      <a:moveTo>
                        <a:pt x="0" y="948906"/>
                      </a:moveTo>
                      <a:cubicBezTo>
                        <a:pt x="0" y="424840"/>
                        <a:pt x="743469" y="0"/>
                        <a:pt x="1660585" y="0"/>
                      </a:cubicBezTo>
                      <a:cubicBezTo>
                        <a:pt x="2577701" y="0"/>
                        <a:pt x="3321170" y="424840"/>
                        <a:pt x="3321170" y="948906"/>
                      </a:cubicBezTo>
                      <a:cubicBezTo>
                        <a:pt x="3321170" y="1472972"/>
                        <a:pt x="2569074" y="2536167"/>
                        <a:pt x="1651958" y="2536167"/>
                      </a:cubicBezTo>
                      <a:cubicBezTo>
                        <a:pt x="734842" y="2536167"/>
                        <a:pt x="0" y="1472972"/>
                        <a:pt x="0" y="94890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63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" name="楕円 300">
                  <a:extLst>
                    <a:ext uri="{FF2B5EF4-FFF2-40B4-BE49-F238E27FC236}">
                      <a16:creationId xmlns:a16="http://schemas.microsoft.com/office/drawing/2014/main" id="{D3EFC595-BEED-4325-B921-77437F0DDFE9}"/>
                    </a:ext>
                  </a:extLst>
                </p:cNvPr>
                <p:cNvSpPr/>
                <p:nvPr/>
              </p:nvSpPr>
              <p:spPr>
                <a:xfrm>
                  <a:off x="6765421" y="4225481"/>
                  <a:ext cx="2272005" cy="184247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0" scaled="1"/>
                  <a:tileRect/>
                </a:gradFill>
                <a:ln w="63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2" name="楕円 301">
                  <a:extLst>
                    <a:ext uri="{FF2B5EF4-FFF2-40B4-BE49-F238E27FC236}">
                      <a16:creationId xmlns:a16="http://schemas.microsoft.com/office/drawing/2014/main" id="{BA0C9ECF-8C43-4C9E-8260-FE95B24881F1}"/>
                    </a:ext>
                  </a:extLst>
                </p:cNvPr>
                <p:cNvSpPr/>
                <p:nvPr/>
              </p:nvSpPr>
              <p:spPr>
                <a:xfrm>
                  <a:off x="7001148" y="4416643"/>
                  <a:ext cx="1800552" cy="14601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C470145F-43D6-4528-AF66-37CB3E2DA5B3}"/>
                  </a:ext>
                </a:extLst>
              </p:cNvPr>
              <p:cNvSpPr/>
              <p:nvPr/>
            </p:nvSpPr>
            <p:spPr>
              <a:xfrm>
                <a:off x="2232025" y="3063961"/>
                <a:ext cx="2178050" cy="1704889"/>
              </a:xfrm>
              <a:custGeom>
                <a:avLst/>
                <a:gdLst>
                  <a:gd name="connsiteX0" fmla="*/ 955373 w 2907569"/>
                  <a:gd name="connsiteY0" fmla="*/ 2159967 h 2325428"/>
                  <a:gd name="connsiteX1" fmla="*/ 1044054 w 2907569"/>
                  <a:gd name="connsiteY1" fmla="*/ 2185516 h 2325428"/>
                  <a:gd name="connsiteX2" fmla="*/ 1312907 w 2907569"/>
                  <a:gd name="connsiteY2" fmla="*/ 2228677 h 2325428"/>
                  <a:gd name="connsiteX3" fmla="*/ 1430924 w 2907569"/>
                  <a:gd name="connsiteY3" fmla="*/ 2233367 h 2325428"/>
                  <a:gd name="connsiteX4" fmla="*/ 1430924 w 2907569"/>
                  <a:gd name="connsiteY4" fmla="*/ 2325428 h 2325428"/>
                  <a:gd name="connsiteX5" fmla="*/ 1305116 w 2907569"/>
                  <a:gd name="connsiteY5" fmla="*/ 2320344 h 2325428"/>
                  <a:gd name="connsiteX6" fmla="*/ 1021394 w 2907569"/>
                  <a:gd name="connsiteY6" fmla="*/ 2274037 h 2325428"/>
                  <a:gd name="connsiteX7" fmla="*/ 912059 w 2907569"/>
                  <a:gd name="connsiteY7" fmla="*/ 2242013 h 2325428"/>
                  <a:gd name="connsiteX8" fmla="*/ 1968641 w 2907569"/>
                  <a:gd name="connsiteY8" fmla="*/ 2155229 h 2325428"/>
                  <a:gd name="connsiteX9" fmla="*/ 2013289 w 2907569"/>
                  <a:gd name="connsiteY9" fmla="*/ 2236805 h 2325428"/>
                  <a:gd name="connsiteX10" fmla="*/ 1886174 w 2907569"/>
                  <a:gd name="connsiteY10" fmla="*/ 2274037 h 2325428"/>
                  <a:gd name="connsiteX11" fmla="*/ 1602452 w 2907569"/>
                  <a:gd name="connsiteY11" fmla="*/ 2320344 h 2325428"/>
                  <a:gd name="connsiteX12" fmla="*/ 1476643 w 2907569"/>
                  <a:gd name="connsiteY12" fmla="*/ 2325428 h 2325428"/>
                  <a:gd name="connsiteX13" fmla="*/ 1476643 w 2907569"/>
                  <a:gd name="connsiteY13" fmla="*/ 2233368 h 2325428"/>
                  <a:gd name="connsiteX14" fmla="*/ 1594661 w 2907569"/>
                  <a:gd name="connsiteY14" fmla="*/ 2228677 h 2325428"/>
                  <a:gd name="connsiteX15" fmla="*/ 1863515 w 2907569"/>
                  <a:gd name="connsiteY15" fmla="*/ 2185516 h 2325428"/>
                  <a:gd name="connsiteX16" fmla="*/ 2452397 w 2907569"/>
                  <a:gd name="connsiteY16" fmla="*/ 1895545 h 2325428"/>
                  <a:gd name="connsiteX17" fmla="*/ 2525719 w 2907569"/>
                  <a:gd name="connsiteY17" fmla="*/ 1946993 h 2325428"/>
                  <a:gd name="connsiteX18" fmla="*/ 2481953 w 2907569"/>
                  <a:gd name="connsiteY18" fmla="*/ 1985531 h 2325428"/>
                  <a:gd name="connsiteX19" fmla="*/ 2146871 w 2907569"/>
                  <a:gd name="connsiteY19" fmla="*/ 2185907 h 2325428"/>
                  <a:gd name="connsiteX20" fmla="*/ 2056598 w 2907569"/>
                  <a:gd name="connsiteY20" fmla="*/ 2220709 h 2325428"/>
                  <a:gd name="connsiteX21" fmla="*/ 2012689 w 2907569"/>
                  <a:gd name="connsiteY21" fmla="*/ 2140482 h 2325428"/>
                  <a:gd name="connsiteX22" fmla="*/ 2110550 w 2907569"/>
                  <a:gd name="connsiteY22" fmla="*/ 2103375 h 2325428"/>
                  <a:gd name="connsiteX23" fmla="*/ 2428072 w 2907569"/>
                  <a:gd name="connsiteY23" fmla="*/ 1916613 h 2325428"/>
                  <a:gd name="connsiteX24" fmla="*/ 455171 w 2907569"/>
                  <a:gd name="connsiteY24" fmla="*/ 1895545 h 2325428"/>
                  <a:gd name="connsiteX25" fmla="*/ 479497 w 2907569"/>
                  <a:gd name="connsiteY25" fmla="*/ 1916613 h 2325428"/>
                  <a:gd name="connsiteX26" fmla="*/ 797019 w 2907569"/>
                  <a:gd name="connsiteY26" fmla="*/ 2103375 h 2325428"/>
                  <a:gd name="connsiteX27" fmla="*/ 910778 w 2907569"/>
                  <a:gd name="connsiteY27" fmla="*/ 2146511 h 2325428"/>
                  <a:gd name="connsiteX28" fmla="*/ 868117 w 2907569"/>
                  <a:gd name="connsiteY28" fmla="*/ 2227319 h 2325428"/>
                  <a:gd name="connsiteX29" fmla="*/ 760698 w 2907569"/>
                  <a:gd name="connsiteY29" fmla="*/ 2185907 h 2325428"/>
                  <a:gd name="connsiteX30" fmla="*/ 425616 w 2907569"/>
                  <a:gd name="connsiteY30" fmla="*/ 1985531 h 2325428"/>
                  <a:gd name="connsiteX31" fmla="*/ 381848 w 2907569"/>
                  <a:gd name="connsiteY31" fmla="*/ 1946993 h 2325428"/>
                  <a:gd name="connsiteX32" fmla="*/ 204028 w 2907569"/>
                  <a:gd name="connsiteY32" fmla="*/ 1604249 h 2325428"/>
                  <a:gd name="connsiteX33" fmla="*/ 242233 w 2907569"/>
                  <a:gd name="connsiteY33" fmla="*/ 1666677 h 2325428"/>
                  <a:gd name="connsiteX34" fmla="*/ 390568 w 2907569"/>
                  <a:gd name="connsiteY34" fmla="*/ 1839594 h 2325428"/>
                  <a:gd name="connsiteX35" fmla="*/ 419546 w 2907569"/>
                  <a:gd name="connsiteY35" fmla="*/ 1864691 h 2325428"/>
                  <a:gd name="connsiteX36" fmla="*/ 346549 w 2907569"/>
                  <a:gd name="connsiteY36" fmla="*/ 1915911 h 2325428"/>
                  <a:gd name="connsiteX37" fmla="*/ 331769 w 2907569"/>
                  <a:gd name="connsiteY37" fmla="*/ 1902896 h 2325428"/>
                  <a:gd name="connsiteX38" fmla="*/ 175230 w 2907569"/>
                  <a:gd name="connsiteY38" fmla="*/ 1717373 h 2325428"/>
                  <a:gd name="connsiteX39" fmla="*/ 123219 w 2907569"/>
                  <a:gd name="connsiteY39" fmla="*/ 1630970 h 2325428"/>
                  <a:gd name="connsiteX40" fmla="*/ 2703541 w 2907569"/>
                  <a:gd name="connsiteY40" fmla="*/ 1604249 h 2325428"/>
                  <a:gd name="connsiteX41" fmla="*/ 2784349 w 2907569"/>
                  <a:gd name="connsiteY41" fmla="*/ 1630969 h 2325428"/>
                  <a:gd name="connsiteX42" fmla="*/ 2732338 w 2907569"/>
                  <a:gd name="connsiteY42" fmla="*/ 1717373 h 2325428"/>
                  <a:gd name="connsiteX43" fmla="*/ 2575800 w 2907569"/>
                  <a:gd name="connsiteY43" fmla="*/ 1902896 h 2325428"/>
                  <a:gd name="connsiteX44" fmla="*/ 2561019 w 2907569"/>
                  <a:gd name="connsiteY44" fmla="*/ 1915911 h 2325428"/>
                  <a:gd name="connsiteX45" fmla="*/ 2488022 w 2907569"/>
                  <a:gd name="connsiteY45" fmla="*/ 1864691 h 2325428"/>
                  <a:gd name="connsiteX46" fmla="*/ 2517000 w 2907569"/>
                  <a:gd name="connsiteY46" fmla="*/ 1839594 h 2325428"/>
                  <a:gd name="connsiteX47" fmla="*/ 2665335 w 2907569"/>
                  <a:gd name="connsiteY47" fmla="*/ 1666677 h 2325428"/>
                  <a:gd name="connsiteX48" fmla="*/ 2907569 w 2907569"/>
                  <a:gd name="connsiteY48" fmla="*/ 1166920 h 2325428"/>
                  <a:gd name="connsiteX49" fmla="*/ 2900327 w 2907569"/>
                  <a:gd name="connsiteY49" fmla="*/ 1281689 h 2325428"/>
                  <a:gd name="connsiteX50" fmla="*/ 2842463 w 2907569"/>
                  <a:gd name="connsiteY50" fmla="*/ 1508745 h 2325428"/>
                  <a:gd name="connsiteX51" fmla="*/ 2805403 w 2907569"/>
                  <a:gd name="connsiteY51" fmla="*/ 1589777 h 2325428"/>
                  <a:gd name="connsiteX52" fmla="*/ 2727073 w 2907569"/>
                  <a:gd name="connsiteY52" fmla="*/ 1563877 h 2325428"/>
                  <a:gd name="connsiteX53" fmla="*/ 2769689 w 2907569"/>
                  <a:gd name="connsiteY53" fmla="*/ 1472225 h 2325428"/>
                  <a:gd name="connsiteX54" fmla="*/ 2824521 w 2907569"/>
                  <a:gd name="connsiteY54" fmla="*/ 1260599 h 2325428"/>
                  <a:gd name="connsiteX55" fmla="*/ 2830530 w 2907569"/>
                  <a:gd name="connsiteY55" fmla="*/ 1166920 h 2325428"/>
                  <a:gd name="connsiteX56" fmla="*/ 0 w 2907569"/>
                  <a:gd name="connsiteY56" fmla="*/ 1166920 h 2325428"/>
                  <a:gd name="connsiteX57" fmla="*/ 77038 w 2907569"/>
                  <a:gd name="connsiteY57" fmla="*/ 1166920 h 2325428"/>
                  <a:gd name="connsiteX58" fmla="*/ 83048 w 2907569"/>
                  <a:gd name="connsiteY58" fmla="*/ 1260599 h 2325428"/>
                  <a:gd name="connsiteX59" fmla="*/ 137880 w 2907569"/>
                  <a:gd name="connsiteY59" fmla="*/ 1472225 h 2325428"/>
                  <a:gd name="connsiteX60" fmla="*/ 180495 w 2907569"/>
                  <a:gd name="connsiteY60" fmla="*/ 1563876 h 2325428"/>
                  <a:gd name="connsiteX61" fmla="*/ 102166 w 2907569"/>
                  <a:gd name="connsiteY61" fmla="*/ 1589777 h 2325428"/>
                  <a:gd name="connsiteX62" fmla="*/ 65105 w 2907569"/>
                  <a:gd name="connsiteY62" fmla="*/ 1508745 h 2325428"/>
                  <a:gd name="connsiteX63" fmla="*/ 7241 w 2907569"/>
                  <a:gd name="connsiteY63" fmla="*/ 1281689 h 2325428"/>
                  <a:gd name="connsiteX64" fmla="*/ 98821 w 2907569"/>
                  <a:gd name="connsiteY64" fmla="*/ 742965 h 2325428"/>
                  <a:gd name="connsiteX65" fmla="*/ 166619 w 2907569"/>
                  <a:gd name="connsiteY65" fmla="*/ 765383 h 2325428"/>
                  <a:gd name="connsiteX66" fmla="*/ 137880 w 2907569"/>
                  <a:gd name="connsiteY66" fmla="*/ 827191 h 2325428"/>
                  <a:gd name="connsiteX67" fmla="*/ 83048 w 2907569"/>
                  <a:gd name="connsiteY67" fmla="*/ 1038817 h 2325428"/>
                  <a:gd name="connsiteX68" fmla="*/ 77763 w 2907569"/>
                  <a:gd name="connsiteY68" fmla="*/ 1121201 h 2325428"/>
                  <a:gd name="connsiteX69" fmla="*/ 2354 w 2907569"/>
                  <a:gd name="connsiteY69" fmla="*/ 1121201 h 2325428"/>
                  <a:gd name="connsiteX70" fmla="*/ 7241 w 2907569"/>
                  <a:gd name="connsiteY70" fmla="*/ 1043739 h 2325428"/>
                  <a:gd name="connsiteX71" fmla="*/ 65105 w 2907569"/>
                  <a:gd name="connsiteY71" fmla="*/ 816684 h 2325428"/>
                  <a:gd name="connsiteX72" fmla="*/ 2808747 w 2907569"/>
                  <a:gd name="connsiteY72" fmla="*/ 742964 h 2325428"/>
                  <a:gd name="connsiteX73" fmla="*/ 2842463 w 2907569"/>
                  <a:gd name="connsiteY73" fmla="*/ 816684 h 2325428"/>
                  <a:gd name="connsiteX74" fmla="*/ 2900327 w 2907569"/>
                  <a:gd name="connsiteY74" fmla="*/ 1043739 h 2325428"/>
                  <a:gd name="connsiteX75" fmla="*/ 2905215 w 2907569"/>
                  <a:gd name="connsiteY75" fmla="*/ 1121201 h 2325428"/>
                  <a:gd name="connsiteX76" fmla="*/ 2829806 w 2907569"/>
                  <a:gd name="connsiteY76" fmla="*/ 1121201 h 2325428"/>
                  <a:gd name="connsiteX77" fmla="*/ 2824521 w 2907569"/>
                  <a:gd name="connsiteY77" fmla="*/ 1038817 h 2325428"/>
                  <a:gd name="connsiteX78" fmla="*/ 2769689 w 2907569"/>
                  <a:gd name="connsiteY78" fmla="*/ 827191 h 2325428"/>
                  <a:gd name="connsiteX79" fmla="*/ 2740949 w 2907569"/>
                  <a:gd name="connsiteY79" fmla="*/ 765382 h 2325428"/>
                  <a:gd name="connsiteX80" fmla="*/ 341227 w 2907569"/>
                  <a:gd name="connsiteY80" fmla="*/ 414203 h 2325428"/>
                  <a:gd name="connsiteX81" fmla="*/ 397583 w 2907569"/>
                  <a:gd name="connsiteY81" fmla="*/ 453747 h 2325428"/>
                  <a:gd name="connsiteX82" fmla="*/ 390568 w 2907569"/>
                  <a:gd name="connsiteY82" fmla="*/ 459822 h 2325428"/>
                  <a:gd name="connsiteX83" fmla="*/ 242233 w 2907569"/>
                  <a:gd name="connsiteY83" fmla="*/ 632739 h 2325428"/>
                  <a:gd name="connsiteX84" fmla="*/ 186502 w 2907569"/>
                  <a:gd name="connsiteY84" fmla="*/ 723804 h 2325428"/>
                  <a:gd name="connsiteX85" fmla="*/ 118992 w 2907569"/>
                  <a:gd name="connsiteY85" fmla="*/ 701481 h 2325428"/>
                  <a:gd name="connsiteX86" fmla="*/ 175230 w 2907569"/>
                  <a:gd name="connsiteY86" fmla="*/ 608055 h 2325428"/>
                  <a:gd name="connsiteX87" fmla="*/ 331769 w 2907569"/>
                  <a:gd name="connsiteY87" fmla="*/ 422532 h 2325428"/>
                  <a:gd name="connsiteX88" fmla="*/ 2566341 w 2907569"/>
                  <a:gd name="connsiteY88" fmla="*/ 414203 h 2325428"/>
                  <a:gd name="connsiteX89" fmla="*/ 2575800 w 2907569"/>
                  <a:gd name="connsiteY89" fmla="*/ 422532 h 2325428"/>
                  <a:gd name="connsiteX90" fmla="*/ 2732338 w 2907569"/>
                  <a:gd name="connsiteY90" fmla="*/ 608055 h 2325428"/>
                  <a:gd name="connsiteX91" fmla="*/ 2788576 w 2907569"/>
                  <a:gd name="connsiteY91" fmla="*/ 701481 h 2325428"/>
                  <a:gd name="connsiteX92" fmla="*/ 2721066 w 2907569"/>
                  <a:gd name="connsiteY92" fmla="*/ 723804 h 2325428"/>
                  <a:gd name="connsiteX93" fmla="*/ 2665335 w 2907569"/>
                  <a:gd name="connsiteY93" fmla="*/ 632739 h 2325428"/>
                  <a:gd name="connsiteX94" fmla="*/ 2517000 w 2907569"/>
                  <a:gd name="connsiteY94" fmla="*/ 459822 h 2325428"/>
                  <a:gd name="connsiteX95" fmla="*/ 2509985 w 2907569"/>
                  <a:gd name="connsiteY95" fmla="*/ 453746 h 2325428"/>
                  <a:gd name="connsiteX96" fmla="*/ 847165 w 2907569"/>
                  <a:gd name="connsiteY96" fmla="*/ 106187 h 2325428"/>
                  <a:gd name="connsiteX97" fmla="*/ 879274 w 2907569"/>
                  <a:gd name="connsiteY97" fmla="*/ 164852 h 2325428"/>
                  <a:gd name="connsiteX98" fmla="*/ 797019 w 2907569"/>
                  <a:gd name="connsiteY98" fmla="*/ 196042 h 2325428"/>
                  <a:gd name="connsiteX99" fmla="*/ 479497 w 2907569"/>
                  <a:gd name="connsiteY99" fmla="*/ 382803 h 2325428"/>
                  <a:gd name="connsiteX100" fmla="*/ 433208 w 2907569"/>
                  <a:gd name="connsiteY100" fmla="*/ 422893 h 2325428"/>
                  <a:gd name="connsiteX101" fmla="*/ 376527 w 2907569"/>
                  <a:gd name="connsiteY101" fmla="*/ 383121 h 2325428"/>
                  <a:gd name="connsiteX102" fmla="*/ 425616 w 2907569"/>
                  <a:gd name="connsiteY102" fmla="*/ 339898 h 2325428"/>
                  <a:gd name="connsiteX103" fmla="*/ 760698 w 2907569"/>
                  <a:gd name="connsiteY103" fmla="*/ 139521 h 2325428"/>
                  <a:gd name="connsiteX104" fmla="*/ 2043143 w 2907569"/>
                  <a:gd name="connsiteY104" fmla="*/ 99533 h 2325428"/>
                  <a:gd name="connsiteX105" fmla="*/ 2146871 w 2907569"/>
                  <a:gd name="connsiteY105" fmla="*/ 139521 h 2325428"/>
                  <a:gd name="connsiteX106" fmla="*/ 2481953 w 2907569"/>
                  <a:gd name="connsiteY106" fmla="*/ 339898 h 2325428"/>
                  <a:gd name="connsiteX107" fmla="*/ 2531041 w 2907569"/>
                  <a:gd name="connsiteY107" fmla="*/ 383121 h 2325428"/>
                  <a:gd name="connsiteX108" fmla="*/ 2474360 w 2907569"/>
                  <a:gd name="connsiteY108" fmla="*/ 422892 h 2325428"/>
                  <a:gd name="connsiteX109" fmla="*/ 2428072 w 2907569"/>
                  <a:gd name="connsiteY109" fmla="*/ 382803 h 2325428"/>
                  <a:gd name="connsiteX110" fmla="*/ 2110550 w 2907569"/>
                  <a:gd name="connsiteY110" fmla="*/ 196042 h 2325428"/>
                  <a:gd name="connsiteX111" fmla="*/ 2011934 w 2907569"/>
                  <a:gd name="connsiteY111" fmla="*/ 158648 h 2325428"/>
                  <a:gd name="connsiteX112" fmla="*/ 1430924 w 2907569"/>
                  <a:gd name="connsiteY112" fmla="*/ 0 h 2325428"/>
                  <a:gd name="connsiteX113" fmla="*/ 1430924 w 2907569"/>
                  <a:gd name="connsiteY113" fmla="*/ 66049 h 2325428"/>
                  <a:gd name="connsiteX114" fmla="*/ 1312907 w 2907569"/>
                  <a:gd name="connsiteY114" fmla="*/ 70740 h 2325428"/>
                  <a:gd name="connsiteX115" fmla="*/ 1044054 w 2907569"/>
                  <a:gd name="connsiteY115" fmla="*/ 113900 h 2325428"/>
                  <a:gd name="connsiteX116" fmla="*/ 922649 w 2907569"/>
                  <a:gd name="connsiteY116" fmla="*/ 148877 h 2325428"/>
                  <a:gd name="connsiteX117" fmla="*/ 890308 w 2907569"/>
                  <a:gd name="connsiteY117" fmla="*/ 89787 h 2325428"/>
                  <a:gd name="connsiteX118" fmla="*/ 1021394 w 2907569"/>
                  <a:gd name="connsiteY118" fmla="*/ 51391 h 2325428"/>
                  <a:gd name="connsiteX119" fmla="*/ 1305116 w 2907569"/>
                  <a:gd name="connsiteY119" fmla="*/ 5084 h 2325428"/>
                  <a:gd name="connsiteX120" fmla="*/ 1476643 w 2907569"/>
                  <a:gd name="connsiteY120" fmla="*/ 0 h 2325428"/>
                  <a:gd name="connsiteX121" fmla="*/ 1602452 w 2907569"/>
                  <a:gd name="connsiteY121" fmla="*/ 5084 h 2325428"/>
                  <a:gd name="connsiteX122" fmla="*/ 1886174 w 2907569"/>
                  <a:gd name="connsiteY122" fmla="*/ 51391 h 2325428"/>
                  <a:gd name="connsiteX123" fmla="*/ 1999358 w 2907569"/>
                  <a:gd name="connsiteY123" fmla="*/ 84543 h 2325428"/>
                  <a:gd name="connsiteX124" fmla="*/ 1967971 w 2907569"/>
                  <a:gd name="connsiteY124" fmla="*/ 143994 h 2325428"/>
                  <a:gd name="connsiteX125" fmla="*/ 1863515 w 2907569"/>
                  <a:gd name="connsiteY125" fmla="*/ 113900 h 2325428"/>
                  <a:gd name="connsiteX126" fmla="*/ 1594661 w 2907569"/>
                  <a:gd name="connsiteY126" fmla="*/ 70740 h 2325428"/>
                  <a:gd name="connsiteX127" fmla="*/ 1476643 w 2907569"/>
                  <a:gd name="connsiteY127" fmla="*/ 66049 h 2325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2907569" h="2325428">
                    <a:moveTo>
                      <a:pt x="955373" y="2159967"/>
                    </a:moveTo>
                    <a:lnTo>
                      <a:pt x="1044054" y="2185516"/>
                    </a:lnTo>
                    <a:cubicBezTo>
                      <a:pt x="1130343" y="2206642"/>
                      <a:pt x="1220268" y="2221271"/>
                      <a:pt x="1312907" y="2228677"/>
                    </a:cubicBezTo>
                    <a:lnTo>
                      <a:pt x="1430924" y="2233367"/>
                    </a:lnTo>
                    <a:lnTo>
                      <a:pt x="1430924" y="2325428"/>
                    </a:lnTo>
                    <a:lnTo>
                      <a:pt x="1305116" y="2320344"/>
                    </a:lnTo>
                    <a:cubicBezTo>
                      <a:pt x="1207354" y="2312399"/>
                      <a:pt x="1112455" y="2296703"/>
                      <a:pt x="1021394" y="2274037"/>
                    </a:cubicBezTo>
                    <a:lnTo>
                      <a:pt x="912059" y="2242013"/>
                    </a:lnTo>
                    <a:close/>
                    <a:moveTo>
                      <a:pt x="1968641" y="2155229"/>
                    </a:moveTo>
                    <a:lnTo>
                      <a:pt x="2013289" y="2236805"/>
                    </a:lnTo>
                    <a:lnTo>
                      <a:pt x="1886174" y="2274037"/>
                    </a:lnTo>
                    <a:cubicBezTo>
                      <a:pt x="1795113" y="2296703"/>
                      <a:pt x="1700214" y="2312399"/>
                      <a:pt x="1602452" y="2320344"/>
                    </a:cubicBezTo>
                    <a:lnTo>
                      <a:pt x="1476643" y="2325428"/>
                    </a:lnTo>
                    <a:lnTo>
                      <a:pt x="1476643" y="2233368"/>
                    </a:lnTo>
                    <a:lnTo>
                      <a:pt x="1594661" y="2228677"/>
                    </a:lnTo>
                    <a:cubicBezTo>
                      <a:pt x="1687300" y="2221271"/>
                      <a:pt x="1777226" y="2206642"/>
                      <a:pt x="1863515" y="2185516"/>
                    </a:cubicBezTo>
                    <a:close/>
                    <a:moveTo>
                      <a:pt x="2452397" y="1895545"/>
                    </a:moveTo>
                    <a:lnTo>
                      <a:pt x="2525719" y="1946993"/>
                    </a:lnTo>
                    <a:lnTo>
                      <a:pt x="2481953" y="1985531"/>
                    </a:lnTo>
                    <a:cubicBezTo>
                      <a:pt x="2383279" y="2064497"/>
                      <a:pt x="2270488" y="2132167"/>
                      <a:pt x="2146871" y="2185907"/>
                    </a:cubicBezTo>
                    <a:lnTo>
                      <a:pt x="2056598" y="2220709"/>
                    </a:lnTo>
                    <a:lnTo>
                      <a:pt x="2012689" y="2140482"/>
                    </a:lnTo>
                    <a:lnTo>
                      <a:pt x="2110550" y="2103375"/>
                    </a:lnTo>
                    <a:cubicBezTo>
                      <a:pt x="2227689" y="2053285"/>
                      <a:pt x="2334568" y="1990214"/>
                      <a:pt x="2428072" y="1916613"/>
                    </a:cubicBezTo>
                    <a:close/>
                    <a:moveTo>
                      <a:pt x="455171" y="1895545"/>
                    </a:moveTo>
                    <a:lnTo>
                      <a:pt x="479497" y="1916613"/>
                    </a:lnTo>
                    <a:cubicBezTo>
                      <a:pt x="573000" y="1990214"/>
                      <a:pt x="679880" y="2053285"/>
                      <a:pt x="797019" y="2103375"/>
                    </a:cubicBezTo>
                    <a:lnTo>
                      <a:pt x="910778" y="2146511"/>
                    </a:lnTo>
                    <a:lnTo>
                      <a:pt x="868117" y="2227319"/>
                    </a:lnTo>
                    <a:lnTo>
                      <a:pt x="760698" y="2185907"/>
                    </a:lnTo>
                    <a:cubicBezTo>
                      <a:pt x="637080" y="2132167"/>
                      <a:pt x="524290" y="2064497"/>
                      <a:pt x="425616" y="1985531"/>
                    </a:cubicBezTo>
                    <a:lnTo>
                      <a:pt x="381848" y="1946993"/>
                    </a:lnTo>
                    <a:close/>
                    <a:moveTo>
                      <a:pt x="204028" y="1604249"/>
                    </a:moveTo>
                    <a:lnTo>
                      <a:pt x="242233" y="1666677"/>
                    </a:lnTo>
                    <a:cubicBezTo>
                      <a:pt x="284656" y="1728148"/>
                      <a:pt x="334409" y="1786029"/>
                      <a:pt x="390568" y="1839594"/>
                    </a:cubicBezTo>
                    <a:lnTo>
                      <a:pt x="419546" y="1864691"/>
                    </a:lnTo>
                    <a:lnTo>
                      <a:pt x="346549" y="1915911"/>
                    </a:lnTo>
                    <a:lnTo>
                      <a:pt x="331769" y="1902896"/>
                    </a:lnTo>
                    <a:cubicBezTo>
                      <a:pt x="272503" y="1845426"/>
                      <a:pt x="219999" y="1783325"/>
                      <a:pt x="175230" y="1717373"/>
                    </a:cubicBezTo>
                    <a:lnTo>
                      <a:pt x="123219" y="1630970"/>
                    </a:lnTo>
                    <a:close/>
                    <a:moveTo>
                      <a:pt x="2703541" y="1604249"/>
                    </a:moveTo>
                    <a:lnTo>
                      <a:pt x="2784349" y="1630969"/>
                    </a:lnTo>
                    <a:lnTo>
                      <a:pt x="2732338" y="1717373"/>
                    </a:lnTo>
                    <a:cubicBezTo>
                      <a:pt x="2687570" y="1783325"/>
                      <a:pt x="2635065" y="1845426"/>
                      <a:pt x="2575800" y="1902896"/>
                    </a:cubicBezTo>
                    <a:lnTo>
                      <a:pt x="2561019" y="1915911"/>
                    </a:lnTo>
                    <a:lnTo>
                      <a:pt x="2488022" y="1864691"/>
                    </a:lnTo>
                    <a:lnTo>
                      <a:pt x="2517000" y="1839594"/>
                    </a:lnTo>
                    <a:cubicBezTo>
                      <a:pt x="2573160" y="1786029"/>
                      <a:pt x="2622913" y="1728148"/>
                      <a:pt x="2665335" y="1666677"/>
                    </a:cubicBezTo>
                    <a:close/>
                    <a:moveTo>
                      <a:pt x="2907569" y="1166920"/>
                    </a:moveTo>
                    <a:lnTo>
                      <a:pt x="2900327" y="1281689"/>
                    </a:lnTo>
                    <a:cubicBezTo>
                      <a:pt x="2890399" y="1359926"/>
                      <a:pt x="2870786" y="1435871"/>
                      <a:pt x="2842463" y="1508745"/>
                    </a:cubicBezTo>
                    <a:lnTo>
                      <a:pt x="2805403" y="1589777"/>
                    </a:lnTo>
                    <a:lnTo>
                      <a:pt x="2727073" y="1563877"/>
                    </a:lnTo>
                    <a:lnTo>
                      <a:pt x="2769689" y="1472225"/>
                    </a:lnTo>
                    <a:cubicBezTo>
                      <a:pt x="2796528" y="1404303"/>
                      <a:pt x="2815113" y="1333519"/>
                      <a:pt x="2824521" y="1260599"/>
                    </a:cubicBezTo>
                    <a:lnTo>
                      <a:pt x="2830530" y="1166920"/>
                    </a:lnTo>
                    <a:close/>
                    <a:moveTo>
                      <a:pt x="0" y="1166920"/>
                    </a:moveTo>
                    <a:lnTo>
                      <a:pt x="77038" y="1166920"/>
                    </a:lnTo>
                    <a:lnTo>
                      <a:pt x="83048" y="1260599"/>
                    </a:lnTo>
                    <a:cubicBezTo>
                      <a:pt x="92456" y="1333519"/>
                      <a:pt x="111041" y="1404303"/>
                      <a:pt x="137880" y="1472225"/>
                    </a:cubicBezTo>
                    <a:lnTo>
                      <a:pt x="180495" y="1563876"/>
                    </a:lnTo>
                    <a:lnTo>
                      <a:pt x="102166" y="1589777"/>
                    </a:lnTo>
                    <a:lnTo>
                      <a:pt x="65105" y="1508745"/>
                    </a:lnTo>
                    <a:cubicBezTo>
                      <a:pt x="36783" y="1435871"/>
                      <a:pt x="17170" y="1359926"/>
                      <a:pt x="7241" y="1281689"/>
                    </a:cubicBezTo>
                    <a:close/>
                    <a:moveTo>
                      <a:pt x="98821" y="742965"/>
                    </a:moveTo>
                    <a:lnTo>
                      <a:pt x="166619" y="765383"/>
                    </a:lnTo>
                    <a:lnTo>
                      <a:pt x="137880" y="827191"/>
                    </a:lnTo>
                    <a:cubicBezTo>
                      <a:pt x="111041" y="895113"/>
                      <a:pt x="92456" y="965897"/>
                      <a:pt x="83048" y="1038817"/>
                    </a:cubicBezTo>
                    <a:lnTo>
                      <a:pt x="77763" y="1121201"/>
                    </a:lnTo>
                    <a:lnTo>
                      <a:pt x="2354" y="1121201"/>
                    </a:lnTo>
                    <a:lnTo>
                      <a:pt x="7241" y="1043739"/>
                    </a:lnTo>
                    <a:cubicBezTo>
                      <a:pt x="17170" y="965503"/>
                      <a:pt x="36783" y="889558"/>
                      <a:pt x="65105" y="816684"/>
                    </a:cubicBezTo>
                    <a:close/>
                    <a:moveTo>
                      <a:pt x="2808747" y="742964"/>
                    </a:moveTo>
                    <a:lnTo>
                      <a:pt x="2842463" y="816684"/>
                    </a:lnTo>
                    <a:cubicBezTo>
                      <a:pt x="2870786" y="889558"/>
                      <a:pt x="2890399" y="965503"/>
                      <a:pt x="2900327" y="1043739"/>
                    </a:cubicBezTo>
                    <a:lnTo>
                      <a:pt x="2905215" y="1121201"/>
                    </a:lnTo>
                    <a:lnTo>
                      <a:pt x="2829806" y="1121201"/>
                    </a:lnTo>
                    <a:lnTo>
                      <a:pt x="2824521" y="1038817"/>
                    </a:lnTo>
                    <a:cubicBezTo>
                      <a:pt x="2815113" y="965897"/>
                      <a:pt x="2796528" y="895113"/>
                      <a:pt x="2769689" y="827191"/>
                    </a:cubicBezTo>
                    <a:lnTo>
                      <a:pt x="2740949" y="765382"/>
                    </a:lnTo>
                    <a:close/>
                    <a:moveTo>
                      <a:pt x="341227" y="414203"/>
                    </a:moveTo>
                    <a:lnTo>
                      <a:pt x="397583" y="453747"/>
                    </a:lnTo>
                    <a:lnTo>
                      <a:pt x="390568" y="459822"/>
                    </a:lnTo>
                    <a:cubicBezTo>
                      <a:pt x="334409" y="513387"/>
                      <a:pt x="284656" y="571268"/>
                      <a:pt x="242233" y="632739"/>
                    </a:cubicBezTo>
                    <a:lnTo>
                      <a:pt x="186502" y="723804"/>
                    </a:lnTo>
                    <a:lnTo>
                      <a:pt x="118992" y="701481"/>
                    </a:lnTo>
                    <a:lnTo>
                      <a:pt x="175230" y="608055"/>
                    </a:lnTo>
                    <a:cubicBezTo>
                      <a:pt x="219999" y="542103"/>
                      <a:pt x="272503" y="480002"/>
                      <a:pt x="331769" y="422532"/>
                    </a:cubicBezTo>
                    <a:close/>
                    <a:moveTo>
                      <a:pt x="2566341" y="414203"/>
                    </a:moveTo>
                    <a:lnTo>
                      <a:pt x="2575800" y="422532"/>
                    </a:lnTo>
                    <a:cubicBezTo>
                      <a:pt x="2635065" y="480002"/>
                      <a:pt x="2687570" y="542103"/>
                      <a:pt x="2732338" y="608055"/>
                    </a:cubicBezTo>
                    <a:lnTo>
                      <a:pt x="2788576" y="701481"/>
                    </a:lnTo>
                    <a:lnTo>
                      <a:pt x="2721066" y="723804"/>
                    </a:lnTo>
                    <a:lnTo>
                      <a:pt x="2665335" y="632739"/>
                    </a:lnTo>
                    <a:cubicBezTo>
                      <a:pt x="2622913" y="571268"/>
                      <a:pt x="2573160" y="513387"/>
                      <a:pt x="2517000" y="459822"/>
                    </a:cubicBezTo>
                    <a:lnTo>
                      <a:pt x="2509985" y="453746"/>
                    </a:lnTo>
                    <a:close/>
                    <a:moveTo>
                      <a:pt x="847165" y="106187"/>
                    </a:moveTo>
                    <a:lnTo>
                      <a:pt x="879274" y="164852"/>
                    </a:lnTo>
                    <a:lnTo>
                      <a:pt x="797019" y="196042"/>
                    </a:lnTo>
                    <a:cubicBezTo>
                      <a:pt x="679880" y="246131"/>
                      <a:pt x="573000" y="309202"/>
                      <a:pt x="479497" y="382803"/>
                    </a:cubicBezTo>
                    <a:lnTo>
                      <a:pt x="433208" y="422893"/>
                    </a:lnTo>
                    <a:lnTo>
                      <a:pt x="376527" y="383121"/>
                    </a:lnTo>
                    <a:lnTo>
                      <a:pt x="425616" y="339898"/>
                    </a:lnTo>
                    <a:cubicBezTo>
                      <a:pt x="524290" y="260931"/>
                      <a:pt x="637080" y="193262"/>
                      <a:pt x="760698" y="139521"/>
                    </a:cubicBezTo>
                    <a:close/>
                    <a:moveTo>
                      <a:pt x="2043143" y="99533"/>
                    </a:moveTo>
                    <a:lnTo>
                      <a:pt x="2146871" y="139521"/>
                    </a:lnTo>
                    <a:cubicBezTo>
                      <a:pt x="2270488" y="193262"/>
                      <a:pt x="2383279" y="260931"/>
                      <a:pt x="2481953" y="339898"/>
                    </a:cubicBezTo>
                    <a:lnTo>
                      <a:pt x="2531041" y="383121"/>
                    </a:lnTo>
                    <a:lnTo>
                      <a:pt x="2474360" y="422892"/>
                    </a:lnTo>
                    <a:lnTo>
                      <a:pt x="2428072" y="382803"/>
                    </a:lnTo>
                    <a:cubicBezTo>
                      <a:pt x="2334568" y="309202"/>
                      <a:pt x="2227689" y="246131"/>
                      <a:pt x="2110550" y="196042"/>
                    </a:cubicBezTo>
                    <a:lnTo>
                      <a:pt x="2011934" y="158648"/>
                    </a:lnTo>
                    <a:close/>
                    <a:moveTo>
                      <a:pt x="1430924" y="0"/>
                    </a:moveTo>
                    <a:lnTo>
                      <a:pt x="1430924" y="66049"/>
                    </a:lnTo>
                    <a:lnTo>
                      <a:pt x="1312907" y="70740"/>
                    </a:lnTo>
                    <a:cubicBezTo>
                      <a:pt x="1220268" y="78145"/>
                      <a:pt x="1130343" y="92774"/>
                      <a:pt x="1044054" y="113900"/>
                    </a:cubicBezTo>
                    <a:lnTo>
                      <a:pt x="922649" y="148877"/>
                    </a:lnTo>
                    <a:lnTo>
                      <a:pt x="890308" y="89787"/>
                    </a:lnTo>
                    <a:lnTo>
                      <a:pt x="1021394" y="51391"/>
                    </a:lnTo>
                    <a:cubicBezTo>
                      <a:pt x="1112455" y="28725"/>
                      <a:pt x="1207354" y="13029"/>
                      <a:pt x="1305116" y="5084"/>
                    </a:cubicBezTo>
                    <a:close/>
                    <a:moveTo>
                      <a:pt x="1476643" y="0"/>
                    </a:moveTo>
                    <a:lnTo>
                      <a:pt x="1602452" y="5084"/>
                    </a:lnTo>
                    <a:cubicBezTo>
                      <a:pt x="1700214" y="13029"/>
                      <a:pt x="1795113" y="28725"/>
                      <a:pt x="1886174" y="51391"/>
                    </a:cubicBezTo>
                    <a:lnTo>
                      <a:pt x="1999358" y="84543"/>
                    </a:lnTo>
                    <a:lnTo>
                      <a:pt x="1967971" y="143994"/>
                    </a:lnTo>
                    <a:lnTo>
                      <a:pt x="1863515" y="113900"/>
                    </a:lnTo>
                    <a:cubicBezTo>
                      <a:pt x="1777226" y="92774"/>
                      <a:pt x="1687300" y="78145"/>
                      <a:pt x="1594661" y="70740"/>
                    </a:cubicBezTo>
                    <a:lnTo>
                      <a:pt x="1476643" y="66049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6" name="フリーフォーム: 図形 215">
              <a:extLst>
                <a:ext uri="{FF2B5EF4-FFF2-40B4-BE49-F238E27FC236}">
                  <a16:creationId xmlns:a16="http://schemas.microsoft.com/office/drawing/2014/main" id="{8F4796AE-A3A3-4A31-B61B-B098044CC364}"/>
                </a:ext>
              </a:extLst>
            </p:cNvPr>
            <p:cNvSpPr/>
            <p:nvPr/>
          </p:nvSpPr>
          <p:spPr>
            <a:xfrm>
              <a:off x="3503223" y="1092566"/>
              <a:ext cx="1746239" cy="1269641"/>
            </a:xfrm>
            <a:custGeom>
              <a:avLst/>
              <a:gdLst>
                <a:gd name="connsiteX0" fmla="*/ 166345 w 2223494"/>
                <a:gd name="connsiteY0" fmla="*/ 468483 h 1808152"/>
                <a:gd name="connsiteX1" fmla="*/ 56807 w 2223494"/>
                <a:gd name="connsiteY1" fmla="*/ 658983 h 1808152"/>
                <a:gd name="connsiteX2" fmla="*/ 9182 w 2223494"/>
                <a:gd name="connsiteY2" fmla="*/ 778046 h 1808152"/>
                <a:gd name="connsiteX3" fmla="*/ 237782 w 2223494"/>
                <a:gd name="connsiteY3" fmla="*/ 1068558 h 1808152"/>
                <a:gd name="connsiteX4" fmla="*/ 113957 w 2223494"/>
                <a:gd name="connsiteY4" fmla="*/ 1354308 h 1808152"/>
                <a:gd name="connsiteX5" fmla="*/ 299695 w 2223494"/>
                <a:gd name="connsiteY5" fmla="*/ 1549571 h 1808152"/>
                <a:gd name="connsiteX6" fmla="*/ 652120 w 2223494"/>
                <a:gd name="connsiteY6" fmla="*/ 1587671 h 1808152"/>
                <a:gd name="connsiteX7" fmla="*/ 899770 w 2223494"/>
                <a:gd name="connsiteY7" fmla="*/ 1806746 h 1808152"/>
                <a:gd name="connsiteX8" fmla="*/ 1323632 w 2223494"/>
                <a:gd name="connsiteY8" fmla="*/ 1468608 h 1808152"/>
                <a:gd name="connsiteX9" fmla="*/ 1628432 w 2223494"/>
                <a:gd name="connsiteY9" fmla="*/ 1673396 h 1808152"/>
                <a:gd name="connsiteX10" fmla="*/ 1728445 w 2223494"/>
                <a:gd name="connsiteY10" fmla="*/ 1468608 h 1808152"/>
                <a:gd name="connsiteX11" fmla="*/ 2018957 w 2223494"/>
                <a:gd name="connsiteY11" fmla="*/ 1487658 h 1808152"/>
                <a:gd name="connsiteX12" fmla="*/ 2023720 w 2223494"/>
                <a:gd name="connsiteY12" fmla="*/ 1263821 h 1808152"/>
                <a:gd name="connsiteX13" fmla="*/ 2171357 w 2223494"/>
                <a:gd name="connsiteY13" fmla="*/ 1249533 h 1808152"/>
                <a:gd name="connsiteX14" fmla="*/ 2166595 w 2223494"/>
                <a:gd name="connsiteY14" fmla="*/ 959021 h 1808152"/>
                <a:gd name="connsiteX15" fmla="*/ 2218982 w 2223494"/>
                <a:gd name="connsiteY15" fmla="*/ 816146 h 1808152"/>
                <a:gd name="connsiteX16" fmla="*/ 2033245 w 2223494"/>
                <a:gd name="connsiteY16" fmla="*/ 435146 h 1808152"/>
                <a:gd name="connsiteX17" fmla="*/ 1861795 w 2223494"/>
                <a:gd name="connsiteY17" fmla="*/ 249408 h 1808152"/>
                <a:gd name="connsiteX18" fmla="*/ 1314107 w 2223494"/>
                <a:gd name="connsiteY18" fmla="*/ 11283 h 1808152"/>
                <a:gd name="connsiteX19" fmla="*/ 694982 w 2223494"/>
                <a:gd name="connsiteY19" fmla="*/ 68433 h 1808152"/>
                <a:gd name="connsiteX20" fmla="*/ 275882 w 2223494"/>
                <a:gd name="connsiteY20" fmla="*/ 330371 h 1808152"/>
                <a:gd name="connsiteX21" fmla="*/ 166345 w 2223494"/>
                <a:gd name="connsiteY21" fmla="*/ 468483 h 1808152"/>
                <a:gd name="connsiteX0" fmla="*/ 166345 w 2223494"/>
                <a:gd name="connsiteY0" fmla="*/ 468483 h 1808152"/>
                <a:gd name="connsiteX1" fmla="*/ 56807 w 2223494"/>
                <a:gd name="connsiteY1" fmla="*/ 658983 h 1808152"/>
                <a:gd name="connsiteX2" fmla="*/ 9182 w 2223494"/>
                <a:gd name="connsiteY2" fmla="*/ 778046 h 1808152"/>
                <a:gd name="connsiteX3" fmla="*/ 237782 w 2223494"/>
                <a:gd name="connsiteY3" fmla="*/ 1068558 h 1808152"/>
                <a:gd name="connsiteX4" fmla="*/ 113957 w 2223494"/>
                <a:gd name="connsiteY4" fmla="*/ 1354308 h 1808152"/>
                <a:gd name="connsiteX5" fmla="*/ 299695 w 2223494"/>
                <a:gd name="connsiteY5" fmla="*/ 1549571 h 1808152"/>
                <a:gd name="connsiteX6" fmla="*/ 652120 w 2223494"/>
                <a:gd name="connsiteY6" fmla="*/ 1587671 h 1808152"/>
                <a:gd name="connsiteX7" fmla="*/ 899770 w 2223494"/>
                <a:gd name="connsiteY7" fmla="*/ 1806746 h 1808152"/>
                <a:gd name="connsiteX8" fmla="*/ 1323632 w 2223494"/>
                <a:gd name="connsiteY8" fmla="*/ 1468608 h 1808152"/>
                <a:gd name="connsiteX9" fmla="*/ 1628432 w 2223494"/>
                <a:gd name="connsiteY9" fmla="*/ 1673396 h 1808152"/>
                <a:gd name="connsiteX10" fmla="*/ 1728445 w 2223494"/>
                <a:gd name="connsiteY10" fmla="*/ 1468608 h 1808152"/>
                <a:gd name="connsiteX11" fmla="*/ 2018957 w 2223494"/>
                <a:gd name="connsiteY11" fmla="*/ 1487658 h 1808152"/>
                <a:gd name="connsiteX12" fmla="*/ 2023720 w 2223494"/>
                <a:gd name="connsiteY12" fmla="*/ 1263821 h 1808152"/>
                <a:gd name="connsiteX13" fmla="*/ 2171357 w 2223494"/>
                <a:gd name="connsiteY13" fmla="*/ 1249533 h 1808152"/>
                <a:gd name="connsiteX14" fmla="*/ 2166595 w 2223494"/>
                <a:gd name="connsiteY14" fmla="*/ 959021 h 1808152"/>
                <a:gd name="connsiteX15" fmla="*/ 2218982 w 2223494"/>
                <a:gd name="connsiteY15" fmla="*/ 816146 h 1808152"/>
                <a:gd name="connsiteX16" fmla="*/ 2033245 w 2223494"/>
                <a:gd name="connsiteY16" fmla="*/ 435146 h 1808152"/>
                <a:gd name="connsiteX17" fmla="*/ 1861795 w 2223494"/>
                <a:gd name="connsiteY17" fmla="*/ 249408 h 1808152"/>
                <a:gd name="connsiteX18" fmla="*/ 1314107 w 2223494"/>
                <a:gd name="connsiteY18" fmla="*/ 11283 h 1808152"/>
                <a:gd name="connsiteX19" fmla="*/ 694982 w 2223494"/>
                <a:gd name="connsiteY19" fmla="*/ 68433 h 1808152"/>
                <a:gd name="connsiteX20" fmla="*/ 318744 w 2223494"/>
                <a:gd name="connsiteY20" fmla="*/ 273221 h 1808152"/>
                <a:gd name="connsiteX21" fmla="*/ 166345 w 2223494"/>
                <a:gd name="connsiteY21" fmla="*/ 468483 h 1808152"/>
                <a:gd name="connsiteX0" fmla="*/ 166345 w 2223494"/>
                <a:gd name="connsiteY0" fmla="*/ 468483 h 1808152"/>
                <a:gd name="connsiteX1" fmla="*/ 56807 w 2223494"/>
                <a:gd name="connsiteY1" fmla="*/ 658983 h 1808152"/>
                <a:gd name="connsiteX2" fmla="*/ 9182 w 2223494"/>
                <a:gd name="connsiteY2" fmla="*/ 778046 h 1808152"/>
                <a:gd name="connsiteX3" fmla="*/ 237782 w 2223494"/>
                <a:gd name="connsiteY3" fmla="*/ 1068558 h 1808152"/>
                <a:gd name="connsiteX4" fmla="*/ 113957 w 2223494"/>
                <a:gd name="connsiteY4" fmla="*/ 1354308 h 1808152"/>
                <a:gd name="connsiteX5" fmla="*/ 299695 w 2223494"/>
                <a:gd name="connsiteY5" fmla="*/ 1549571 h 1808152"/>
                <a:gd name="connsiteX6" fmla="*/ 652120 w 2223494"/>
                <a:gd name="connsiteY6" fmla="*/ 1587671 h 1808152"/>
                <a:gd name="connsiteX7" fmla="*/ 899770 w 2223494"/>
                <a:gd name="connsiteY7" fmla="*/ 1806746 h 1808152"/>
                <a:gd name="connsiteX8" fmla="*/ 1323632 w 2223494"/>
                <a:gd name="connsiteY8" fmla="*/ 1468608 h 1808152"/>
                <a:gd name="connsiteX9" fmla="*/ 1628432 w 2223494"/>
                <a:gd name="connsiteY9" fmla="*/ 1673396 h 1808152"/>
                <a:gd name="connsiteX10" fmla="*/ 1728445 w 2223494"/>
                <a:gd name="connsiteY10" fmla="*/ 1468608 h 1808152"/>
                <a:gd name="connsiteX11" fmla="*/ 2018957 w 2223494"/>
                <a:gd name="connsiteY11" fmla="*/ 1487658 h 1808152"/>
                <a:gd name="connsiteX12" fmla="*/ 2023720 w 2223494"/>
                <a:gd name="connsiteY12" fmla="*/ 1263821 h 1808152"/>
                <a:gd name="connsiteX13" fmla="*/ 2171357 w 2223494"/>
                <a:gd name="connsiteY13" fmla="*/ 1249533 h 1808152"/>
                <a:gd name="connsiteX14" fmla="*/ 2166595 w 2223494"/>
                <a:gd name="connsiteY14" fmla="*/ 959021 h 1808152"/>
                <a:gd name="connsiteX15" fmla="*/ 2218982 w 2223494"/>
                <a:gd name="connsiteY15" fmla="*/ 816146 h 1808152"/>
                <a:gd name="connsiteX16" fmla="*/ 2033245 w 2223494"/>
                <a:gd name="connsiteY16" fmla="*/ 435146 h 1808152"/>
                <a:gd name="connsiteX17" fmla="*/ 1861795 w 2223494"/>
                <a:gd name="connsiteY17" fmla="*/ 249408 h 1808152"/>
                <a:gd name="connsiteX18" fmla="*/ 1314107 w 2223494"/>
                <a:gd name="connsiteY18" fmla="*/ 11283 h 1808152"/>
                <a:gd name="connsiteX19" fmla="*/ 694982 w 2223494"/>
                <a:gd name="connsiteY19" fmla="*/ 68433 h 1808152"/>
                <a:gd name="connsiteX20" fmla="*/ 318744 w 2223494"/>
                <a:gd name="connsiteY20" fmla="*/ 273221 h 1808152"/>
                <a:gd name="connsiteX21" fmla="*/ 166345 w 2223494"/>
                <a:gd name="connsiteY21" fmla="*/ 468483 h 1808152"/>
                <a:gd name="connsiteX0" fmla="*/ 151806 w 2223242"/>
                <a:gd name="connsiteY0" fmla="*/ 497058 h 1808152"/>
                <a:gd name="connsiteX1" fmla="*/ 56555 w 2223242"/>
                <a:gd name="connsiteY1" fmla="*/ 658983 h 1808152"/>
                <a:gd name="connsiteX2" fmla="*/ 8930 w 2223242"/>
                <a:gd name="connsiteY2" fmla="*/ 778046 h 1808152"/>
                <a:gd name="connsiteX3" fmla="*/ 237530 w 2223242"/>
                <a:gd name="connsiteY3" fmla="*/ 1068558 h 1808152"/>
                <a:gd name="connsiteX4" fmla="*/ 113705 w 2223242"/>
                <a:gd name="connsiteY4" fmla="*/ 1354308 h 1808152"/>
                <a:gd name="connsiteX5" fmla="*/ 299443 w 2223242"/>
                <a:gd name="connsiteY5" fmla="*/ 1549571 h 1808152"/>
                <a:gd name="connsiteX6" fmla="*/ 651868 w 2223242"/>
                <a:gd name="connsiteY6" fmla="*/ 1587671 h 1808152"/>
                <a:gd name="connsiteX7" fmla="*/ 899518 w 2223242"/>
                <a:gd name="connsiteY7" fmla="*/ 1806746 h 1808152"/>
                <a:gd name="connsiteX8" fmla="*/ 1323380 w 2223242"/>
                <a:gd name="connsiteY8" fmla="*/ 1468608 h 1808152"/>
                <a:gd name="connsiteX9" fmla="*/ 1628180 w 2223242"/>
                <a:gd name="connsiteY9" fmla="*/ 1673396 h 1808152"/>
                <a:gd name="connsiteX10" fmla="*/ 1728193 w 2223242"/>
                <a:gd name="connsiteY10" fmla="*/ 1468608 h 1808152"/>
                <a:gd name="connsiteX11" fmla="*/ 2018705 w 2223242"/>
                <a:gd name="connsiteY11" fmla="*/ 1487658 h 1808152"/>
                <a:gd name="connsiteX12" fmla="*/ 2023468 w 2223242"/>
                <a:gd name="connsiteY12" fmla="*/ 1263821 h 1808152"/>
                <a:gd name="connsiteX13" fmla="*/ 2171105 w 2223242"/>
                <a:gd name="connsiteY13" fmla="*/ 1249533 h 1808152"/>
                <a:gd name="connsiteX14" fmla="*/ 2166343 w 2223242"/>
                <a:gd name="connsiteY14" fmla="*/ 959021 h 1808152"/>
                <a:gd name="connsiteX15" fmla="*/ 2218730 w 2223242"/>
                <a:gd name="connsiteY15" fmla="*/ 816146 h 1808152"/>
                <a:gd name="connsiteX16" fmla="*/ 2032993 w 2223242"/>
                <a:gd name="connsiteY16" fmla="*/ 435146 h 1808152"/>
                <a:gd name="connsiteX17" fmla="*/ 1861543 w 2223242"/>
                <a:gd name="connsiteY17" fmla="*/ 249408 h 1808152"/>
                <a:gd name="connsiteX18" fmla="*/ 1313855 w 2223242"/>
                <a:gd name="connsiteY18" fmla="*/ 11283 h 1808152"/>
                <a:gd name="connsiteX19" fmla="*/ 694730 w 2223242"/>
                <a:gd name="connsiteY19" fmla="*/ 68433 h 1808152"/>
                <a:gd name="connsiteX20" fmla="*/ 318492 w 2223242"/>
                <a:gd name="connsiteY20" fmla="*/ 273221 h 1808152"/>
                <a:gd name="connsiteX21" fmla="*/ 151806 w 2223242"/>
                <a:gd name="connsiteY21" fmla="*/ 497058 h 1808152"/>
                <a:gd name="connsiteX0" fmla="*/ 151806 w 2223242"/>
                <a:gd name="connsiteY0" fmla="*/ 497058 h 1808152"/>
                <a:gd name="connsiteX1" fmla="*/ 56555 w 2223242"/>
                <a:gd name="connsiteY1" fmla="*/ 658983 h 1808152"/>
                <a:gd name="connsiteX2" fmla="*/ 8930 w 2223242"/>
                <a:gd name="connsiteY2" fmla="*/ 778046 h 1808152"/>
                <a:gd name="connsiteX3" fmla="*/ 237530 w 2223242"/>
                <a:gd name="connsiteY3" fmla="*/ 1068558 h 1808152"/>
                <a:gd name="connsiteX4" fmla="*/ 113705 w 2223242"/>
                <a:gd name="connsiteY4" fmla="*/ 1354308 h 1808152"/>
                <a:gd name="connsiteX5" fmla="*/ 299443 w 2223242"/>
                <a:gd name="connsiteY5" fmla="*/ 1549571 h 1808152"/>
                <a:gd name="connsiteX6" fmla="*/ 651868 w 2223242"/>
                <a:gd name="connsiteY6" fmla="*/ 1587671 h 1808152"/>
                <a:gd name="connsiteX7" fmla="*/ 899518 w 2223242"/>
                <a:gd name="connsiteY7" fmla="*/ 1806746 h 1808152"/>
                <a:gd name="connsiteX8" fmla="*/ 1323380 w 2223242"/>
                <a:gd name="connsiteY8" fmla="*/ 1468608 h 1808152"/>
                <a:gd name="connsiteX9" fmla="*/ 1628180 w 2223242"/>
                <a:gd name="connsiteY9" fmla="*/ 1673396 h 1808152"/>
                <a:gd name="connsiteX10" fmla="*/ 1728193 w 2223242"/>
                <a:gd name="connsiteY10" fmla="*/ 1468608 h 1808152"/>
                <a:gd name="connsiteX11" fmla="*/ 2018705 w 2223242"/>
                <a:gd name="connsiteY11" fmla="*/ 1487658 h 1808152"/>
                <a:gd name="connsiteX12" fmla="*/ 2023468 w 2223242"/>
                <a:gd name="connsiteY12" fmla="*/ 1263821 h 1808152"/>
                <a:gd name="connsiteX13" fmla="*/ 2171105 w 2223242"/>
                <a:gd name="connsiteY13" fmla="*/ 1249533 h 1808152"/>
                <a:gd name="connsiteX14" fmla="*/ 2166343 w 2223242"/>
                <a:gd name="connsiteY14" fmla="*/ 959021 h 1808152"/>
                <a:gd name="connsiteX15" fmla="*/ 2218730 w 2223242"/>
                <a:gd name="connsiteY15" fmla="*/ 816146 h 1808152"/>
                <a:gd name="connsiteX16" fmla="*/ 2032993 w 2223242"/>
                <a:gd name="connsiteY16" fmla="*/ 435146 h 1808152"/>
                <a:gd name="connsiteX17" fmla="*/ 1861543 w 2223242"/>
                <a:gd name="connsiteY17" fmla="*/ 249408 h 1808152"/>
                <a:gd name="connsiteX18" fmla="*/ 1313855 w 2223242"/>
                <a:gd name="connsiteY18" fmla="*/ 11283 h 1808152"/>
                <a:gd name="connsiteX19" fmla="*/ 694730 w 2223242"/>
                <a:gd name="connsiteY19" fmla="*/ 68433 h 1808152"/>
                <a:gd name="connsiteX20" fmla="*/ 423267 w 2223242"/>
                <a:gd name="connsiteY20" fmla="*/ 308029 h 1808152"/>
                <a:gd name="connsiteX21" fmla="*/ 151806 w 2223242"/>
                <a:gd name="connsiteY21" fmla="*/ 497058 h 1808152"/>
                <a:gd name="connsiteX0" fmla="*/ 151806 w 2223242"/>
                <a:gd name="connsiteY0" fmla="*/ 497058 h 1808152"/>
                <a:gd name="connsiteX1" fmla="*/ 56555 w 2223242"/>
                <a:gd name="connsiteY1" fmla="*/ 658983 h 1808152"/>
                <a:gd name="connsiteX2" fmla="*/ 8930 w 2223242"/>
                <a:gd name="connsiteY2" fmla="*/ 778046 h 1808152"/>
                <a:gd name="connsiteX3" fmla="*/ 237530 w 2223242"/>
                <a:gd name="connsiteY3" fmla="*/ 1068558 h 1808152"/>
                <a:gd name="connsiteX4" fmla="*/ 113705 w 2223242"/>
                <a:gd name="connsiteY4" fmla="*/ 1354308 h 1808152"/>
                <a:gd name="connsiteX5" fmla="*/ 299443 w 2223242"/>
                <a:gd name="connsiteY5" fmla="*/ 1549571 h 1808152"/>
                <a:gd name="connsiteX6" fmla="*/ 651868 w 2223242"/>
                <a:gd name="connsiteY6" fmla="*/ 1587671 h 1808152"/>
                <a:gd name="connsiteX7" fmla="*/ 899518 w 2223242"/>
                <a:gd name="connsiteY7" fmla="*/ 1806746 h 1808152"/>
                <a:gd name="connsiteX8" fmla="*/ 1323380 w 2223242"/>
                <a:gd name="connsiteY8" fmla="*/ 1468608 h 1808152"/>
                <a:gd name="connsiteX9" fmla="*/ 1628180 w 2223242"/>
                <a:gd name="connsiteY9" fmla="*/ 1673396 h 1808152"/>
                <a:gd name="connsiteX10" fmla="*/ 1728193 w 2223242"/>
                <a:gd name="connsiteY10" fmla="*/ 1468608 h 1808152"/>
                <a:gd name="connsiteX11" fmla="*/ 2018705 w 2223242"/>
                <a:gd name="connsiteY11" fmla="*/ 1487658 h 1808152"/>
                <a:gd name="connsiteX12" fmla="*/ 2023468 w 2223242"/>
                <a:gd name="connsiteY12" fmla="*/ 1263821 h 1808152"/>
                <a:gd name="connsiteX13" fmla="*/ 2171105 w 2223242"/>
                <a:gd name="connsiteY13" fmla="*/ 1249533 h 1808152"/>
                <a:gd name="connsiteX14" fmla="*/ 2166343 w 2223242"/>
                <a:gd name="connsiteY14" fmla="*/ 959021 h 1808152"/>
                <a:gd name="connsiteX15" fmla="*/ 2218730 w 2223242"/>
                <a:gd name="connsiteY15" fmla="*/ 816146 h 1808152"/>
                <a:gd name="connsiteX16" fmla="*/ 2032993 w 2223242"/>
                <a:gd name="connsiteY16" fmla="*/ 435146 h 1808152"/>
                <a:gd name="connsiteX17" fmla="*/ 1861543 w 2223242"/>
                <a:gd name="connsiteY17" fmla="*/ 249408 h 1808152"/>
                <a:gd name="connsiteX18" fmla="*/ 1313855 w 2223242"/>
                <a:gd name="connsiteY18" fmla="*/ 11283 h 1808152"/>
                <a:gd name="connsiteX19" fmla="*/ 694730 w 2223242"/>
                <a:gd name="connsiteY19" fmla="*/ 68433 h 1808152"/>
                <a:gd name="connsiteX20" fmla="*/ 413742 w 2223242"/>
                <a:gd name="connsiteY20" fmla="*/ 278194 h 1808152"/>
                <a:gd name="connsiteX21" fmla="*/ 151806 w 2223242"/>
                <a:gd name="connsiteY21" fmla="*/ 497058 h 1808152"/>
                <a:gd name="connsiteX0" fmla="*/ 156651 w 2223324"/>
                <a:gd name="connsiteY0" fmla="*/ 571647 h 1808152"/>
                <a:gd name="connsiteX1" fmla="*/ 56637 w 2223324"/>
                <a:gd name="connsiteY1" fmla="*/ 658983 h 1808152"/>
                <a:gd name="connsiteX2" fmla="*/ 9012 w 2223324"/>
                <a:gd name="connsiteY2" fmla="*/ 778046 h 1808152"/>
                <a:gd name="connsiteX3" fmla="*/ 237612 w 2223324"/>
                <a:gd name="connsiteY3" fmla="*/ 1068558 h 1808152"/>
                <a:gd name="connsiteX4" fmla="*/ 113787 w 2223324"/>
                <a:gd name="connsiteY4" fmla="*/ 1354308 h 1808152"/>
                <a:gd name="connsiteX5" fmla="*/ 299525 w 2223324"/>
                <a:gd name="connsiteY5" fmla="*/ 1549571 h 1808152"/>
                <a:gd name="connsiteX6" fmla="*/ 651950 w 2223324"/>
                <a:gd name="connsiteY6" fmla="*/ 1587671 h 1808152"/>
                <a:gd name="connsiteX7" fmla="*/ 899600 w 2223324"/>
                <a:gd name="connsiteY7" fmla="*/ 1806746 h 1808152"/>
                <a:gd name="connsiteX8" fmla="*/ 1323462 w 2223324"/>
                <a:gd name="connsiteY8" fmla="*/ 1468608 h 1808152"/>
                <a:gd name="connsiteX9" fmla="*/ 1628262 w 2223324"/>
                <a:gd name="connsiteY9" fmla="*/ 1673396 h 1808152"/>
                <a:gd name="connsiteX10" fmla="*/ 1728275 w 2223324"/>
                <a:gd name="connsiteY10" fmla="*/ 1468608 h 1808152"/>
                <a:gd name="connsiteX11" fmla="*/ 2018787 w 2223324"/>
                <a:gd name="connsiteY11" fmla="*/ 1487658 h 1808152"/>
                <a:gd name="connsiteX12" fmla="*/ 2023550 w 2223324"/>
                <a:gd name="connsiteY12" fmla="*/ 1263821 h 1808152"/>
                <a:gd name="connsiteX13" fmla="*/ 2171187 w 2223324"/>
                <a:gd name="connsiteY13" fmla="*/ 1249533 h 1808152"/>
                <a:gd name="connsiteX14" fmla="*/ 2166425 w 2223324"/>
                <a:gd name="connsiteY14" fmla="*/ 959021 h 1808152"/>
                <a:gd name="connsiteX15" fmla="*/ 2218812 w 2223324"/>
                <a:gd name="connsiteY15" fmla="*/ 816146 h 1808152"/>
                <a:gd name="connsiteX16" fmla="*/ 2033075 w 2223324"/>
                <a:gd name="connsiteY16" fmla="*/ 435146 h 1808152"/>
                <a:gd name="connsiteX17" fmla="*/ 1861625 w 2223324"/>
                <a:gd name="connsiteY17" fmla="*/ 249408 h 1808152"/>
                <a:gd name="connsiteX18" fmla="*/ 1313937 w 2223324"/>
                <a:gd name="connsiteY18" fmla="*/ 11283 h 1808152"/>
                <a:gd name="connsiteX19" fmla="*/ 694812 w 2223324"/>
                <a:gd name="connsiteY19" fmla="*/ 68433 h 1808152"/>
                <a:gd name="connsiteX20" fmla="*/ 413824 w 2223324"/>
                <a:gd name="connsiteY20" fmla="*/ 278194 h 1808152"/>
                <a:gd name="connsiteX21" fmla="*/ 156651 w 2223324"/>
                <a:gd name="connsiteY21" fmla="*/ 571647 h 1808152"/>
                <a:gd name="connsiteX0" fmla="*/ 156651 w 2223324"/>
                <a:gd name="connsiteY0" fmla="*/ 569521 h 1806026"/>
                <a:gd name="connsiteX1" fmla="*/ 56637 w 2223324"/>
                <a:gd name="connsiteY1" fmla="*/ 656857 h 1806026"/>
                <a:gd name="connsiteX2" fmla="*/ 9012 w 2223324"/>
                <a:gd name="connsiteY2" fmla="*/ 775920 h 1806026"/>
                <a:gd name="connsiteX3" fmla="*/ 237612 w 2223324"/>
                <a:gd name="connsiteY3" fmla="*/ 1066432 h 1806026"/>
                <a:gd name="connsiteX4" fmla="*/ 113787 w 2223324"/>
                <a:gd name="connsiteY4" fmla="*/ 1352182 h 1806026"/>
                <a:gd name="connsiteX5" fmla="*/ 299525 w 2223324"/>
                <a:gd name="connsiteY5" fmla="*/ 1547445 h 1806026"/>
                <a:gd name="connsiteX6" fmla="*/ 651950 w 2223324"/>
                <a:gd name="connsiteY6" fmla="*/ 1585545 h 1806026"/>
                <a:gd name="connsiteX7" fmla="*/ 899600 w 2223324"/>
                <a:gd name="connsiteY7" fmla="*/ 1804620 h 1806026"/>
                <a:gd name="connsiteX8" fmla="*/ 1323462 w 2223324"/>
                <a:gd name="connsiteY8" fmla="*/ 1466482 h 1806026"/>
                <a:gd name="connsiteX9" fmla="*/ 1628262 w 2223324"/>
                <a:gd name="connsiteY9" fmla="*/ 1671270 h 1806026"/>
                <a:gd name="connsiteX10" fmla="*/ 1728275 w 2223324"/>
                <a:gd name="connsiteY10" fmla="*/ 1466482 h 1806026"/>
                <a:gd name="connsiteX11" fmla="*/ 2018787 w 2223324"/>
                <a:gd name="connsiteY11" fmla="*/ 1485532 h 1806026"/>
                <a:gd name="connsiteX12" fmla="*/ 2023550 w 2223324"/>
                <a:gd name="connsiteY12" fmla="*/ 1261695 h 1806026"/>
                <a:gd name="connsiteX13" fmla="*/ 2171187 w 2223324"/>
                <a:gd name="connsiteY13" fmla="*/ 1247407 h 1806026"/>
                <a:gd name="connsiteX14" fmla="*/ 2166425 w 2223324"/>
                <a:gd name="connsiteY14" fmla="*/ 956895 h 1806026"/>
                <a:gd name="connsiteX15" fmla="*/ 2218812 w 2223324"/>
                <a:gd name="connsiteY15" fmla="*/ 814020 h 1806026"/>
                <a:gd name="connsiteX16" fmla="*/ 2033075 w 2223324"/>
                <a:gd name="connsiteY16" fmla="*/ 433020 h 1806026"/>
                <a:gd name="connsiteX17" fmla="*/ 1861625 w 2223324"/>
                <a:gd name="connsiteY17" fmla="*/ 247282 h 1806026"/>
                <a:gd name="connsiteX18" fmla="*/ 1313937 w 2223324"/>
                <a:gd name="connsiteY18" fmla="*/ 9157 h 1806026"/>
                <a:gd name="connsiteX19" fmla="*/ 756725 w 2223324"/>
                <a:gd name="connsiteY19" fmla="*/ 76252 h 1806026"/>
                <a:gd name="connsiteX20" fmla="*/ 413824 w 2223324"/>
                <a:gd name="connsiteY20" fmla="*/ 276068 h 1806026"/>
                <a:gd name="connsiteX21" fmla="*/ 156651 w 2223324"/>
                <a:gd name="connsiteY21" fmla="*/ 569521 h 1806026"/>
                <a:gd name="connsiteX0" fmla="*/ 156651 w 2223324"/>
                <a:gd name="connsiteY0" fmla="*/ 569521 h 1806026"/>
                <a:gd name="connsiteX1" fmla="*/ 56637 w 2223324"/>
                <a:gd name="connsiteY1" fmla="*/ 656857 h 1806026"/>
                <a:gd name="connsiteX2" fmla="*/ 9012 w 2223324"/>
                <a:gd name="connsiteY2" fmla="*/ 775920 h 1806026"/>
                <a:gd name="connsiteX3" fmla="*/ 237612 w 2223324"/>
                <a:gd name="connsiteY3" fmla="*/ 1066432 h 1806026"/>
                <a:gd name="connsiteX4" fmla="*/ 113787 w 2223324"/>
                <a:gd name="connsiteY4" fmla="*/ 1352182 h 1806026"/>
                <a:gd name="connsiteX5" fmla="*/ 299525 w 2223324"/>
                <a:gd name="connsiteY5" fmla="*/ 1547445 h 1806026"/>
                <a:gd name="connsiteX6" fmla="*/ 651950 w 2223324"/>
                <a:gd name="connsiteY6" fmla="*/ 1585545 h 1806026"/>
                <a:gd name="connsiteX7" fmla="*/ 899600 w 2223324"/>
                <a:gd name="connsiteY7" fmla="*/ 1804620 h 1806026"/>
                <a:gd name="connsiteX8" fmla="*/ 1323462 w 2223324"/>
                <a:gd name="connsiteY8" fmla="*/ 1466482 h 1806026"/>
                <a:gd name="connsiteX9" fmla="*/ 1628262 w 2223324"/>
                <a:gd name="connsiteY9" fmla="*/ 1671270 h 1806026"/>
                <a:gd name="connsiteX10" fmla="*/ 1728275 w 2223324"/>
                <a:gd name="connsiteY10" fmla="*/ 1466482 h 1806026"/>
                <a:gd name="connsiteX11" fmla="*/ 2018787 w 2223324"/>
                <a:gd name="connsiteY11" fmla="*/ 1485532 h 1806026"/>
                <a:gd name="connsiteX12" fmla="*/ 2023550 w 2223324"/>
                <a:gd name="connsiteY12" fmla="*/ 1261695 h 1806026"/>
                <a:gd name="connsiteX13" fmla="*/ 2171187 w 2223324"/>
                <a:gd name="connsiteY13" fmla="*/ 1247407 h 1806026"/>
                <a:gd name="connsiteX14" fmla="*/ 2166425 w 2223324"/>
                <a:gd name="connsiteY14" fmla="*/ 956895 h 1806026"/>
                <a:gd name="connsiteX15" fmla="*/ 2218812 w 2223324"/>
                <a:gd name="connsiteY15" fmla="*/ 814020 h 1806026"/>
                <a:gd name="connsiteX16" fmla="*/ 2033075 w 2223324"/>
                <a:gd name="connsiteY16" fmla="*/ 492690 h 1806026"/>
                <a:gd name="connsiteX17" fmla="*/ 1861625 w 2223324"/>
                <a:gd name="connsiteY17" fmla="*/ 247282 h 1806026"/>
                <a:gd name="connsiteX18" fmla="*/ 1313937 w 2223324"/>
                <a:gd name="connsiteY18" fmla="*/ 9157 h 1806026"/>
                <a:gd name="connsiteX19" fmla="*/ 756725 w 2223324"/>
                <a:gd name="connsiteY19" fmla="*/ 76252 h 1806026"/>
                <a:gd name="connsiteX20" fmla="*/ 413824 w 2223324"/>
                <a:gd name="connsiteY20" fmla="*/ 276068 h 1806026"/>
                <a:gd name="connsiteX21" fmla="*/ 156651 w 2223324"/>
                <a:gd name="connsiteY21" fmla="*/ 569521 h 1806026"/>
                <a:gd name="connsiteX0" fmla="*/ 156651 w 2223324"/>
                <a:gd name="connsiteY0" fmla="*/ 569854 h 1806359"/>
                <a:gd name="connsiteX1" fmla="*/ 56637 w 2223324"/>
                <a:gd name="connsiteY1" fmla="*/ 657190 h 1806359"/>
                <a:gd name="connsiteX2" fmla="*/ 9012 w 2223324"/>
                <a:gd name="connsiteY2" fmla="*/ 776253 h 1806359"/>
                <a:gd name="connsiteX3" fmla="*/ 237612 w 2223324"/>
                <a:gd name="connsiteY3" fmla="*/ 1066765 h 1806359"/>
                <a:gd name="connsiteX4" fmla="*/ 113787 w 2223324"/>
                <a:gd name="connsiteY4" fmla="*/ 1352515 h 1806359"/>
                <a:gd name="connsiteX5" fmla="*/ 299525 w 2223324"/>
                <a:gd name="connsiteY5" fmla="*/ 1547778 h 1806359"/>
                <a:gd name="connsiteX6" fmla="*/ 651950 w 2223324"/>
                <a:gd name="connsiteY6" fmla="*/ 1585878 h 1806359"/>
                <a:gd name="connsiteX7" fmla="*/ 899600 w 2223324"/>
                <a:gd name="connsiteY7" fmla="*/ 1804953 h 1806359"/>
                <a:gd name="connsiteX8" fmla="*/ 1323462 w 2223324"/>
                <a:gd name="connsiteY8" fmla="*/ 1466815 h 1806359"/>
                <a:gd name="connsiteX9" fmla="*/ 1628262 w 2223324"/>
                <a:gd name="connsiteY9" fmla="*/ 1671603 h 1806359"/>
                <a:gd name="connsiteX10" fmla="*/ 1728275 w 2223324"/>
                <a:gd name="connsiteY10" fmla="*/ 1466815 h 1806359"/>
                <a:gd name="connsiteX11" fmla="*/ 2018787 w 2223324"/>
                <a:gd name="connsiteY11" fmla="*/ 1485865 h 1806359"/>
                <a:gd name="connsiteX12" fmla="*/ 2023550 w 2223324"/>
                <a:gd name="connsiteY12" fmla="*/ 1262028 h 1806359"/>
                <a:gd name="connsiteX13" fmla="*/ 2171187 w 2223324"/>
                <a:gd name="connsiteY13" fmla="*/ 1247740 h 1806359"/>
                <a:gd name="connsiteX14" fmla="*/ 2166425 w 2223324"/>
                <a:gd name="connsiteY14" fmla="*/ 957228 h 1806359"/>
                <a:gd name="connsiteX15" fmla="*/ 2218812 w 2223324"/>
                <a:gd name="connsiteY15" fmla="*/ 814353 h 1806359"/>
                <a:gd name="connsiteX16" fmla="*/ 2033075 w 2223324"/>
                <a:gd name="connsiteY16" fmla="*/ 493023 h 1806359"/>
                <a:gd name="connsiteX17" fmla="*/ 1818762 w 2223324"/>
                <a:gd name="connsiteY17" fmla="*/ 252587 h 1806359"/>
                <a:gd name="connsiteX18" fmla="*/ 1313937 w 2223324"/>
                <a:gd name="connsiteY18" fmla="*/ 9490 h 1806359"/>
                <a:gd name="connsiteX19" fmla="*/ 756725 w 2223324"/>
                <a:gd name="connsiteY19" fmla="*/ 76585 h 1806359"/>
                <a:gd name="connsiteX20" fmla="*/ 413824 w 2223324"/>
                <a:gd name="connsiteY20" fmla="*/ 276401 h 1806359"/>
                <a:gd name="connsiteX21" fmla="*/ 156651 w 2223324"/>
                <a:gd name="connsiteY21" fmla="*/ 569854 h 1806359"/>
                <a:gd name="connsiteX0" fmla="*/ 156651 w 2223324"/>
                <a:gd name="connsiteY0" fmla="*/ 569854 h 1806359"/>
                <a:gd name="connsiteX1" fmla="*/ 56637 w 2223324"/>
                <a:gd name="connsiteY1" fmla="*/ 657190 h 1806359"/>
                <a:gd name="connsiteX2" fmla="*/ 9012 w 2223324"/>
                <a:gd name="connsiteY2" fmla="*/ 776253 h 1806359"/>
                <a:gd name="connsiteX3" fmla="*/ 237612 w 2223324"/>
                <a:gd name="connsiteY3" fmla="*/ 1066765 h 1806359"/>
                <a:gd name="connsiteX4" fmla="*/ 113787 w 2223324"/>
                <a:gd name="connsiteY4" fmla="*/ 1352515 h 1806359"/>
                <a:gd name="connsiteX5" fmla="*/ 299525 w 2223324"/>
                <a:gd name="connsiteY5" fmla="*/ 1547778 h 1806359"/>
                <a:gd name="connsiteX6" fmla="*/ 651950 w 2223324"/>
                <a:gd name="connsiteY6" fmla="*/ 1585878 h 1806359"/>
                <a:gd name="connsiteX7" fmla="*/ 899600 w 2223324"/>
                <a:gd name="connsiteY7" fmla="*/ 1804953 h 1806359"/>
                <a:gd name="connsiteX8" fmla="*/ 1323462 w 2223324"/>
                <a:gd name="connsiteY8" fmla="*/ 1466815 h 1806359"/>
                <a:gd name="connsiteX9" fmla="*/ 1628262 w 2223324"/>
                <a:gd name="connsiteY9" fmla="*/ 1671603 h 1806359"/>
                <a:gd name="connsiteX10" fmla="*/ 1728275 w 2223324"/>
                <a:gd name="connsiteY10" fmla="*/ 1466815 h 1806359"/>
                <a:gd name="connsiteX11" fmla="*/ 2018787 w 2223324"/>
                <a:gd name="connsiteY11" fmla="*/ 1485865 h 1806359"/>
                <a:gd name="connsiteX12" fmla="*/ 2023550 w 2223324"/>
                <a:gd name="connsiteY12" fmla="*/ 1262028 h 1806359"/>
                <a:gd name="connsiteX13" fmla="*/ 2171187 w 2223324"/>
                <a:gd name="connsiteY13" fmla="*/ 1247740 h 1806359"/>
                <a:gd name="connsiteX14" fmla="*/ 2166425 w 2223324"/>
                <a:gd name="connsiteY14" fmla="*/ 957228 h 1806359"/>
                <a:gd name="connsiteX15" fmla="*/ 2218812 w 2223324"/>
                <a:gd name="connsiteY15" fmla="*/ 814353 h 1806359"/>
                <a:gd name="connsiteX16" fmla="*/ 2033075 w 2223324"/>
                <a:gd name="connsiteY16" fmla="*/ 493023 h 1806359"/>
                <a:gd name="connsiteX17" fmla="*/ 1818762 w 2223324"/>
                <a:gd name="connsiteY17" fmla="*/ 252587 h 1806359"/>
                <a:gd name="connsiteX18" fmla="*/ 1313937 w 2223324"/>
                <a:gd name="connsiteY18" fmla="*/ 9490 h 1806359"/>
                <a:gd name="connsiteX19" fmla="*/ 756725 w 2223324"/>
                <a:gd name="connsiteY19" fmla="*/ 76585 h 1806359"/>
                <a:gd name="connsiteX20" fmla="*/ 413824 w 2223324"/>
                <a:gd name="connsiteY20" fmla="*/ 276401 h 1806359"/>
                <a:gd name="connsiteX21" fmla="*/ 156651 w 2223324"/>
                <a:gd name="connsiteY21" fmla="*/ 569854 h 1806359"/>
                <a:gd name="connsiteX0" fmla="*/ 156651 w 2223584"/>
                <a:gd name="connsiteY0" fmla="*/ 569854 h 1806359"/>
                <a:gd name="connsiteX1" fmla="*/ 56637 w 2223584"/>
                <a:gd name="connsiteY1" fmla="*/ 657190 h 1806359"/>
                <a:gd name="connsiteX2" fmla="*/ 9012 w 2223584"/>
                <a:gd name="connsiteY2" fmla="*/ 776253 h 1806359"/>
                <a:gd name="connsiteX3" fmla="*/ 237612 w 2223584"/>
                <a:gd name="connsiteY3" fmla="*/ 1066765 h 1806359"/>
                <a:gd name="connsiteX4" fmla="*/ 113787 w 2223584"/>
                <a:gd name="connsiteY4" fmla="*/ 1352515 h 1806359"/>
                <a:gd name="connsiteX5" fmla="*/ 299525 w 2223584"/>
                <a:gd name="connsiteY5" fmla="*/ 1547778 h 1806359"/>
                <a:gd name="connsiteX6" fmla="*/ 651950 w 2223584"/>
                <a:gd name="connsiteY6" fmla="*/ 1585878 h 1806359"/>
                <a:gd name="connsiteX7" fmla="*/ 899600 w 2223584"/>
                <a:gd name="connsiteY7" fmla="*/ 1804953 h 1806359"/>
                <a:gd name="connsiteX8" fmla="*/ 1323462 w 2223584"/>
                <a:gd name="connsiteY8" fmla="*/ 1466815 h 1806359"/>
                <a:gd name="connsiteX9" fmla="*/ 1628262 w 2223584"/>
                <a:gd name="connsiteY9" fmla="*/ 1671603 h 1806359"/>
                <a:gd name="connsiteX10" fmla="*/ 1728275 w 2223584"/>
                <a:gd name="connsiteY10" fmla="*/ 1466815 h 1806359"/>
                <a:gd name="connsiteX11" fmla="*/ 2018787 w 2223584"/>
                <a:gd name="connsiteY11" fmla="*/ 1485865 h 1806359"/>
                <a:gd name="connsiteX12" fmla="*/ 2023550 w 2223584"/>
                <a:gd name="connsiteY12" fmla="*/ 1262028 h 1806359"/>
                <a:gd name="connsiteX13" fmla="*/ 2142612 w 2223584"/>
                <a:gd name="connsiteY13" fmla="*/ 1183097 h 1806359"/>
                <a:gd name="connsiteX14" fmla="*/ 2166425 w 2223584"/>
                <a:gd name="connsiteY14" fmla="*/ 957228 h 1806359"/>
                <a:gd name="connsiteX15" fmla="*/ 2218812 w 2223584"/>
                <a:gd name="connsiteY15" fmla="*/ 814353 h 1806359"/>
                <a:gd name="connsiteX16" fmla="*/ 2033075 w 2223584"/>
                <a:gd name="connsiteY16" fmla="*/ 493023 h 1806359"/>
                <a:gd name="connsiteX17" fmla="*/ 1818762 w 2223584"/>
                <a:gd name="connsiteY17" fmla="*/ 252587 h 1806359"/>
                <a:gd name="connsiteX18" fmla="*/ 1313937 w 2223584"/>
                <a:gd name="connsiteY18" fmla="*/ 9490 h 1806359"/>
                <a:gd name="connsiteX19" fmla="*/ 756725 w 2223584"/>
                <a:gd name="connsiteY19" fmla="*/ 76585 h 1806359"/>
                <a:gd name="connsiteX20" fmla="*/ 413824 w 2223584"/>
                <a:gd name="connsiteY20" fmla="*/ 276401 h 1806359"/>
                <a:gd name="connsiteX21" fmla="*/ 156651 w 2223584"/>
                <a:gd name="connsiteY21" fmla="*/ 569854 h 1806359"/>
                <a:gd name="connsiteX0" fmla="*/ 156651 w 2223584"/>
                <a:gd name="connsiteY0" fmla="*/ 569854 h 1806359"/>
                <a:gd name="connsiteX1" fmla="*/ 56637 w 2223584"/>
                <a:gd name="connsiteY1" fmla="*/ 657190 h 1806359"/>
                <a:gd name="connsiteX2" fmla="*/ 9012 w 2223584"/>
                <a:gd name="connsiteY2" fmla="*/ 776253 h 1806359"/>
                <a:gd name="connsiteX3" fmla="*/ 237612 w 2223584"/>
                <a:gd name="connsiteY3" fmla="*/ 1066765 h 1806359"/>
                <a:gd name="connsiteX4" fmla="*/ 113787 w 2223584"/>
                <a:gd name="connsiteY4" fmla="*/ 1352515 h 1806359"/>
                <a:gd name="connsiteX5" fmla="*/ 299525 w 2223584"/>
                <a:gd name="connsiteY5" fmla="*/ 1547778 h 1806359"/>
                <a:gd name="connsiteX6" fmla="*/ 651950 w 2223584"/>
                <a:gd name="connsiteY6" fmla="*/ 1585878 h 1806359"/>
                <a:gd name="connsiteX7" fmla="*/ 899600 w 2223584"/>
                <a:gd name="connsiteY7" fmla="*/ 1804953 h 1806359"/>
                <a:gd name="connsiteX8" fmla="*/ 1323462 w 2223584"/>
                <a:gd name="connsiteY8" fmla="*/ 1466815 h 1806359"/>
                <a:gd name="connsiteX9" fmla="*/ 1628262 w 2223584"/>
                <a:gd name="connsiteY9" fmla="*/ 1671603 h 1806359"/>
                <a:gd name="connsiteX10" fmla="*/ 1728275 w 2223584"/>
                <a:gd name="connsiteY10" fmla="*/ 1466815 h 1806359"/>
                <a:gd name="connsiteX11" fmla="*/ 1961637 w 2223584"/>
                <a:gd name="connsiteY11" fmla="*/ 1525646 h 1806359"/>
                <a:gd name="connsiteX12" fmla="*/ 2023550 w 2223584"/>
                <a:gd name="connsiteY12" fmla="*/ 1262028 h 1806359"/>
                <a:gd name="connsiteX13" fmla="*/ 2142612 w 2223584"/>
                <a:gd name="connsiteY13" fmla="*/ 1183097 h 1806359"/>
                <a:gd name="connsiteX14" fmla="*/ 2166425 w 2223584"/>
                <a:gd name="connsiteY14" fmla="*/ 957228 h 1806359"/>
                <a:gd name="connsiteX15" fmla="*/ 2218812 w 2223584"/>
                <a:gd name="connsiteY15" fmla="*/ 814353 h 1806359"/>
                <a:gd name="connsiteX16" fmla="*/ 2033075 w 2223584"/>
                <a:gd name="connsiteY16" fmla="*/ 493023 h 1806359"/>
                <a:gd name="connsiteX17" fmla="*/ 1818762 w 2223584"/>
                <a:gd name="connsiteY17" fmla="*/ 252587 h 1806359"/>
                <a:gd name="connsiteX18" fmla="*/ 1313937 w 2223584"/>
                <a:gd name="connsiteY18" fmla="*/ 9490 h 1806359"/>
                <a:gd name="connsiteX19" fmla="*/ 756725 w 2223584"/>
                <a:gd name="connsiteY19" fmla="*/ 76585 h 1806359"/>
                <a:gd name="connsiteX20" fmla="*/ 413824 w 2223584"/>
                <a:gd name="connsiteY20" fmla="*/ 276401 h 1806359"/>
                <a:gd name="connsiteX21" fmla="*/ 156651 w 2223584"/>
                <a:gd name="connsiteY21" fmla="*/ 569854 h 1806359"/>
                <a:gd name="connsiteX0" fmla="*/ 156651 w 2223584"/>
                <a:gd name="connsiteY0" fmla="*/ 569854 h 1821197"/>
                <a:gd name="connsiteX1" fmla="*/ 56637 w 2223584"/>
                <a:gd name="connsiteY1" fmla="*/ 657190 h 1821197"/>
                <a:gd name="connsiteX2" fmla="*/ 9012 w 2223584"/>
                <a:gd name="connsiteY2" fmla="*/ 776253 h 1821197"/>
                <a:gd name="connsiteX3" fmla="*/ 237612 w 2223584"/>
                <a:gd name="connsiteY3" fmla="*/ 1066765 h 1821197"/>
                <a:gd name="connsiteX4" fmla="*/ 113787 w 2223584"/>
                <a:gd name="connsiteY4" fmla="*/ 1352515 h 1821197"/>
                <a:gd name="connsiteX5" fmla="*/ 299525 w 2223584"/>
                <a:gd name="connsiteY5" fmla="*/ 1547778 h 1821197"/>
                <a:gd name="connsiteX6" fmla="*/ 651950 w 2223584"/>
                <a:gd name="connsiteY6" fmla="*/ 1585878 h 1821197"/>
                <a:gd name="connsiteX7" fmla="*/ 947225 w 2223584"/>
                <a:gd name="connsiteY7" fmla="*/ 1819870 h 1821197"/>
                <a:gd name="connsiteX8" fmla="*/ 1323462 w 2223584"/>
                <a:gd name="connsiteY8" fmla="*/ 1466815 h 1821197"/>
                <a:gd name="connsiteX9" fmla="*/ 1628262 w 2223584"/>
                <a:gd name="connsiteY9" fmla="*/ 1671603 h 1821197"/>
                <a:gd name="connsiteX10" fmla="*/ 1728275 w 2223584"/>
                <a:gd name="connsiteY10" fmla="*/ 1466815 h 1821197"/>
                <a:gd name="connsiteX11" fmla="*/ 1961637 w 2223584"/>
                <a:gd name="connsiteY11" fmla="*/ 1525646 h 1821197"/>
                <a:gd name="connsiteX12" fmla="*/ 2023550 w 2223584"/>
                <a:gd name="connsiteY12" fmla="*/ 1262028 h 1821197"/>
                <a:gd name="connsiteX13" fmla="*/ 2142612 w 2223584"/>
                <a:gd name="connsiteY13" fmla="*/ 1183097 h 1821197"/>
                <a:gd name="connsiteX14" fmla="*/ 2166425 w 2223584"/>
                <a:gd name="connsiteY14" fmla="*/ 957228 h 1821197"/>
                <a:gd name="connsiteX15" fmla="*/ 2218812 w 2223584"/>
                <a:gd name="connsiteY15" fmla="*/ 814353 h 1821197"/>
                <a:gd name="connsiteX16" fmla="*/ 2033075 w 2223584"/>
                <a:gd name="connsiteY16" fmla="*/ 493023 h 1821197"/>
                <a:gd name="connsiteX17" fmla="*/ 1818762 w 2223584"/>
                <a:gd name="connsiteY17" fmla="*/ 252587 h 1821197"/>
                <a:gd name="connsiteX18" fmla="*/ 1313937 w 2223584"/>
                <a:gd name="connsiteY18" fmla="*/ 9490 h 1821197"/>
                <a:gd name="connsiteX19" fmla="*/ 756725 w 2223584"/>
                <a:gd name="connsiteY19" fmla="*/ 76585 h 1821197"/>
                <a:gd name="connsiteX20" fmla="*/ 413824 w 2223584"/>
                <a:gd name="connsiteY20" fmla="*/ 276401 h 1821197"/>
                <a:gd name="connsiteX21" fmla="*/ 156651 w 2223584"/>
                <a:gd name="connsiteY21" fmla="*/ 569854 h 1821197"/>
                <a:gd name="connsiteX0" fmla="*/ 156651 w 2223584"/>
                <a:gd name="connsiteY0" fmla="*/ 569854 h 1823295"/>
                <a:gd name="connsiteX1" fmla="*/ 56637 w 2223584"/>
                <a:gd name="connsiteY1" fmla="*/ 657190 h 1823295"/>
                <a:gd name="connsiteX2" fmla="*/ 9012 w 2223584"/>
                <a:gd name="connsiteY2" fmla="*/ 776253 h 1823295"/>
                <a:gd name="connsiteX3" fmla="*/ 237612 w 2223584"/>
                <a:gd name="connsiteY3" fmla="*/ 1066765 h 1823295"/>
                <a:gd name="connsiteX4" fmla="*/ 113787 w 2223584"/>
                <a:gd name="connsiteY4" fmla="*/ 1352515 h 1823295"/>
                <a:gd name="connsiteX5" fmla="*/ 299525 w 2223584"/>
                <a:gd name="connsiteY5" fmla="*/ 1547778 h 1823295"/>
                <a:gd name="connsiteX6" fmla="*/ 632900 w 2223584"/>
                <a:gd name="connsiteY6" fmla="*/ 1640576 h 1823295"/>
                <a:gd name="connsiteX7" fmla="*/ 947225 w 2223584"/>
                <a:gd name="connsiteY7" fmla="*/ 1819870 h 1823295"/>
                <a:gd name="connsiteX8" fmla="*/ 1323462 w 2223584"/>
                <a:gd name="connsiteY8" fmla="*/ 1466815 h 1823295"/>
                <a:gd name="connsiteX9" fmla="*/ 1628262 w 2223584"/>
                <a:gd name="connsiteY9" fmla="*/ 1671603 h 1823295"/>
                <a:gd name="connsiteX10" fmla="*/ 1728275 w 2223584"/>
                <a:gd name="connsiteY10" fmla="*/ 1466815 h 1823295"/>
                <a:gd name="connsiteX11" fmla="*/ 1961637 w 2223584"/>
                <a:gd name="connsiteY11" fmla="*/ 1525646 h 1823295"/>
                <a:gd name="connsiteX12" fmla="*/ 2023550 w 2223584"/>
                <a:gd name="connsiteY12" fmla="*/ 1262028 h 1823295"/>
                <a:gd name="connsiteX13" fmla="*/ 2142612 w 2223584"/>
                <a:gd name="connsiteY13" fmla="*/ 1183097 h 1823295"/>
                <a:gd name="connsiteX14" fmla="*/ 2166425 w 2223584"/>
                <a:gd name="connsiteY14" fmla="*/ 957228 h 1823295"/>
                <a:gd name="connsiteX15" fmla="*/ 2218812 w 2223584"/>
                <a:gd name="connsiteY15" fmla="*/ 814353 h 1823295"/>
                <a:gd name="connsiteX16" fmla="*/ 2033075 w 2223584"/>
                <a:gd name="connsiteY16" fmla="*/ 493023 h 1823295"/>
                <a:gd name="connsiteX17" fmla="*/ 1818762 w 2223584"/>
                <a:gd name="connsiteY17" fmla="*/ 252587 h 1823295"/>
                <a:gd name="connsiteX18" fmla="*/ 1313937 w 2223584"/>
                <a:gd name="connsiteY18" fmla="*/ 9490 h 1823295"/>
                <a:gd name="connsiteX19" fmla="*/ 756725 w 2223584"/>
                <a:gd name="connsiteY19" fmla="*/ 76585 h 1823295"/>
                <a:gd name="connsiteX20" fmla="*/ 413824 w 2223584"/>
                <a:gd name="connsiteY20" fmla="*/ 276401 h 1823295"/>
                <a:gd name="connsiteX21" fmla="*/ 156651 w 2223584"/>
                <a:gd name="connsiteY21" fmla="*/ 569854 h 1823295"/>
                <a:gd name="connsiteX0" fmla="*/ 156651 w 2223584"/>
                <a:gd name="connsiteY0" fmla="*/ 569854 h 1820150"/>
                <a:gd name="connsiteX1" fmla="*/ 56637 w 2223584"/>
                <a:gd name="connsiteY1" fmla="*/ 657190 h 1820150"/>
                <a:gd name="connsiteX2" fmla="*/ 9012 w 2223584"/>
                <a:gd name="connsiteY2" fmla="*/ 776253 h 1820150"/>
                <a:gd name="connsiteX3" fmla="*/ 237612 w 2223584"/>
                <a:gd name="connsiteY3" fmla="*/ 1066765 h 1820150"/>
                <a:gd name="connsiteX4" fmla="*/ 113787 w 2223584"/>
                <a:gd name="connsiteY4" fmla="*/ 1352515 h 1820150"/>
                <a:gd name="connsiteX5" fmla="*/ 299525 w 2223584"/>
                <a:gd name="connsiteY5" fmla="*/ 1547778 h 1820150"/>
                <a:gd name="connsiteX6" fmla="*/ 632900 w 2223584"/>
                <a:gd name="connsiteY6" fmla="*/ 1640576 h 1820150"/>
                <a:gd name="connsiteX7" fmla="*/ 947225 w 2223584"/>
                <a:gd name="connsiteY7" fmla="*/ 1819870 h 1820150"/>
                <a:gd name="connsiteX8" fmla="*/ 1352037 w 2223584"/>
                <a:gd name="connsiteY8" fmla="*/ 1596102 h 1820150"/>
                <a:gd name="connsiteX9" fmla="*/ 1628262 w 2223584"/>
                <a:gd name="connsiteY9" fmla="*/ 1671603 h 1820150"/>
                <a:gd name="connsiteX10" fmla="*/ 1728275 w 2223584"/>
                <a:gd name="connsiteY10" fmla="*/ 1466815 h 1820150"/>
                <a:gd name="connsiteX11" fmla="*/ 1961637 w 2223584"/>
                <a:gd name="connsiteY11" fmla="*/ 1525646 h 1820150"/>
                <a:gd name="connsiteX12" fmla="*/ 2023550 w 2223584"/>
                <a:gd name="connsiteY12" fmla="*/ 1262028 h 1820150"/>
                <a:gd name="connsiteX13" fmla="*/ 2142612 w 2223584"/>
                <a:gd name="connsiteY13" fmla="*/ 1183097 h 1820150"/>
                <a:gd name="connsiteX14" fmla="*/ 2166425 w 2223584"/>
                <a:gd name="connsiteY14" fmla="*/ 957228 h 1820150"/>
                <a:gd name="connsiteX15" fmla="*/ 2218812 w 2223584"/>
                <a:gd name="connsiteY15" fmla="*/ 814353 h 1820150"/>
                <a:gd name="connsiteX16" fmla="*/ 2033075 w 2223584"/>
                <a:gd name="connsiteY16" fmla="*/ 493023 h 1820150"/>
                <a:gd name="connsiteX17" fmla="*/ 1818762 w 2223584"/>
                <a:gd name="connsiteY17" fmla="*/ 252587 h 1820150"/>
                <a:gd name="connsiteX18" fmla="*/ 1313937 w 2223584"/>
                <a:gd name="connsiteY18" fmla="*/ 9490 h 1820150"/>
                <a:gd name="connsiteX19" fmla="*/ 756725 w 2223584"/>
                <a:gd name="connsiteY19" fmla="*/ 76585 h 1820150"/>
                <a:gd name="connsiteX20" fmla="*/ 413824 w 2223584"/>
                <a:gd name="connsiteY20" fmla="*/ 276401 h 1820150"/>
                <a:gd name="connsiteX21" fmla="*/ 156651 w 2223584"/>
                <a:gd name="connsiteY21" fmla="*/ 569854 h 1820150"/>
                <a:gd name="connsiteX0" fmla="*/ 156651 w 2223584"/>
                <a:gd name="connsiteY0" fmla="*/ 569854 h 1820150"/>
                <a:gd name="connsiteX1" fmla="*/ 56637 w 2223584"/>
                <a:gd name="connsiteY1" fmla="*/ 657190 h 1820150"/>
                <a:gd name="connsiteX2" fmla="*/ 9012 w 2223584"/>
                <a:gd name="connsiteY2" fmla="*/ 776253 h 1820150"/>
                <a:gd name="connsiteX3" fmla="*/ 237612 w 2223584"/>
                <a:gd name="connsiteY3" fmla="*/ 1066765 h 1820150"/>
                <a:gd name="connsiteX4" fmla="*/ 113787 w 2223584"/>
                <a:gd name="connsiteY4" fmla="*/ 1352515 h 1820150"/>
                <a:gd name="connsiteX5" fmla="*/ 299525 w 2223584"/>
                <a:gd name="connsiteY5" fmla="*/ 1547778 h 1820150"/>
                <a:gd name="connsiteX6" fmla="*/ 632900 w 2223584"/>
                <a:gd name="connsiteY6" fmla="*/ 1640576 h 1820150"/>
                <a:gd name="connsiteX7" fmla="*/ 947225 w 2223584"/>
                <a:gd name="connsiteY7" fmla="*/ 1819870 h 1820150"/>
                <a:gd name="connsiteX8" fmla="*/ 1352037 w 2223584"/>
                <a:gd name="connsiteY8" fmla="*/ 1596102 h 1820150"/>
                <a:gd name="connsiteX9" fmla="*/ 1628262 w 2223584"/>
                <a:gd name="connsiteY9" fmla="*/ 1671603 h 1820150"/>
                <a:gd name="connsiteX10" fmla="*/ 1761612 w 2223584"/>
                <a:gd name="connsiteY10" fmla="*/ 1486705 h 1820150"/>
                <a:gd name="connsiteX11" fmla="*/ 1961637 w 2223584"/>
                <a:gd name="connsiteY11" fmla="*/ 1525646 h 1820150"/>
                <a:gd name="connsiteX12" fmla="*/ 2023550 w 2223584"/>
                <a:gd name="connsiteY12" fmla="*/ 1262028 h 1820150"/>
                <a:gd name="connsiteX13" fmla="*/ 2142612 w 2223584"/>
                <a:gd name="connsiteY13" fmla="*/ 1183097 h 1820150"/>
                <a:gd name="connsiteX14" fmla="*/ 2166425 w 2223584"/>
                <a:gd name="connsiteY14" fmla="*/ 957228 h 1820150"/>
                <a:gd name="connsiteX15" fmla="*/ 2218812 w 2223584"/>
                <a:gd name="connsiteY15" fmla="*/ 814353 h 1820150"/>
                <a:gd name="connsiteX16" fmla="*/ 2033075 w 2223584"/>
                <a:gd name="connsiteY16" fmla="*/ 493023 h 1820150"/>
                <a:gd name="connsiteX17" fmla="*/ 1818762 w 2223584"/>
                <a:gd name="connsiteY17" fmla="*/ 252587 h 1820150"/>
                <a:gd name="connsiteX18" fmla="*/ 1313937 w 2223584"/>
                <a:gd name="connsiteY18" fmla="*/ 9490 h 1820150"/>
                <a:gd name="connsiteX19" fmla="*/ 756725 w 2223584"/>
                <a:gd name="connsiteY19" fmla="*/ 76585 h 1820150"/>
                <a:gd name="connsiteX20" fmla="*/ 413824 w 2223584"/>
                <a:gd name="connsiteY20" fmla="*/ 276401 h 1820150"/>
                <a:gd name="connsiteX21" fmla="*/ 156651 w 2223584"/>
                <a:gd name="connsiteY21" fmla="*/ 569854 h 1820150"/>
                <a:gd name="connsiteX0" fmla="*/ 156651 w 2223584"/>
                <a:gd name="connsiteY0" fmla="*/ 569854 h 1820150"/>
                <a:gd name="connsiteX1" fmla="*/ 56637 w 2223584"/>
                <a:gd name="connsiteY1" fmla="*/ 657190 h 1820150"/>
                <a:gd name="connsiteX2" fmla="*/ 9012 w 2223584"/>
                <a:gd name="connsiteY2" fmla="*/ 776253 h 1820150"/>
                <a:gd name="connsiteX3" fmla="*/ 237612 w 2223584"/>
                <a:gd name="connsiteY3" fmla="*/ 1066765 h 1820150"/>
                <a:gd name="connsiteX4" fmla="*/ 113787 w 2223584"/>
                <a:gd name="connsiteY4" fmla="*/ 1352515 h 1820150"/>
                <a:gd name="connsiteX5" fmla="*/ 299525 w 2223584"/>
                <a:gd name="connsiteY5" fmla="*/ 1547778 h 1820150"/>
                <a:gd name="connsiteX6" fmla="*/ 632900 w 2223584"/>
                <a:gd name="connsiteY6" fmla="*/ 1640576 h 1820150"/>
                <a:gd name="connsiteX7" fmla="*/ 947225 w 2223584"/>
                <a:gd name="connsiteY7" fmla="*/ 1819870 h 1820150"/>
                <a:gd name="connsiteX8" fmla="*/ 1352037 w 2223584"/>
                <a:gd name="connsiteY8" fmla="*/ 1596102 h 1820150"/>
                <a:gd name="connsiteX9" fmla="*/ 1628262 w 2223584"/>
                <a:gd name="connsiteY9" fmla="*/ 1671603 h 1820150"/>
                <a:gd name="connsiteX10" fmla="*/ 1761612 w 2223584"/>
                <a:gd name="connsiteY10" fmla="*/ 1486705 h 1820150"/>
                <a:gd name="connsiteX11" fmla="*/ 1961637 w 2223584"/>
                <a:gd name="connsiteY11" fmla="*/ 1525646 h 1820150"/>
                <a:gd name="connsiteX12" fmla="*/ 2023550 w 2223584"/>
                <a:gd name="connsiteY12" fmla="*/ 1262028 h 1820150"/>
                <a:gd name="connsiteX13" fmla="*/ 2142612 w 2223584"/>
                <a:gd name="connsiteY13" fmla="*/ 1183097 h 1820150"/>
                <a:gd name="connsiteX14" fmla="*/ 2166425 w 2223584"/>
                <a:gd name="connsiteY14" fmla="*/ 957228 h 1820150"/>
                <a:gd name="connsiteX15" fmla="*/ 2218812 w 2223584"/>
                <a:gd name="connsiteY15" fmla="*/ 814353 h 1820150"/>
                <a:gd name="connsiteX16" fmla="*/ 2033075 w 2223584"/>
                <a:gd name="connsiteY16" fmla="*/ 493023 h 1820150"/>
                <a:gd name="connsiteX17" fmla="*/ 1818762 w 2223584"/>
                <a:gd name="connsiteY17" fmla="*/ 252587 h 1820150"/>
                <a:gd name="connsiteX18" fmla="*/ 1313937 w 2223584"/>
                <a:gd name="connsiteY18" fmla="*/ 9490 h 1820150"/>
                <a:gd name="connsiteX19" fmla="*/ 756725 w 2223584"/>
                <a:gd name="connsiteY19" fmla="*/ 76585 h 1820150"/>
                <a:gd name="connsiteX20" fmla="*/ 413824 w 2223584"/>
                <a:gd name="connsiteY20" fmla="*/ 276401 h 1820150"/>
                <a:gd name="connsiteX21" fmla="*/ 156651 w 2223584"/>
                <a:gd name="connsiteY21" fmla="*/ 569854 h 1820150"/>
                <a:gd name="connsiteX0" fmla="*/ 156651 w 2223584"/>
                <a:gd name="connsiteY0" fmla="*/ 572911 h 1823207"/>
                <a:gd name="connsiteX1" fmla="*/ 56637 w 2223584"/>
                <a:gd name="connsiteY1" fmla="*/ 660247 h 1823207"/>
                <a:gd name="connsiteX2" fmla="*/ 9012 w 2223584"/>
                <a:gd name="connsiteY2" fmla="*/ 779310 h 1823207"/>
                <a:gd name="connsiteX3" fmla="*/ 237612 w 2223584"/>
                <a:gd name="connsiteY3" fmla="*/ 1069822 h 1823207"/>
                <a:gd name="connsiteX4" fmla="*/ 113787 w 2223584"/>
                <a:gd name="connsiteY4" fmla="*/ 1355572 h 1823207"/>
                <a:gd name="connsiteX5" fmla="*/ 299525 w 2223584"/>
                <a:gd name="connsiteY5" fmla="*/ 1550835 h 1823207"/>
                <a:gd name="connsiteX6" fmla="*/ 632900 w 2223584"/>
                <a:gd name="connsiteY6" fmla="*/ 1643633 h 1823207"/>
                <a:gd name="connsiteX7" fmla="*/ 947225 w 2223584"/>
                <a:gd name="connsiteY7" fmla="*/ 1822927 h 1823207"/>
                <a:gd name="connsiteX8" fmla="*/ 1352037 w 2223584"/>
                <a:gd name="connsiteY8" fmla="*/ 1599159 h 1823207"/>
                <a:gd name="connsiteX9" fmla="*/ 1628262 w 2223584"/>
                <a:gd name="connsiteY9" fmla="*/ 1674660 h 1823207"/>
                <a:gd name="connsiteX10" fmla="*/ 1761612 w 2223584"/>
                <a:gd name="connsiteY10" fmla="*/ 1489762 h 1823207"/>
                <a:gd name="connsiteX11" fmla="*/ 1961637 w 2223584"/>
                <a:gd name="connsiteY11" fmla="*/ 1528703 h 1823207"/>
                <a:gd name="connsiteX12" fmla="*/ 2023550 w 2223584"/>
                <a:gd name="connsiteY12" fmla="*/ 1265085 h 1823207"/>
                <a:gd name="connsiteX13" fmla="*/ 2142612 w 2223584"/>
                <a:gd name="connsiteY13" fmla="*/ 1186154 h 1823207"/>
                <a:gd name="connsiteX14" fmla="*/ 2166425 w 2223584"/>
                <a:gd name="connsiteY14" fmla="*/ 960285 h 1823207"/>
                <a:gd name="connsiteX15" fmla="*/ 2218812 w 2223584"/>
                <a:gd name="connsiteY15" fmla="*/ 817410 h 1823207"/>
                <a:gd name="connsiteX16" fmla="*/ 2033075 w 2223584"/>
                <a:gd name="connsiteY16" fmla="*/ 496080 h 1823207"/>
                <a:gd name="connsiteX17" fmla="*/ 1818762 w 2223584"/>
                <a:gd name="connsiteY17" fmla="*/ 300396 h 1823207"/>
                <a:gd name="connsiteX18" fmla="*/ 1313937 w 2223584"/>
                <a:gd name="connsiteY18" fmla="*/ 12547 h 1823207"/>
                <a:gd name="connsiteX19" fmla="*/ 756725 w 2223584"/>
                <a:gd name="connsiteY19" fmla="*/ 79642 h 1823207"/>
                <a:gd name="connsiteX20" fmla="*/ 413824 w 2223584"/>
                <a:gd name="connsiteY20" fmla="*/ 279458 h 1823207"/>
                <a:gd name="connsiteX21" fmla="*/ 156651 w 2223584"/>
                <a:gd name="connsiteY21" fmla="*/ 572911 h 1823207"/>
                <a:gd name="connsiteX0" fmla="*/ 156651 w 2223584"/>
                <a:gd name="connsiteY0" fmla="*/ 556556 h 1806852"/>
                <a:gd name="connsiteX1" fmla="*/ 56637 w 2223584"/>
                <a:gd name="connsiteY1" fmla="*/ 643892 h 1806852"/>
                <a:gd name="connsiteX2" fmla="*/ 9012 w 2223584"/>
                <a:gd name="connsiteY2" fmla="*/ 762955 h 1806852"/>
                <a:gd name="connsiteX3" fmla="*/ 237612 w 2223584"/>
                <a:gd name="connsiteY3" fmla="*/ 1053467 h 1806852"/>
                <a:gd name="connsiteX4" fmla="*/ 113787 w 2223584"/>
                <a:gd name="connsiteY4" fmla="*/ 1339217 h 1806852"/>
                <a:gd name="connsiteX5" fmla="*/ 299525 w 2223584"/>
                <a:gd name="connsiteY5" fmla="*/ 1534480 h 1806852"/>
                <a:gd name="connsiteX6" fmla="*/ 632900 w 2223584"/>
                <a:gd name="connsiteY6" fmla="*/ 1627278 h 1806852"/>
                <a:gd name="connsiteX7" fmla="*/ 947225 w 2223584"/>
                <a:gd name="connsiteY7" fmla="*/ 1806572 h 1806852"/>
                <a:gd name="connsiteX8" fmla="*/ 1352037 w 2223584"/>
                <a:gd name="connsiteY8" fmla="*/ 1582804 h 1806852"/>
                <a:gd name="connsiteX9" fmla="*/ 1628262 w 2223584"/>
                <a:gd name="connsiteY9" fmla="*/ 1658305 h 1806852"/>
                <a:gd name="connsiteX10" fmla="*/ 1761612 w 2223584"/>
                <a:gd name="connsiteY10" fmla="*/ 1473407 h 1806852"/>
                <a:gd name="connsiteX11" fmla="*/ 1961637 w 2223584"/>
                <a:gd name="connsiteY11" fmla="*/ 1512348 h 1806852"/>
                <a:gd name="connsiteX12" fmla="*/ 2023550 w 2223584"/>
                <a:gd name="connsiteY12" fmla="*/ 1248730 h 1806852"/>
                <a:gd name="connsiteX13" fmla="*/ 2142612 w 2223584"/>
                <a:gd name="connsiteY13" fmla="*/ 1169799 h 1806852"/>
                <a:gd name="connsiteX14" fmla="*/ 2166425 w 2223584"/>
                <a:gd name="connsiteY14" fmla="*/ 943930 h 1806852"/>
                <a:gd name="connsiteX15" fmla="*/ 2218812 w 2223584"/>
                <a:gd name="connsiteY15" fmla="*/ 801055 h 1806852"/>
                <a:gd name="connsiteX16" fmla="*/ 2033075 w 2223584"/>
                <a:gd name="connsiteY16" fmla="*/ 479725 h 1806852"/>
                <a:gd name="connsiteX17" fmla="*/ 1818762 w 2223584"/>
                <a:gd name="connsiteY17" fmla="*/ 284041 h 1806852"/>
                <a:gd name="connsiteX18" fmla="*/ 1323462 w 2223584"/>
                <a:gd name="connsiteY18" fmla="*/ 16082 h 1806852"/>
                <a:gd name="connsiteX19" fmla="*/ 756725 w 2223584"/>
                <a:gd name="connsiteY19" fmla="*/ 63287 h 1806852"/>
                <a:gd name="connsiteX20" fmla="*/ 413824 w 2223584"/>
                <a:gd name="connsiteY20" fmla="*/ 263103 h 1806852"/>
                <a:gd name="connsiteX21" fmla="*/ 156651 w 2223584"/>
                <a:gd name="connsiteY21" fmla="*/ 556556 h 1806852"/>
                <a:gd name="connsiteX0" fmla="*/ 156651 w 2223584"/>
                <a:gd name="connsiteY0" fmla="*/ 503108 h 1753404"/>
                <a:gd name="connsiteX1" fmla="*/ 56637 w 2223584"/>
                <a:gd name="connsiteY1" fmla="*/ 590444 h 1753404"/>
                <a:gd name="connsiteX2" fmla="*/ 9012 w 2223584"/>
                <a:gd name="connsiteY2" fmla="*/ 709507 h 1753404"/>
                <a:gd name="connsiteX3" fmla="*/ 237612 w 2223584"/>
                <a:gd name="connsiteY3" fmla="*/ 1000019 h 1753404"/>
                <a:gd name="connsiteX4" fmla="*/ 113787 w 2223584"/>
                <a:gd name="connsiteY4" fmla="*/ 1285769 h 1753404"/>
                <a:gd name="connsiteX5" fmla="*/ 299525 w 2223584"/>
                <a:gd name="connsiteY5" fmla="*/ 1481032 h 1753404"/>
                <a:gd name="connsiteX6" fmla="*/ 632900 w 2223584"/>
                <a:gd name="connsiteY6" fmla="*/ 1573830 h 1753404"/>
                <a:gd name="connsiteX7" fmla="*/ 947225 w 2223584"/>
                <a:gd name="connsiteY7" fmla="*/ 1753124 h 1753404"/>
                <a:gd name="connsiteX8" fmla="*/ 1352037 w 2223584"/>
                <a:gd name="connsiteY8" fmla="*/ 1529356 h 1753404"/>
                <a:gd name="connsiteX9" fmla="*/ 1628262 w 2223584"/>
                <a:gd name="connsiteY9" fmla="*/ 1604857 h 1753404"/>
                <a:gd name="connsiteX10" fmla="*/ 1761612 w 2223584"/>
                <a:gd name="connsiteY10" fmla="*/ 1419959 h 1753404"/>
                <a:gd name="connsiteX11" fmla="*/ 1961637 w 2223584"/>
                <a:gd name="connsiteY11" fmla="*/ 1458900 h 1753404"/>
                <a:gd name="connsiteX12" fmla="*/ 2023550 w 2223584"/>
                <a:gd name="connsiteY12" fmla="*/ 1195282 h 1753404"/>
                <a:gd name="connsiteX13" fmla="*/ 2142612 w 2223584"/>
                <a:gd name="connsiteY13" fmla="*/ 1116351 h 1753404"/>
                <a:gd name="connsiteX14" fmla="*/ 2166425 w 2223584"/>
                <a:gd name="connsiteY14" fmla="*/ 890482 h 1753404"/>
                <a:gd name="connsiteX15" fmla="*/ 2218812 w 2223584"/>
                <a:gd name="connsiteY15" fmla="*/ 747607 h 1753404"/>
                <a:gd name="connsiteX16" fmla="*/ 2033075 w 2223584"/>
                <a:gd name="connsiteY16" fmla="*/ 426277 h 1753404"/>
                <a:gd name="connsiteX17" fmla="*/ 1818762 w 2223584"/>
                <a:gd name="connsiteY17" fmla="*/ 230593 h 1753404"/>
                <a:gd name="connsiteX18" fmla="*/ 1323462 w 2223584"/>
                <a:gd name="connsiteY18" fmla="*/ 171482 h 1753404"/>
                <a:gd name="connsiteX19" fmla="*/ 756725 w 2223584"/>
                <a:gd name="connsiteY19" fmla="*/ 9839 h 1753404"/>
                <a:gd name="connsiteX20" fmla="*/ 413824 w 2223584"/>
                <a:gd name="connsiteY20" fmla="*/ 209655 h 1753404"/>
                <a:gd name="connsiteX21" fmla="*/ 156651 w 2223584"/>
                <a:gd name="connsiteY21" fmla="*/ 503108 h 1753404"/>
                <a:gd name="connsiteX0" fmla="*/ 156651 w 2223584"/>
                <a:gd name="connsiteY0" fmla="*/ 332597 h 1582893"/>
                <a:gd name="connsiteX1" fmla="*/ 56637 w 2223584"/>
                <a:gd name="connsiteY1" fmla="*/ 419933 h 1582893"/>
                <a:gd name="connsiteX2" fmla="*/ 9012 w 2223584"/>
                <a:gd name="connsiteY2" fmla="*/ 538996 h 1582893"/>
                <a:gd name="connsiteX3" fmla="*/ 237612 w 2223584"/>
                <a:gd name="connsiteY3" fmla="*/ 829508 h 1582893"/>
                <a:gd name="connsiteX4" fmla="*/ 113787 w 2223584"/>
                <a:gd name="connsiteY4" fmla="*/ 1115258 h 1582893"/>
                <a:gd name="connsiteX5" fmla="*/ 299525 w 2223584"/>
                <a:gd name="connsiteY5" fmla="*/ 1310521 h 1582893"/>
                <a:gd name="connsiteX6" fmla="*/ 632900 w 2223584"/>
                <a:gd name="connsiteY6" fmla="*/ 1403319 h 1582893"/>
                <a:gd name="connsiteX7" fmla="*/ 947225 w 2223584"/>
                <a:gd name="connsiteY7" fmla="*/ 1582613 h 1582893"/>
                <a:gd name="connsiteX8" fmla="*/ 1352037 w 2223584"/>
                <a:gd name="connsiteY8" fmla="*/ 1358845 h 1582893"/>
                <a:gd name="connsiteX9" fmla="*/ 1628262 w 2223584"/>
                <a:gd name="connsiteY9" fmla="*/ 1434346 h 1582893"/>
                <a:gd name="connsiteX10" fmla="*/ 1761612 w 2223584"/>
                <a:gd name="connsiteY10" fmla="*/ 1249448 h 1582893"/>
                <a:gd name="connsiteX11" fmla="*/ 1961637 w 2223584"/>
                <a:gd name="connsiteY11" fmla="*/ 1288389 h 1582893"/>
                <a:gd name="connsiteX12" fmla="*/ 2023550 w 2223584"/>
                <a:gd name="connsiteY12" fmla="*/ 1024771 h 1582893"/>
                <a:gd name="connsiteX13" fmla="*/ 2142612 w 2223584"/>
                <a:gd name="connsiteY13" fmla="*/ 945840 h 1582893"/>
                <a:gd name="connsiteX14" fmla="*/ 2166425 w 2223584"/>
                <a:gd name="connsiteY14" fmla="*/ 719971 h 1582893"/>
                <a:gd name="connsiteX15" fmla="*/ 2218812 w 2223584"/>
                <a:gd name="connsiteY15" fmla="*/ 577096 h 1582893"/>
                <a:gd name="connsiteX16" fmla="*/ 2033075 w 2223584"/>
                <a:gd name="connsiteY16" fmla="*/ 255766 h 1582893"/>
                <a:gd name="connsiteX17" fmla="*/ 1818762 w 2223584"/>
                <a:gd name="connsiteY17" fmla="*/ 60082 h 1582893"/>
                <a:gd name="connsiteX18" fmla="*/ 1323462 w 2223584"/>
                <a:gd name="connsiteY18" fmla="*/ 971 h 1582893"/>
                <a:gd name="connsiteX19" fmla="*/ 756725 w 2223584"/>
                <a:gd name="connsiteY19" fmla="*/ 48175 h 1582893"/>
                <a:gd name="connsiteX20" fmla="*/ 413824 w 2223584"/>
                <a:gd name="connsiteY20" fmla="*/ 39144 h 1582893"/>
                <a:gd name="connsiteX21" fmla="*/ 156651 w 2223584"/>
                <a:gd name="connsiteY21" fmla="*/ 332597 h 1582893"/>
                <a:gd name="connsiteX0" fmla="*/ 156651 w 2223584"/>
                <a:gd name="connsiteY0" fmla="*/ 332597 h 1586947"/>
                <a:gd name="connsiteX1" fmla="*/ 56637 w 2223584"/>
                <a:gd name="connsiteY1" fmla="*/ 419933 h 1586947"/>
                <a:gd name="connsiteX2" fmla="*/ 9012 w 2223584"/>
                <a:gd name="connsiteY2" fmla="*/ 538996 h 1586947"/>
                <a:gd name="connsiteX3" fmla="*/ 237612 w 2223584"/>
                <a:gd name="connsiteY3" fmla="*/ 829508 h 1586947"/>
                <a:gd name="connsiteX4" fmla="*/ 113787 w 2223584"/>
                <a:gd name="connsiteY4" fmla="*/ 1115258 h 1586947"/>
                <a:gd name="connsiteX5" fmla="*/ 299525 w 2223584"/>
                <a:gd name="connsiteY5" fmla="*/ 1310521 h 1586947"/>
                <a:gd name="connsiteX6" fmla="*/ 556287 w 2223584"/>
                <a:gd name="connsiteY6" fmla="*/ 1491732 h 1586947"/>
                <a:gd name="connsiteX7" fmla="*/ 947225 w 2223584"/>
                <a:gd name="connsiteY7" fmla="*/ 1582613 h 1586947"/>
                <a:gd name="connsiteX8" fmla="*/ 1352037 w 2223584"/>
                <a:gd name="connsiteY8" fmla="*/ 1358845 h 1586947"/>
                <a:gd name="connsiteX9" fmla="*/ 1628262 w 2223584"/>
                <a:gd name="connsiteY9" fmla="*/ 1434346 h 1586947"/>
                <a:gd name="connsiteX10" fmla="*/ 1761612 w 2223584"/>
                <a:gd name="connsiteY10" fmla="*/ 1249448 h 1586947"/>
                <a:gd name="connsiteX11" fmla="*/ 1961637 w 2223584"/>
                <a:gd name="connsiteY11" fmla="*/ 1288389 h 1586947"/>
                <a:gd name="connsiteX12" fmla="*/ 2023550 w 2223584"/>
                <a:gd name="connsiteY12" fmla="*/ 1024771 h 1586947"/>
                <a:gd name="connsiteX13" fmla="*/ 2142612 w 2223584"/>
                <a:gd name="connsiteY13" fmla="*/ 945840 h 1586947"/>
                <a:gd name="connsiteX14" fmla="*/ 2166425 w 2223584"/>
                <a:gd name="connsiteY14" fmla="*/ 719971 h 1586947"/>
                <a:gd name="connsiteX15" fmla="*/ 2218812 w 2223584"/>
                <a:gd name="connsiteY15" fmla="*/ 577096 h 1586947"/>
                <a:gd name="connsiteX16" fmla="*/ 2033075 w 2223584"/>
                <a:gd name="connsiteY16" fmla="*/ 255766 h 1586947"/>
                <a:gd name="connsiteX17" fmla="*/ 1818762 w 2223584"/>
                <a:gd name="connsiteY17" fmla="*/ 60082 h 1586947"/>
                <a:gd name="connsiteX18" fmla="*/ 1323462 w 2223584"/>
                <a:gd name="connsiteY18" fmla="*/ 971 h 1586947"/>
                <a:gd name="connsiteX19" fmla="*/ 756725 w 2223584"/>
                <a:gd name="connsiteY19" fmla="*/ 48175 h 1586947"/>
                <a:gd name="connsiteX20" fmla="*/ 413824 w 2223584"/>
                <a:gd name="connsiteY20" fmla="*/ 39144 h 1586947"/>
                <a:gd name="connsiteX21" fmla="*/ 156651 w 2223584"/>
                <a:gd name="connsiteY21" fmla="*/ 332597 h 1586947"/>
                <a:gd name="connsiteX0" fmla="*/ 156651 w 2223584"/>
                <a:gd name="connsiteY0" fmla="*/ 332597 h 1583471"/>
                <a:gd name="connsiteX1" fmla="*/ 56637 w 2223584"/>
                <a:gd name="connsiteY1" fmla="*/ 419933 h 1583471"/>
                <a:gd name="connsiteX2" fmla="*/ 9012 w 2223584"/>
                <a:gd name="connsiteY2" fmla="*/ 538996 h 1583471"/>
                <a:gd name="connsiteX3" fmla="*/ 237612 w 2223584"/>
                <a:gd name="connsiteY3" fmla="*/ 829508 h 1583471"/>
                <a:gd name="connsiteX4" fmla="*/ 113787 w 2223584"/>
                <a:gd name="connsiteY4" fmla="*/ 1115258 h 1583471"/>
                <a:gd name="connsiteX5" fmla="*/ 299525 w 2223584"/>
                <a:gd name="connsiteY5" fmla="*/ 1310521 h 1583471"/>
                <a:gd name="connsiteX6" fmla="*/ 556287 w 2223584"/>
                <a:gd name="connsiteY6" fmla="*/ 1491732 h 1583471"/>
                <a:gd name="connsiteX7" fmla="*/ 947225 w 2223584"/>
                <a:gd name="connsiteY7" fmla="*/ 1582613 h 1583471"/>
                <a:gd name="connsiteX8" fmla="*/ 1303650 w 2223584"/>
                <a:gd name="connsiteY8" fmla="*/ 1531461 h 1583471"/>
                <a:gd name="connsiteX9" fmla="*/ 1628262 w 2223584"/>
                <a:gd name="connsiteY9" fmla="*/ 1434346 h 1583471"/>
                <a:gd name="connsiteX10" fmla="*/ 1761612 w 2223584"/>
                <a:gd name="connsiteY10" fmla="*/ 1249448 h 1583471"/>
                <a:gd name="connsiteX11" fmla="*/ 1961637 w 2223584"/>
                <a:gd name="connsiteY11" fmla="*/ 1288389 h 1583471"/>
                <a:gd name="connsiteX12" fmla="*/ 2023550 w 2223584"/>
                <a:gd name="connsiteY12" fmla="*/ 1024771 h 1583471"/>
                <a:gd name="connsiteX13" fmla="*/ 2142612 w 2223584"/>
                <a:gd name="connsiteY13" fmla="*/ 945840 h 1583471"/>
                <a:gd name="connsiteX14" fmla="*/ 2166425 w 2223584"/>
                <a:gd name="connsiteY14" fmla="*/ 719971 h 1583471"/>
                <a:gd name="connsiteX15" fmla="*/ 2218812 w 2223584"/>
                <a:gd name="connsiteY15" fmla="*/ 577096 h 1583471"/>
                <a:gd name="connsiteX16" fmla="*/ 2033075 w 2223584"/>
                <a:gd name="connsiteY16" fmla="*/ 255766 h 1583471"/>
                <a:gd name="connsiteX17" fmla="*/ 1818762 w 2223584"/>
                <a:gd name="connsiteY17" fmla="*/ 60082 h 1583471"/>
                <a:gd name="connsiteX18" fmla="*/ 1323462 w 2223584"/>
                <a:gd name="connsiteY18" fmla="*/ 971 h 1583471"/>
                <a:gd name="connsiteX19" fmla="*/ 756725 w 2223584"/>
                <a:gd name="connsiteY19" fmla="*/ 48175 h 1583471"/>
                <a:gd name="connsiteX20" fmla="*/ 413824 w 2223584"/>
                <a:gd name="connsiteY20" fmla="*/ 39144 h 1583471"/>
                <a:gd name="connsiteX21" fmla="*/ 156651 w 2223584"/>
                <a:gd name="connsiteY21" fmla="*/ 332597 h 1583471"/>
                <a:gd name="connsiteX0" fmla="*/ 156651 w 2223584"/>
                <a:gd name="connsiteY0" fmla="*/ 332597 h 1583471"/>
                <a:gd name="connsiteX1" fmla="*/ 56637 w 2223584"/>
                <a:gd name="connsiteY1" fmla="*/ 419933 h 1583471"/>
                <a:gd name="connsiteX2" fmla="*/ 9012 w 2223584"/>
                <a:gd name="connsiteY2" fmla="*/ 538996 h 1583471"/>
                <a:gd name="connsiteX3" fmla="*/ 237612 w 2223584"/>
                <a:gd name="connsiteY3" fmla="*/ 829508 h 1583471"/>
                <a:gd name="connsiteX4" fmla="*/ 113787 w 2223584"/>
                <a:gd name="connsiteY4" fmla="*/ 1115258 h 1583471"/>
                <a:gd name="connsiteX5" fmla="*/ 299525 w 2223584"/>
                <a:gd name="connsiteY5" fmla="*/ 1310521 h 1583471"/>
                <a:gd name="connsiteX6" fmla="*/ 556287 w 2223584"/>
                <a:gd name="connsiteY6" fmla="*/ 1491732 h 1583471"/>
                <a:gd name="connsiteX7" fmla="*/ 947225 w 2223584"/>
                <a:gd name="connsiteY7" fmla="*/ 1582613 h 1583471"/>
                <a:gd name="connsiteX8" fmla="*/ 1303650 w 2223584"/>
                <a:gd name="connsiteY8" fmla="*/ 1531461 h 1583471"/>
                <a:gd name="connsiteX9" fmla="*/ 1628262 w 2223584"/>
                <a:gd name="connsiteY9" fmla="*/ 1434346 h 1583471"/>
                <a:gd name="connsiteX10" fmla="*/ 1814031 w 2223584"/>
                <a:gd name="connsiteY10" fmla="*/ 1354701 h 1583471"/>
                <a:gd name="connsiteX11" fmla="*/ 1961637 w 2223584"/>
                <a:gd name="connsiteY11" fmla="*/ 1288389 h 1583471"/>
                <a:gd name="connsiteX12" fmla="*/ 2023550 w 2223584"/>
                <a:gd name="connsiteY12" fmla="*/ 1024771 h 1583471"/>
                <a:gd name="connsiteX13" fmla="*/ 2142612 w 2223584"/>
                <a:gd name="connsiteY13" fmla="*/ 945840 h 1583471"/>
                <a:gd name="connsiteX14" fmla="*/ 2166425 w 2223584"/>
                <a:gd name="connsiteY14" fmla="*/ 719971 h 1583471"/>
                <a:gd name="connsiteX15" fmla="*/ 2218812 w 2223584"/>
                <a:gd name="connsiteY15" fmla="*/ 577096 h 1583471"/>
                <a:gd name="connsiteX16" fmla="*/ 2033075 w 2223584"/>
                <a:gd name="connsiteY16" fmla="*/ 255766 h 1583471"/>
                <a:gd name="connsiteX17" fmla="*/ 1818762 w 2223584"/>
                <a:gd name="connsiteY17" fmla="*/ 60082 h 1583471"/>
                <a:gd name="connsiteX18" fmla="*/ 1323462 w 2223584"/>
                <a:gd name="connsiteY18" fmla="*/ 971 h 1583471"/>
                <a:gd name="connsiteX19" fmla="*/ 756725 w 2223584"/>
                <a:gd name="connsiteY19" fmla="*/ 48175 h 1583471"/>
                <a:gd name="connsiteX20" fmla="*/ 413824 w 2223584"/>
                <a:gd name="connsiteY20" fmla="*/ 39144 h 1583471"/>
                <a:gd name="connsiteX21" fmla="*/ 156651 w 2223584"/>
                <a:gd name="connsiteY21" fmla="*/ 332597 h 1583471"/>
                <a:gd name="connsiteX0" fmla="*/ 156651 w 2223584"/>
                <a:gd name="connsiteY0" fmla="*/ 332597 h 1583471"/>
                <a:gd name="connsiteX1" fmla="*/ 56637 w 2223584"/>
                <a:gd name="connsiteY1" fmla="*/ 419933 h 1583471"/>
                <a:gd name="connsiteX2" fmla="*/ 9012 w 2223584"/>
                <a:gd name="connsiteY2" fmla="*/ 538996 h 1583471"/>
                <a:gd name="connsiteX3" fmla="*/ 237612 w 2223584"/>
                <a:gd name="connsiteY3" fmla="*/ 829508 h 1583471"/>
                <a:gd name="connsiteX4" fmla="*/ 113787 w 2223584"/>
                <a:gd name="connsiteY4" fmla="*/ 1115258 h 1583471"/>
                <a:gd name="connsiteX5" fmla="*/ 299525 w 2223584"/>
                <a:gd name="connsiteY5" fmla="*/ 1310521 h 1583471"/>
                <a:gd name="connsiteX6" fmla="*/ 556287 w 2223584"/>
                <a:gd name="connsiteY6" fmla="*/ 1491732 h 1583471"/>
                <a:gd name="connsiteX7" fmla="*/ 947225 w 2223584"/>
                <a:gd name="connsiteY7" fmla="*/ 1582613 h 1583471"/>
                <a:gd name="connsiteX8" fmla="*/ 1303650 w 2223584"/>
                <a:gd name="connsiteY8" fmla="*/ 1531461 h 1583471"/>
                <a:gd name="connsiteX9" fmla="*/ 1628262 w 2223584"/>
                <a:gd name="connsiteY9" fmla="*/ 1434346 h 1583471"/>
                <a:gd name="connsiteX10" fmla="*/ 1814031 w 2223584"/>
                <a:gd name="connsiteY10" fmla="*/ 1354701 h 1583471"/>
                <a:gd name="connsiteX11" fmla="*/ 1880991 w 2223584"/>
                <a:gd name="connsiteY11" fmla="*/ 1170506 h 1583471"/>
                <a:gd name="connsiteX12" fmla="*/ 2023550 w 2223584"/>
                <a:gd name="connsiteY12" fmla="*/ 1024771 h 1583471"/>
                <a:gd name="connsiteX13" fmla="*/ 2142612 w 2223584"/>
                <a:gd name="connsiteY13" fmla="*/ 945840 h 1583471"/>
                <a:gd name="connsiteX14" fmla="*/ 2166425 w 2223584"/>
                <a:gd name="connsiteY14" fmla="*/ 719971 h 1583471"/>
                <a:gd name="connsiteX15" fmla="*/ 2218812 w 2223584"/>
                <a:gd name="connsiteY15" fmla="*/ 577096 h 1583471"/>
                <a:gd name="connsiteX16" fmla="*/ 2033075 w 2223584"/>
                <a:gd name="connsiteY16" fmla="*/ 255766 h 1583471"/>
                <a:gd name="connsiteX17" fmla="*/ 1818762 w 2223584"/>
                <a:gd name="connsiteY17" fmla="*/ 60082 h 1583471"/>
                <a:gd name="connsiteX18" fmla="*/ 1323462 w 2223584"/>
                <a:gd name="connsiteY18" fmla="*/ 971 h 1583471"/>
                <a:gd name="connsiteX19" fmla="*/ 756725 w 2223584"/>
                <a:gd name="connsiteY19" fmla="*/ 48175 h 1583471"/>
                <a:gd name="connsiteX20" fmla="*/ 413824 w 2223584"/>
                <a:gd name="connsiteY20" fmla="*/ 39144 h 1583471"/>
                <a:gd name="connsiteX21" fmla="*/ 156651 w 2223584"/>
                <a:gd name="connsiteY21" fmla="*/ 332597 h 1583471"/>
                <a:gd name="connsiteX0" fmla="*/ 156651 w 2223584"/>
                <a:gd name="connsiteY0" fmla="*/ 390620 h 1641494"/>
                <a:gd name="connsiteX1" fmla="*/ 56637 w 2223584"/>
                <a:gd name="connsiteY1" fmla="*/ 477956 h 1641494"/>
                <a:gd name="connsiteX2" fmla="*/ 9012 w 2223584"/>
                <a:gd name="connsiteY2" fmla="*/ 597019 h 1641494"/>
                <a:gd name="connsiteX3" fmla="*/ 237612 w 2223584"/>
                <a:gd name="connsiteY3" fmla="*/ 887531 h 1641494"/>
                <a:gd name="connsiteX4" fmla="*/ 113787 w 2223584"/>
                <a:gd name="connsiteY4" fmla="*/ 1173281 h 1641494"/>
                <a:gd name="connsiteX5" fmla="*/ 299525 w 2223584"/>
                <a:gd name="connsiteY5" fmla="*/ 1368544 h 1641494"/>
                <a:gd name="connsiteX6" fmla="*/ 556287 w 2223584"/>
                <a:gd name="connsiteY6" fmla="*/ 1549755 h 1641494"/>
                <a:gd name="connsiteX7" fmla="*/ 947225 w 2223584"/>
                <a:gd name="connsiteY7" fmla="*/ 1640636 h 1641494"/>
                <a:gd name="connsiteX8" fmla="*/ 1303650 w 2223584"/>
                <a:gd name="connsiteY8" fmla="*/ 1589484 h 1641494"/>
                <a:gd name="connsiteX9" fmla="*/ 1628262 w 2223584"/>
                <a:gd name="connsiteY9" fmla="*/ 1492369 h 1641494"/>
                <a:gd name="connsiteX10" fmla="*/ 1814031 w 2223584"/>
                <a:gd name="connsiteY10" fmla="*/ 1412724 h 1641494"/>
                <a:gd name="connsiteX11" fmla="*/ 1880991 w 2223584"/>
                <a:gd name="connsiteY11" fmla="*/ 1228529 h 1641494"/>
                <a:gd name="connsiteX12" fmla="*/ 2023550 w 2223584"/>
                <a:gd name="connsiteY12" fmla="*/ 1082794 h 1641494"/>
                <a:gd name="connsiteX13" fmla="*/ 2142612 w 2223584"/>
                <a:gd name="connsiteY13" fmla="*/ 1003863 h 1641494"/>
                <a:gd name="connsiteX14" fmla="*/ 2166425 w 2223584"/>
                <a:gd name="connsiteY14" fmla="*/ 777994 h 1641494"/>
                <a:gd name="connsiteX15" fmla="*/ 2218812 w 2223584"/>
                <a:gd name="connsiteY15" fmla="*/ 635119 h 1641494"/>
                <a:gd name="connsiteX16" fmla="*/ 2033075 w 2223584"/>
                <a:gd name="connsiteY16" fmla="*/ 313789 h 1641494"/>
                <a:gd name="connsiteX17" fmla="*/ 1818762 w 2223584"/>
                <a:gd name="connsiteY17" fmla="*/ 118105 h 1641494"/>
                <a:gd name="connsiteX18" fmla="*/ 1323462 w 2223584"/>
                <a:gd name="connsiteY18" fmla="*/ 52 h 1641494"/>
                <a:gd name="connsiteX19" fmla="*/ 756725 w 2223584"/>
                <a:gd name="connsiteY19" fmla="*/ 106198 h 1641494"/>
                <a:gd name="connsiteX20" fmla="*/ 413824 w 2223584"/>
                <a:gd name="connsiteY20" fmla="*/ 97167 h 1641494"/>
                <a:gd name="connsiteX21" fmla="*/ 156651 w 2223584"/>
                <a:gd name="connsiteY21" fmla="*/ 390620 h 1641494"/>
                <a:gd name="connsiteX0" fmla="*/ 156651 w 2223584"/>
                <a:gd name="connsiteY0" fmla="*/ 394707 h 1645581"/>
                <a:gd name="connsiteX1" fmla="*/ 56637 w 2223584"/>
                <a:gd name="connsiteY1" fmla="*/ 482043 h 1645581"/>
                <a:gd name="connsiteX2" fmla="*/ 9012 w 2223584"/>
                <a:gd name="connsiteY2" fmla="*/ 601106 h 1645581"/>
                <a:gd name="connsiteX3" fmla="*/ 237612 w 2223584"/>
                <a:gd name="connsiteY3" fmla="*/ 891618 h 1645581"/>
                <a:gd name="connsiteX4" fmla="*/ 113787 w 2223584"/>
                <a:gd name="connsiteY4" fmla="*/ 1177368 h 1645581"/>
                <a:gd name="connsiteX5" fmla="*/ 299525 w 2223584"/>
                <a:gd name="connsiteY5" fmla="*/ 1372631 h 1645581"/>
                <a:gd name="connsiteX6" fmla="*/ 556287 w 2223584"/>
                <a:gd name="connsiteY6" fmla="*/ 1553842 h 1645581"/>
                <a:gd name="connsiteX7" fmla="*/ 947225 w 2223584"/>
                <a:gd name="connsiteY7" fmla="*/ 1644723 h 1645581"/>
                <a:gd name="connsiteX8" fmla="*/ 1303650 w 2223584"/>
                <a:gd name="connsiteY8" fmla="*/ 1593571 h 1645581"/>
                <a:gd name="connsiteX9" fmla="*/ 1628262 w 2223584"/>
                <a:gd name="connsiteY9" fmla="*/ 1496456 h 1645581"/>
                <a:gd name="connsiteX10" fmla="*/ 1814031 w 2223584"/>
                <a:gd name="connsiteY10" fmla="*/ 1416811 h 1645581"/>
                <a:gd name="connsiteX11" fmla="*/ 1880991 w 2223584"/>
                <a:gd name="connsiteY11" fmla="*/ 1232616 h 1645581"/>
                <a:gd name="connsiteX12" fmla="*/ 2023550 w 2223584"/>
                <a:gd name="connsiteY12" fmla="*/ 1086881 h 1645581"/>
                <a:gd name="connsiteX13" fmla="*/ 2142612 w 2223584"/>
                <a:gd name="connsiteY13" fmla="*/ 1007950 h 1645581"/>
                <a:gd name="connsiteX14" fmla="*/ 2166425 w 2223584"/>
                <a:gd name="connsiteY14" fmla="*/ 782081 h 1645581"/>
                <a:gd name="connsiteX15" fmla="*/ 2218812 w 2223584"/>
                <a:gd name="connsiteY15" fmla="*/ 639206 h 1645581"/>
                <a:gd name="connsiteX16" fmla="*/ 2033075 w 2223584"/>
                <a:gd name="connsiteY16" fmla="*/ 317876 h 1645581"/>
                <a:gd name="connsiteX17" fmla="*/ 1818762 w 2223584"/>
                <a:gd name="connsiteY17" fmla="*/ 122192 h 1645581"/>
                <a:gd name="connsiteX18" fmla="*/ 1323462 w 2223584"/>
                <a:gd name="connsiteY18" fmla="*/ 4139 h 1645581"/>
                <a:gd name="connsiteX19" fmla="*/ 760757 w 2223584"/>
                <a:gd name="connsiteY19" fmla="*/ 55554 h 1645581"/>
                <a:gd name="connsiteX20" fmla="*/ 413824 w 2223584"/>
                <a:gd name="connsiteY20" fmla="*/ 101254 h 1645581"/>
                <a:gd name="connsiteX21" fmla="*/ 156651 w 2223584"/>
                <a:gd name="connsiteY21" fmla="*/ 394707 h 1645581"/>
                <a:gd name="connsiteX0" fmla="*/ 300942 w 2226746"/>
                <a:gd name="connsiteY0" fmla="*/ 323135 h 1645581"/>
                <a:gd name="connsiteX1" fmla="*/ 59799 w 2226746"/>
                <a:gd name="connsiteY1" fmla="*/ 482043 h 1645581"/>
                <a:gd name="connsiteX2" fmla="*/ 12174 w 2226746"/>
                <a:gd name="connsiteY2" fmla="*/ 601106 h 1645581"/>
                <a:gd name="connsiteX3" fmla="*/ 240774 w 2226746"/>
                <a:gd name="connsiteY3" fmla="*/ 891618 h 1645581"/>
                <a:gd name="connsiteX4" fmla="*/ 116949 w 2226746"/>
                <a:gd name="connsiteY4" fmla="*/ 1177368 h 1645581"/>
                <a:gd name="connsiteX5" fmla="*/ 302687 w 2226746"/>
                <a:gd name="connsiteY5" fmla="*/ 1372631 h 1645581"/>
                <a:gd name="connsiteX6" fmla="*/ 559449 w 2226746"/>
                <a:gd name="connsiteY6" fmla="*/ 1553842 h 1645581"/>
                <a:gd name="connsiteX7" fmla="*/ 950387 w 2226746"/>
                <a:gd name="connsiteY7" fmla="*/ 1644723 h 1645581"/>
                <a:gd name="connsiteX8" fmla="*/ 1306812 w 2226746"/>
                <a:gd name="connsiteY8" fmla="*/ 1593571 h 1645581"/>
                <a:gd name="connsiteX9" fmla="*/ 1631424 w 2226746"/>
                <a:gd name="connsiteY9" fmla="*/ 1496456 h 1645581"/>
                <a:gd name="connsiteX10" fmla="*/ 1817193 w 2226746"/>
                <a:gd name="connsiteY10" fmla="*/ 1416811 h 1645581"/>
                <a:gd name="connsiteX11" fmla="*/ 1884153 w 2226746"/>
                <a:gd name="connsiteY11" fmla="*/ 1232616 h 1645581"/>
                <a:gd name="connsiteX12" fmla="*/ 2026712 w 2226746"/>
                <a:gd name="connsiteY12" fmla="*/ 1086881 h 1645581"/>
                <a:gd name="connsiteX13" fmla="*/ 2145774 w 2226746"/>
                <a:gd name="connsiteY13" fmla="*/ 1007950 h 1645581"/>
                <a:gd name="connsiteX14" fmla="*/ 2169587 w 2226746"/>
                <a:gd name="connsiteY14" fmla="*/ 782081 h 1645581"/>
                <a:gd name="connsiteX15" fmla="*/ 2221974 w 2226746"/>
                <a:gd name="connsiteY15" fmla="*/ 639206 h 1645581"/>
                <a:gd name="connsiteX16" fmla="*/ 2036237 w 2226746"/>
                <a:gd name="connsiteY16" fmla="*/ 317876 h 1645581"/>
                <a:gd name="connsiteX17" fmla="*/ 1821924 w 2226746"/>
                <a:gd name="connsiteY17" fmla="*/ 122192 h 1645581"/>
                <a:gd name="connsiteX18" fmla="*/ 1326624 w 2226746"/>
                <a:gd name="connsiteY18" fmla="*/ 4139 h 1645581"/>
                <a:gd name="connsiteX19" fmla="*/ 763919 w 2226746"/>
                <a:gd name="connsiteY19" fmla="*/ 55554 h 1645581"/>
                <a:gd name="connsiteX20" fmla="*/ 416986 w 2226746"/>
                <a:gd name="connsiteY20" fmla="*/ 101254 h 1645581"/>
                <a:gd name="connsiteX21" fmla="*/ 300942 w 2226746"/>
                <a:gd name="connsiteY21" fmla="*/ 323135 h 1645581"/>
                <a:gd name="connsiteX0" fmla="*/ 300942 w 2226746"/>
                <a:gd name="connsiteY0" fmla="*/ 323135 h 1645581"/>
                <a:gd name="connsiteX1" fmla="*/ 59799 w 2226746"/>
                <a:gd name="connsiteY1" fmla="*/ 482043 h 1645581"/>
                <a:gd name="connsiteX2" fmla="*/ 12174 w 2226746"/>
                <a:gd name="connsiteY2" fmla="*/ 601106 h 1645581"/>
                <a:gd name="connsiteX3" fmla="*/ 240774 w 2226746"/>
                <a:gd name="connsiteY3" fmla="*/ 891618 h 1645581"/>
                <a:gd name="connsiteX4" fmla="*/ 116949 w 2226746"/>
                <a:gd name="connsiteY4" fmla="*/ 1177368 h 1645581"/>
                <a:gd name="connsiteX5" fmla="*/ 302687 w 2226746"/>
                <a:gd name="connsiteY5" fmla="*/ 1372631 h 1645581"/>
                <a:gd name="connsiteX6" fmla="*/ 559449 w 2226746"/>
                <a:gd name="connsiteY6" fmla="*/ 1553842 h 1645581"/>
                <a:gd name="connsiteX7" fmla="*/ 950387 w 2226746"/>
                <a:gd name="connsiteY7" fmla="*/ 1644723 h 1645581"/>
                <a:gd name="connsiteX8" fmla="*/ 1306812 w 2226746"/>
                <a:gd name="connsiteY8" fmla="*/ 1593571 h 1645581"/>
                <a:gd name="connsiteX9" fmla="*/ 1631424 w 2226746"/>
                <a:gd name="connsiteY9" fmla="*/ 1496456 h 1645581"/>
                <a:gd name="connsiteX10" fmla="*/ 1817193 w 2226746"/>
                <a:gd name="connsiteY10" fmla="*/ 1416811 h 1645581"/>
                <a:gd name="connsiteX11" fmla="*/ 1884153 w 2226746"/>
                <a:gd name="connsiteY11" fmla="*/ 1232616 h 1645581"/>
                <a:gd name="connsiteX12" fmla="*/ 2026712 w 2226746"/>
                <a:gd name="connsiteY12" fmla="*/ 1086881 h 1645581"/>
                <a:gd name="connsiteX13" fmla="*/ 2145774 w 2226746"/>
                <a:gd name="connsiteY13" fmla="*/ 1007950 h 1645581"/>
                <a:gd name="connsiteX14" fmla="*/ 2169587 w 2226746"/>
                <a:gd name="connsiteY14" fmla="*/ 782081 h 1645581"/>
                <a:gd name="connsiteX15" fmla="*/ 2221974 w 2226746"/>
                <a:gd name="connsiteY15" fmla="*/ 639206 h 1645581"/>
                <a:gd name="connsiteX16" fmla="*/ 2036237 w 2226746"/>
                <a:gd name="connsiteY16" fmla="*/ 317876 h 1645581"/>
                <a:gd name="connsiteX17" fmla="*/ 1821924 w 2226746"/>
                <a:gd name="connsiteY17" fmla="*/ 122192 h 1645581"/>
                <a:gd name="connsiteX18" fmla="*/ 1326624 w 2226746"/>
                <a:gd name="connsiteY18" fmla="*/ 4139 h 1645581"/>
                <a:gd name="connsiteX19" fmla="*/ 763919 w 2226746"/>
                <a:gd name="connsiteY19" fmla="*/ 55554 h 1645581"/>
                <a:gd name="connsiteX20" fmla="*/ 416986 w 2226746"/>
                <a:gd name="connsiteY20" fmla="*/ 101254 h 1645581"/>
                <a:gd name="connsiteX21" fmla="*/ 300942 w 2226746"/>
                <a:gd name="connsiteY21" fmla="*/ 323135 h 1645581"/>
                <a:gd name="connsiteX0" fmla="*/ 291938 w 2217742"/>
                <a:gd name="connsiteY0" fmla="*/ 323135 h 1645581"/>
                <a:gd name="connsiteX1" fmla="*/ 111279 w 2217742"/>
                <a:gd name="connsiteY1" fmla="*/ 469412 h 1645581"/>
                <a:gd name="connsiteX2" fmla="*/ 3170 w 2217742"/>
                <a:gd name="connsiteY2" fmla="*/ 601106 h 1645581"/>
                <a:gd name="connsiteX3" fmla="*/ 231770 w 2217742"/>
                <a:gd name="connsiteY3" fmla="*/ 891618 h 1645581"/>
                <a:gd name="connsiteX4" fmla="*/ 107945 w 2217742"/>
                <a:gd name="connsiteY4" fmla="*/ 1177368 h 1645581"/>
                <a:gd name="connsiteX5" fmla="*/ 293683 w 2217742"/>
                <a:gd name="connsiteY5" fmla="*/ 1372631 h 1645581"/>
                <a:gd name="connsiteX6" fmla="*/ 550445 w 2217742"/>
                <a:gd name="connsiteY6" fmla="*/ 1553842 h 1645581"/>
                <a:gd name="connsiteX7" fmla="*/ 941383 w 2217742"/>
                <a:gd name="connsiteY7" fmla="*/ 1644723 h 1645581"/>
                <a:gd name="connsiteX8" fmla="*/ 1297808 w 2217742"/>
                <a:gd name="connsiteY8" fmla="*/ 1593571 h 1645581"/>
                <a:gd name="connsiteX9" fmla="*/ 1622420 w 2217742"/>
                <a:gd name="connsiteY9" fmla="*/ 1496456 h 1645581"/>
                <a:gd name="connsiteX10" fmla="*/ 1808189 w 2217742"/>
                <a:gd name="connsiteY10" fmla="*/ 1416811 h 1645581"/>
                <a:gd name="connsiteX11" fmla="*/ 1875149 w 2217742"/>
                <a:gd name="connsiteY11" fmla="*/ 1232616 h 1645581"/>
                <a:gd name="connsiteX12" fmla="*/ 2017708 w 2217742"/>
                <a:gd name="connsiteY12" fmla="*/ 1086881 h 1645581"/>
                <a:gd name="connsiteX13" fmla="*/ 2136770 w 2217742"/>
                <a:gd name="connsiteY13" fmla="*/ 1007950 h 1645581"/>
                <a:gd name="connsiteX14" fmla="*/ 2160583 w 2217742"/>
                <a:gd name="connsiteY14" fmla="*/ 782081 h 1645581"/>
                <a:gd name="connsiteX15" fmla="*/ 2212970 w 2217742"/>
                <a:gd name="connsiteY15" fmla="*/ 639206 h 1645581"/>
                <a:gd name="connsiteX16" fmla="*/ 2027233 w 2217742"/>
                <a:gd name="connsiteY16" fmla="*/ 317876 h 1645581"/>
                <a:gd name="connsiteX17" fmla="*/ 1812920 w 2217742"/>
                <a:gd name="connsiteY17" fmla="*/ 122192 h 1645581"/>
                <a:gd name="connsiteX18" fmla="*/ 1317620 w 2217742"/>
                <a:gd name="connsiteY18" fmla="*/ 4139 h 1645581"/>
                <a:gd name="connsiteX19" fmla="*/ 754915 w 2217742"/>
                <a:gd name="connsiteY19" fmla="*/ 55554 h 1645581"/>
                <a:gd name="connsiteX20" fmla="*/ 407982 w 2217742"/>
                <a:gd name="connsiteY20" fmla="*/ 101254 h 1645581"/>
                <a:gd name="connsiteX21" fmla="*/ 291938 w 2217742"/>
                <a:gd name="connsiteY21" fmla="*/ 323135 h 1645581"/>
                <a:gd name="connsiteX0" fmla="*/ 291937 w 2217741"/>
                <a:gd name="connsiteY0" fmla="*/ 323135 h 1645581"/>
                <a:gd name="connsiteX1" fmla="*/ 111278 w 2217741"/>
                <a:gd name="connsiteY1" fmla="*/ 469412 h 1645581"/>
                <a:gd name="connsiteX2" fmla="*/ 3169 w 2217741"/>
                <a:gd name="connsiteY2" fmla="*/ 601106 h 1645581"/>
                <a:gd name="connsiteX3" fmla="*/ 231769 w 2217741"/>
                <a:gd name="connsiteY3" fmla="*/ 891618 h 1645581"/>
                <a:gd name="connsiteX4" fmla="*/ 107944 w 2217741"/>
                <a:gd name="connsiteY4" fmla="*/ 1177368 h 1645581"/>
                <a:gd name="connsiteX5" fmla="*/ 358199 w 2217741"/>
                <a:gd name="connsiteY5" fmla="*/ 1313689 h 1645581"/>
                <a:gd name="connsiteX6" fmla="*/ 550444 w 2217741"/>
                <a:gd name="connsiteY6" fmla="*/ 1553842 h 1645581"/>
                <a:gd name="connsiteX7" fmla="*/ 941382 w 2217741"/>
                <a:gd name="connsiteY7" fmla="*/ 1644723 h 1645581"/>
                <a:gd name="connsiteX8" fmla="*/ 1297807 w 2217741"/>
                <a:gd name="connsiteY8" fmla="*/ 1593571 h 1645581"/>
                <a:gd name="connsiteX9" fmla="*/ 1622419 w 2217741"/>
                <a:gd name="connsiteY9" fmla="*/ 1496456 h 1645581"/>
                <a:gd name="connsiteX10" fmla="*/ 1808188 w 2217741"/>
                <a:gd name="connsiteY10" fmla="*/ 1416811 h 1645581"/>
                <a:gd name="connsiteX11" fmla="*/ 1875148 w 2217741"/>
                <a:gd name="connsiteY11" fmla="*/ 1232616 h 1645581"/>
                <a:gd name="connsiteX12" fmla="*/ 2017707 w 2217741"/>
                <a:gd name="connsiteY12" fmla="*/ 1086881 h 1645581"/>
                <a:gd name="connsiteX13" fmla="*/ 2136769 w 2217741"/>
                <a:gd name="connsiteY13" fmla="*/ 1007950 h 1645581"/>
                <a:gd name="connsiteX14" fmla="*/ 2160582 w 2217741"/>
                <a:gd name="connsiteY14" fmla="*/ 782081 h 1645581"/>
                <a:gd name="connsiteX15" fmla="*/ 2212969 w 2217741"/>
                <a:gd name="connsiteY15" fmla="*/ 639206 h 1645581"/>
                <a:gd name="connsiteX16" fmla="*/ 2027232 w 2217741"/>
                <a:gd name="connsiteY16" fmla="*/ 317876 h 1645581"/>
                <a:gd name="connsiteX17" fmla="*/ 1812919 w 2217741"/>
                <a:gd name="connsiteY17" fmla="*/ 122192 h 1645581"/>
                <a:gd name="connsiteX18" fmla="*/ 1317619 w 2217741"/>
                <a:gd name="connsiteY18" fmla="*/ 4139 h 1645581"/>
                <a:gd name="connsiteX19" fmla="*/ 754914 w 2217741"/>
                <a:gd name="connsiteY19" fmla="*/ 55554 h 1645581"/>
                <a:gd name="connsiteX20" fmla="*/ 407981 w 2217741"/>
                <a:gd name="connsiteY20" fmla="*/ 101254 h 1645581"/>
                <a:gd name="connsiteX21" fmla="*/ 291937 w 2217741"/>
                <a:gd name="connsiteY21" fmla="*/ 323135 h 1645581"/>
                <a:gd name="connsiteX0" fmla="*/ 291937 w 2217741"/>
                <a:gd name="connsiteY0" fmla="*/ 323135 h 1645581"/>
                <a:gd name="connsiteX1" fmla="*/ 111278 w 2217741"/>
                <a:gd name="connsiteY1" fmla="*/ 469412 h 1645581"/>
                <a:gd name="connsiteX2" fmla="*/ 3169 w 2217741"/>
                <a:gd name="connsiteY2" fmla="*/ 601106 h 1645581"/>
                <a:gd name="connsiteX3" fmla="*/ 231769 w 2217741"/>
                <a:gd name="connsiteY3" fmla="*/ 891618 h 1645581"/>
                <a:gd name="connsiteX4" fmla="*/ 107944 w 2217741"/>
                <a:gd name="connsiteY4" fmla="*/ 1177368 h 1645581"/>
                <a:gd name="connsiteX5" fmla="*/ 358199 w 2217741"/>
                <a:gd name="connsiteY5" fmla="*/ 1313689 h 1645581"/>
                <a:gd name="connsiteX6" fmla="*/ 489960 w 2217741"/>
                <a:gd name="connsiteY6" fmla="*/ 1553843 h 1645581"/>
                <a:gd name="connsiteX7" fmla="*/ 941382 w 2217741"/>
                <a:gd name="connsiteY7" fmla="*/ 1644723 h 1645581"/>
                <a:gd name="connsiteX8" fmla="*/ 1297807 w 2217741"/>
                <a:gd name="connsiteY8" fmla="*/ 1593571 h 1645581"/>
                <a:gd name="connsiteX9" fmla="*/ 1622419 w 2217741"/>
                <a:gd name="connsiteY9" fmla="*/ 1496456 h 1645581"/>
                <a:gd name="connsiteX10" fmla="*/ 1808188 w 2217741"/>
                <a:gd name="connsiteY10" fmla="*/ 1416811 h 1645581"/>
                <a:gd name="connsiteX11" fmla="*/ 1875148 w 2217741"/>
                <a:gd name="connsiteY11" fmla="*/ 1232616 h 1645581"/>
                <a:gd name="connsiteX12" fmla="*/ 2017707 w 2217741"/>
                <a:gd name="connsiteY12" fmla="*/ 1086881 h 1645581"/>
                <a:gd name="connsiteX13" fmla="*/ 2136769 w 2217741"/>
                <a:gd name="connsiteY13" fmla="*/ 1007950 h 1645581"/>
                <a:gd name="connsiteX14" fmla="*/ 2160582 w 2217741"/>
                <a:gd name="connsiteY14" fmla="*/ 782081 h 1645581"/>
                <a:gd name="connsiteX15" fmla="*/ 2212969 w 2217741"/>
                <a:gd name="connsiteY15" fmla="*/ 639206 h 1645581"/>
                <a:gd name="connsiteX16" fmla="*/ 2027232 w 2217741"/>
                <a:gd name="connsiteY16" fmla="*/ 317876 h 1645581"/>
                <a:gd name="connsiteX17" fmla="*/ 1812919 w 2217741"/>
                <a:gd name="connsiteY17" fmla="*/ 122192 h 1645581"/>
                <a:gd name="connsiteX18" fmla="*/ 1317619 w 2217741"/>
                <a:gd name="connsiteY18" fmla="*/ 4139 h 1645581"/>
                <a:gd name="connsiteX19" fmla="*/ 754914 w 2217741"/>
                <a:gd name="connsiteY19" fmla="*/ 55554 h 1645581"/>
                <a:gd name="connsiteX20" fmla="*/ 407981 w 2217741"/>
                <a:gd name="connsiteY20" fmla="*/ 101254 h 1645581"/>
                <a:gd name="connsiteX21" fmla="*/ 291937 w 2217741"/>
                <a:gd name="connsiteY21" fmla="*/ 323135 h 1645581"/>
                <a:gd name="connsiteX0" fmla="*/ 291937 w 2217741"/>
                <a:gd name="connsiteY0" fmla="*/ 323135 h 1598613"/>
                <a:gd name="connsiteX1" fmla="*/ 111278 w 2217741"/>
                <a:gd name="connsiteY1" fmla="*/ 469412 h 1598613"/>
                <a:gd name="connsiteX2" fmla="*/ 3169 w 2217741"/>
                <a:gd name="connsiteY2" fmla="*/ 601106 h 1598613"/>
                <a:gd name="connsiteX3" fmla="*/ 231769 w 2217741"/>
                <a:gd name="connsiteY3" fmla="*/ 891618 h 1598613"/>
                <a:gd name="connsiteX4" fmla="*/ 107944 w 2217741"/>
                <a:gd name="connsiteY4" fmla="*/ 1177368 h 1598613"/>
                <a:gd name="connsiteX5" fmla="*/ 358199 w 2217741"/>
                <a:gd name="connsiteY5" fmla="*/ 1313689 h 1598613"/>
                <a:gd name="connsiteX6" fmla="*/ 489960 w 2217741"/>
                <a:gd name="connsiteY6" fmla="*/ 1553843 h 1598613"/>
                <a:gd name="connsiteX7" fmla="*/ 909124 w 2217741"/>
                <a:gd name="connsiteY7" fmla="*/ 1581571 h 1598613"/>
                <a:gd name="connsiteX8" fmla="*/ 1297807 w 2217741"/>
                <a:gd name="connsiteY8" fmla="*/ 1593571 h 1598613"/>
                <a:gd name="connsiteX9" fmla="*/ 1622419 w 2217741"/>
                <a:gd name="connsiteY9" fmla="*/ 1496456 h 1598613"/>
                <a:gd name="connsiteX10" fmla="*/ 1808188 w 2217741"/>
                <a:gd name="connsiteY10" fmla="*/ 1416811 h 1598613"/>
                <a:gd name="connsiteX11" fmla="*/ 1875148 w 2217741"/>
                <a:gd name="connsiteY11" fmla="*/ 1232616 h 1598613"/>
                <a:gd name="connsiteX12" fmla="*/ 2017707 w 2217741"/>
                <a:gd name="connsiteY12" fmla="*/ 1086881 h 1598613"/>
                <a:gd name="connsiteX13" fmla="*/ 2136769 w 2217741"/>
                <a:gd name="connsiteY13" fmla="*/ 1007950 h 1598613"/>
                <a:gd name="connsiteX14" fmla="*/ 2160582 w 2217741"/>
                <a:gd name="connsiteY14" fmla="*/ 782081 h 1598613"/>
                <a:gd name="connsiteX15" fmla="*/ 2212969 w 2217741"/>
                <a:gd name="connsiteY15" fmla="*/ 639206 h 1598613"/>
                <a:gd name="connsiteX16" fmla="*/ 2027232 w 2217741"/>
                <a:gd name="connsiteY16" fmla="*/ 317876 h 1598613"/>
                <a:gd name="connsiteX17" fmla="*/ 1812919 w 2217741"/>
                <a:gd name="connsiteY17" fmla="*/ 122192 h 1598613"/>
                <a:gd name="connsiteX18" fmla="*/ 1317619 w 2217741"/>
                <a:gd name="connsiteY18" fmla="*/ 4139 h 1598613"/>
                <a:gd name="connsiteX19" fmla="*/ 754914 w 2217741"/>
                <a:gd name="connsiteY19" fmla="*/ 55554 h 1598613"/>
                <a:gd name="connsiteX20" fmla="*/ 407981 w 2217741"/>
                <a:gd name="connsiteY20" fmla="*/ 101254 h 1598613"/>
                <a:gd name="connsiteX21" fmla="*/ 291937 w 2217741"/>
                <a:gd name="connsiteY21" fmla="*/ 323135 h 1598613"/>
                <a:gd name="connsiteX0" fmla="*/ 291937 w 2217741"/>
                <a:gd name="connsiteY0" fmla="*/ 323135 h 1683445"/>
                <a:gd name="connsiteX1" fmla="*/ 111278 w 2217741"/>
                <a:gd name="connsiteY1" fmla="*/ 469412 h 1683445"/>
                <a:gd name="connsiteX2" fmla="*/ 3169 w 2217741"/>
                <a:gd name="connsiteY2" fmla="*/ 601106 h 1683445"/>
                <a:gd name="connsiteX3" fmla="*/ 231769 w 2217741"/>
                <a:gd name="connsiteY3" fmla="*/ 891618 h 1683445"/>
                <a:gd name="connsiteX4" fmla="*/ 107944 w 2217741"/>
                <a:gd name="connsiteY4" fmla="*/ 1177368 h 1683445"/>
                <a:gd name="connsiteX5" fmla="*/ 358199 w 2217741"/>
                <a:gd name="connsiteY5" fmla="*/ 1313689 h 1683445"/>
                <a:gd name="connsiteX6" fmla="*/ 489960 w 2217741"/>
                <a:gd name="connsiteY6" fmla="*/ 1553843 h 1683445"/>
                <a:gd name="connsiteX7" fmla="*/ 909124 w 2217741"/>
                <a:gd name="connsiteY7" fmla="*/ 1581571 h 1683445"/>
                <a:gd name="connsiteX8" fmla="*/ 1317968 w 2217741"/>
                <a:gd name="connsiteY8" fmla="*/ 1681984 h 1683445"/>
                <a:gd name="connsiteX9" fmla="*/ 1622419 w 2217741"/>
                <a:gd name="connsiteY9" fmla="*/ 1496456 h 1683445"/>
                <a:gd name="connsiteX10" fmla="*/ 1808188 w 2217741"/>
                <a:gd name="connsiteY10" fmla="*/ 1416811 h 1683445"/>
                <a:gd name="connsiteX11" fmla="*/ 1875148 w 2217741"/>
                <a:gd name="connsiteY11" fmla="*/ 1232616 h 1683445"/>
                <a:gd name="connsiteX12" fmla="*/ 2017707 w 2217741"/>
                <a:gd name="connsiteY12" fmla="*/ 1086881 h 1683445"/>
                <a:gd name="connsiteX13" fmla="*/ 2136769 w 2217741"/>
                <a:gd name="connsiteY13" fmla="*/ 1007950 h 1683445"/>
                <a:gd name="connsiteX14" fmla="*/ 2160582 w 2217741"/>
                <a:gd name="connsiteY14" fmla="*/ 782081 h 1683445"/>
                <a:gd name="connsiteX15" fmla="*/ 2212969 w 2217741"/>
                <a:gd name="connsiteY15" fmla="*/ 639206 h 1683445"/>
                <a:gd name="connsiteX16" fmla="*/ 2027232 w 2217741"/>
                <a:gd name="connsiteY16" fmla="*/ 317876 h 1683445"/>
                <a:gd name="connsiteX17" fmla="*/ 1812919 w 2217741"/>
                <a:gd name="connsiteY17" fmla="*/ 122192 h 1683445"/>
                <a:gd name="connsiteX18" fmla="*/ 1317619 w 2217741"/>
                <a:gd name="connsiteY18" fmla="*/ 4139 h 1683445"/>
                <a:gd name="connsiteX19" fmla="*/ 754914 w 2217741"/>
                <a:gd name="connsiteY19" fmla="*/ 55554 h 1683445"/>
                <a:gd name="connsiteX20" fmla="*/ 407981 w 2217741"/>
                <a:gd name="connsiteY20" fmla="*/ 101254 h 1683445"/>
                <a:gd name="connsiteX21" fmla="*/ 291937 w 2217741"/>
                <a:gd name="connsiteY21" fmla="*/ 323135 h 1683445"/>
                <a:gd name="connsiteX0" fmla="*/ 291937 w 2217741"/>
                <a:gd name="connsiteY0" fmla="*/ 323135 h 1683574"/>
                <a:gd name="connsiteX1" fmla="*/ 111278 w 2217741"/>
                <a:gd name="connsiteY1" fmla="*/ 469412 h 1683574"/>
                <a:gd name="connsiteX2" fmla="*/ 3169 w 2217741"/>
                <a:gd name="connsiteY2" fmla="*/ 601106 h 1683574"/>
                <a:gd name="connsiteX3" fmla="*/ 231769 w 2217741"/>
                <a:gd name="connsiteY3" fmla="*/ 891618 h 1683574"/>
                <a:gd name="connsiteX4" fmla="*/ 107944 w 2217741"/>
                <a:gd name="connsiteY4" fmla="*/ 1177368 h 1683574"/>
                <a:gd name="connsiteX5" fmla="*/ 358199 w 2217741"/>
                <a:gd name="connsiteY5" fmla="*/ 1313689 h 1683574"/>
                <a:gd name="connsiteX6" fmla="*/ 489960 w 2217741"/>
                <a:gd name="connsiteY6" fmla="*/ 1553843 h 1683574"/>
                <a:gd name="connsiteX7" fmla="*/ 909124 w 2217741"/>
                <a:gd name="connsiteY7" fmla="*/ 1581571 h 1683574"/>
                <a:gd name="connsiteX8" fmla="*/ 1317968 w 2217741"/>
                <a:gd name="connsiteY8" fmla="*/ 1681984 h 1683574"/>
                <a:gd name="connsiteX9" fmla="*/ 1557902 w 2217741"/>
                <a:gd name="connsiteY9" fmla="*/ 1492246 h 1683574"/>
                <a:gd name="connsiteX10" fmla="*/ 1808188 w 2217741"/>
                <a:gd name="connsiteY10" fmla="*/ 1416811 h 1683574"/>
                <a:gd name="connsiteX11" fmla="*/ 1875148 w 2217741"/>
                <a:gd name="connsiteY11" fmla="*/ 1232616 h 1683574"/>
                <a:gd name="connsiteX12" fmla="*/ 2017707 w 2217741"/>
                <a:gd name="connsiteY12" fmla="*/ 1086881 h 1683574"/>
                <a:gd name="connsiteX13" fmla="*/ 2136769 w 2217741"/>
                <a:gd name="connsiteY13" fmla="*/ 1007950 h 1683574"/>
                <a:gd name="connsiteX14" fmla="*/ 2160582 w 2217741"/>
                <a:gd name="connsiteY14" fmla="*/ 782081 h 1683574"/>
                <a:gd name="connsiteX15" fmla="*/ 2212969 w 2217741"/>
                <a:gd name="connsiteY15" fmla="*/ 639206 h 1683574"/>
                <a:gd name="connsiteX16" fmla="*/ 2027232 w 2217741"/>
                <a:gd name="connsiteY16" fmla="*/ 317876 h 1683574"/>
                <a:gd name="connsiteX17" fmla="*/ 1812919 w 2217741"/>
                <a:gd name="connsiteY17" fmla="*/ 122192 h 1683574"/>
                <a:gd name="connsiteX18" fmla="*/ 1317619 w 2217741"/>
                <a:gd name="connsiteY18" fmla="*/ 4139 h 1683574"/>
                <a:gd name="connsiteX19" fmla="*/ 754914 w 2217741"/>
                <a:gd name="connsiteY19" fmla="*/ 55554 h 1683574"/>
                <a:gd name="connsiteX20" fmla="*/ 407981 w 2217741"/>
                <a:gd name="connsiteY20" fmla="*/ 101254 h 1683574"/>
                <a:gd name="connsiteX21" fmla="*/ 291937 w 2217741"/>
                <a:gd name="connsiteY21" fmla="*/ 323135 h 168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217741" h="1683574">
                  <a:moveTo>
                    <a:pt x="291937" y="323135"/>
                  </a:moveTo>
                  <a:cubicBezTo>
                    <a:pt x="242487" y="384495"/>
                    <a:pt x="159406" y="423084"/>
                    <a:pt x="111278" y="469412"/>
                  </a:cubicBezTo>
                  <a:cubicBezTo>
                    <a:pt x="63150" y="515740"/>
                    <a:pt x="-16913" y="530738"/>
                    <a:pt x="3169" y="601106"/>
                  </a:cubicBezTo>
                  <a:cubicBezTo>
                    <a:pt x="23251" y="671474"/>
                    <a:pt x="214307" y="795574"/>
                    <a:pt x="231769" y="891618"/>
                  </a:cubicBezTo>
                  <a:cubicBezTo>
                    <a:pt x="249231" y="987662"/>
                    <a:pt x="86872" y="1107023"/>
                    <a:pt x="107944" y="1177368"/>
                  </a:cubicBezTo>
                  <a:cubicBezTo>
                    <a:pt x="129016" y="1247713"/>
                    <a:pt x="294530" y="1250943"/>
                    <a:pt x="358199" y="1313689"/>
                  </a:cubicBezTo>
                  <a:cubicBezTo>
                    <a:pt x="421868" y="1376435"/>
                    <a:pt x="398139" y="1509196"/>
                    <a:pt x="489960" y="1553843"/>
                  </a:cubicBezTo>
                  <a:cubicBezTo>
                    <a:pt x="581781" y="1598490"/>
                    <a:pt x="771123" y="1560214"/>
                    <a:pt x="909124" y="1581571"/>
                  </a:cubicBezTo>
                  <a:cubicBezTo>
                    <a:pt x="1047125" y="1602928"/>
                    <a:pt x="1209838" y="1696871"/>
                    <a:pt x="1317968" y="1681984"/>
                  </a:cubicBezTo>
                  <a:cubicBezTo>
                    <a:pt x="1426098" y="1667097"/>
                    <a:pt x="1476199" y="1536441"/>
                    <a:pt x="1557902" y="1492246"/>
                  </a:cubicBezTo>
                  <a:cubicBezTo>
                    <a:pt x="1639605" y="1448051"/>
                    <a:pt x="1755314" y="1460083"/>
                    <a:pt x="1808188" y="1416811"/>
                  </a:cubicBezTo>
                  <a:cubicBezTo>
                    <a:pt x="1861062" y="1373539"/>
                    <a:pt x="1840228" y="1287604"/>
                    <a:pt x="1875148" y="1232616"/>
                  </a:cubicBezTo>
                  <a:cubicBezTo>
                    <a:pt x="1910068" y="1177628"/>
                    <a:pt x="1974104" y="1124325"/>
                    <a:pt x="2017707" y="1086881"/>
                  </a:cubicBezTo>
                  <a:cubicBezTo>
                    <a:pt x="2061310" y="1049437"/>
                    <a:pt x="2112957" y="1058750"/>
                    <a:pt x="2136769" y="1007950"/>
                  </a:cubicBezTo>
                  <a:cubicBezTo>
                    <a:pt x="2160581" y="957150"/>
                    <a:pt x="2147882" y="843538"/>
                    <a:pt x="2160582" y="782081"/>
                  </a:cubicBezTo>
                  <a:cubicBezTo>
                    <a:pt x="2173282" y="720624"/>
                    <a:pt x="2235194" y="716573"/>
                    <a:pt x="2212969" y="639206"/>
                  </a:cubicBezTo>
                  <a:cubicBezTo>
                    <a:pt x="2190744" y="561839"/>
                    <a:pt x="2093907" y="404045"/>
                    <a:pt x="2027232" y="317876"/>
                  </a:cubicBezTo>
                  <a:cubicBezTo>
                    <a:pt x="1960557" y="231707"/>
                    <a:pt x="1931188" y="174481"/>
                    <a:pt x="1812919" y="122192"/>
                  </a:cubicBezTo>
                  <a:cubicBezTo>
                    <a:pt x="1694650" y="69903"/>
                    <a:pt x="1493953" y="15245"/>
                    <a:pt x="1317619" y="4139"/>
                  </a:cubicBezTo>
                  <a:cubicBezTo>
                    <a:pt x="1141285" y="-6967"/>
                    <a:pt x="927952" y="2373"/>
                    <a:pt x="754914" y="55554"/>
                  </a:cubicBezTo>
                  <a:cubicBezTo>
                    <a:pt x="581877" y="108735"/>
                    <a:pt x="521435" y="35606"/>
                    <a:pt x="407981" y="101254"/>
                  </a:cubicBezTo>
                  <a:cubicBezTo>
                    <a:pt x="294527" y="166902"/>
                    <a:pt x="341388" y="261775"/>
                    <a:pt x="291937" y="323135"/>
                  </a:cubicBez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7" name="グループ化 216">
              <a:extLst>
                <a:ext uri="{FF2B5EF4-FFF2-40B4-BE49-F238E27FC236}">
                  <a16:creationId xmlns:a16="http://schemas.microsoft.com/office/drawing/2014/main" id="{B0C5C23E-D172-415E-AB8C-D84F56997824}"/>
                </a:ext>
              </a:extLst>
            </p:cNvPr>
            <p:cNvGrpSpPr/>
            <p:nvPr/>
          </p:nvGrpSpPr>
          <p:grpSpPr>
            <a:xfrm>
              <a:off x="4105838" y="982018"/>
              <a:ext cx="485951" cy="484715"/>
              <a:chOff x="5788381" y="1370734"/>
              <a:chExt cx="2629154" cy="2622468"/>
            </a:xfrm>
          </p:grpSpPr>
          <p:sp>
            <p:nvSpPr>
              <p:cNvPr id="290" name="フリーフォーム: 図形 289">
                <a:extLst>
                  <a:ext uri="{FF2B5EF4-FFF2-40B4-BE49-F238E27FC236}">
                    <a16:creationId xmlns:a16="http://schemas.microsoft.com/office/drawing/2014/main" id="{E9C542B1-3457-4497-AD05-701FE7A2E9D7}"/>
                  </a:ext>
                </a:extLst>
              </p:cNvPr>
              <p:cNvSpPr/>
              <p:nvPr/>
            </p:nvSpPr>
            <p:spPr>
              <a:xfrm>
                <a:off x="5788381" y="1370734"/>
                <a:ext cx="2629154" cy="2622468"/>
              </a:xfrm>
              <a:custGeom>
                <a:avLst/>
                <a:gdLst>
                  <a:gd name="connsiteX0" fmla="*/ 1384595 w 2629154"/>
                  <a:gd name="connsiteY0" fmla="*/ 0 h 2622468"/>
                  <a:gd name="connsiteX1" fmla="*/ 1734796 w 2629154"/>
                  <a:gd name="connsiteY1" fmla="*/ 145058 h 2622468"/>
                  <a:gd name="connsiteX2" fmla="*/ 1764407 w 2629154"/>
                  <a:gd name="connsiteY2" fmla="*/ 180947 h 2622468"/>
                  <a:gd name="connsiteX3" fmla="*/ 1878554 w 2629154"/>
                  <a:gd name="connsiteY3" fmla="*/ 192454 h 2622468"/>
                  <a:gd name="connsiteX4" fmla="*/ 2347273 w 2629154"/>
                  <a:gd name="connsiteY4" fmla="*/ 531636 h 2622468"/>
                  <a:gd name="connsiteX5" fmla="*/ 2347939 w 2629154"/>
                  <a:gd name="connsiteY5" fmla="*/ 533063 h 2622468"/>
                  <a:gd name="connsiteX6" fmla="*/ 2410799 w 2629154"/>
                  <a:gd name="connsiteY6" fmla="*/ 567183 h 2622468"/>
                  <a:gd name="connsiteX7" fmla="*/ 2629154 w 2629154"/>
                  <a:gd name="connsiteY7" fmla="*/ 977859 h 2622468"/>
                  <a:gd name="connsiteX8" fmla="*/ 2590234 w 2629154"/>
                  <a:gd name="connsiteY8" fmla="*/ 1170636 h 2622468"/>
                  <a:gd name="connsiteX9" fmla="*/ 2584108 w 2629154"/>
                  <a:gd name="connsiteY9" fmla="*/ 1181923 h 2622468"/>
                  <a:gd name="connsiteX10" fmla="*/ 2598373 w 2629154"/>
                  <a:gd name="connsiteY10" fmla="*/ 1227880 h 2622468"/>
                  <a:gd name="connsiteX11" fmla="*/ 2612670 w 2629154"/>
                  <a:gd name="connsiteY11" fmla="*/ 1369720 h 2622468"/>
                  <a:gd name="connsiteX12" fmla="*/ 2599366 w 2629154"/>
                  <a:gd name="connsiteY12" fmla="*/ 1501707 h 2622468"/>
                  <a:gd name="connsiteX13" fmla="*/ 2612742 w 2629154"/>
                  <a:gd name="connsiteY13" fmla="*/ 1544797 h 2622468"/>
                  <a:gd name="connsiteX14" fmla="*/ 2622804 w 2629154"/>
                  <a:gd name="connsiteY14" fmla="*/ 1644609 h 2622468"/>
                  <a:gd name="connsiteX15" fmla="*/ 2477746 w 2629154"/>
                  <a:gd name="connsiteY15" fmla="*/ 1994810 h 2622468"/>
                  <a:gd name="connsiteX16" fmla="*/ 2410837 w 2629154"/>
                  <a:gd name="connsiteY16" fmla="*/ 2050015 h 2622468"/>
                  <a:gd name="connsiteX17" fmla="*/ 2396013 w 2629154"/>
                  <a:gd name="connsiteY17" fmla="*/ 2078971 h 2622468"/>
                  <a:gd name="connsiteX18" fmla="*/ 2064098 w 2629154"/>
                  <a:gd name="connsiteY18" fmla="*/ 2364176 h 2622468"/>
                  <a:gd name="connsiteX19" fmla="*/ 2025736 w 2629154"/>
                  <a:gd name="connsiteY19" fmla="*/ 2377280 h 2622468"/>
                  <a:gd name="connsiteX20" fmla="*/ 2011172 w 2629154"/>
                  <a:gd name="connsiteY20" fmla="*/ 2404113 h 2622468"/>
                  <a:gd name="connsiteX21" fmla="*/ 1600495 w 2629154"/>
                  <a:gd name="connsiteY21" fmla="*/ 2622468 h 2622468"/>
                  <a:gd name="connsiteX22" fmla="*/ 1407718 w 2629154"/>
                  <a:gd name="connsiteY22" fmla="*/ 2583548 h 2622468"/>
                  <a:gd name="connsiteX23" fmla="*/ 1327411 w 2629154"/>
                  <a:gd name="connsiteY23" fmla="*/ 2539959 h 2622468"/>
                  <a:gd name="connsiteX24" fmla="*/ 1270062 w 2629154"/>
                  <a:gd name="connsiteY24" fmla="*/ 2553176 h 2622468"/>
                  <a:gd name="connsiteX25" fmla="*/ 1162876 w 2629154"/>
                  <a:gd name="connsiteY25" fmla="*/ 2561285 h 2622468"/>
                  <a:gd name="connsiteX26" fmla="*/ 689652 w 2629154"/>
                  <a:gd name="connsiteY26" fmla="*/ 2378451 h 2622468"/>
                  <a:gd name="connsiteX27" fmla="*/ 685067 w 2629154"/>
                  <a:gd name="connsiteY27" fmla="*/ 2373642 h 2622468"/>
                  <a:gd name="connsiteX28" fmla="*/ 673395 w 2629154"/>
                  <a:gd name="connsiteY28" fmla="*/ 2374818 h 2622468"/>
                  <a:gd name="connsiteX29" fmla="*/ 178136 w 2629154"/>
                  <a:gd name="connsiteY29" fmla="*/ 1879559 h 2622468"/>
                  <a:gd name="connsiteX30" fmla="*/ 179379 w 2629154"/>
                  <a:gd name="connsiteY30" fmla="*/ 1867235 h 2622468"/>
                  <a:gd name="connsiteX31" fmla="*/ 120200 w 2629154"/>
                  <a:gd name="connsiteY31" fmla="*/ 1791917 h 2622468"/>
                  <a:gd name="connsiteX32" fmla="*/ 0 w 2629154"/>
                  <a:gd name="connsiteY32" fmla="*/ 1398412 h 2622468"/>
                  <a:gd name="connsiteX33" fmla="*/ 55308 w 2629154"/>
                  <a:gd name="connsiteY33" fmla="*/ 1124461 h 2622468"/>
                  <a:gd name="connsiteX34" fmla="*/ 111955 w 2629154"/>
                  <a:gd name="connsiteY34" fmla="*/ 1020095 h 2622468"/>
                  <a:gd name="connsiteX35" fmla="*/ 101936 w 2629154"/>
                  <a:gd name="connsiteY35" fmla="*/ 920709 h 2622468"/>
                  <a:gd name="connsiteX36" fmla="*/ 404418 w 2629154"/>
                  <a:gd name="connsiteY36" fmla="*/ 464370 h 2622468"/>
                  <a:gd name="connsiteX37" fmla="*/ 479873 w 2629154"/>
                  <a:gd name="connsiteY37" fmla="*/ 440947 h 2622468"/>
                  <a:gd name="connsiteX38" fmla="*/ 505017 w 2629154"/>
                  <a:gd name="connsiteY38" fmla="*/ 405581 h 2622468"/>
                  <a:gd name="connsiteX39" fmla="*/ 967293 w 2629154"/>
                  <a:gd name="connsiteY39" fmla="*/ 154053 h 2622468"/>
                  <a:gd name="connsiteX40" fmla="*/ 1029907 w 2629154"/>
                  <a:gd name="connsiteY40" fmla="*/ 150497 h 2622468"/>
                  <a:gd name="connsiteX41" fmla="*/ 1034394 w 2629154"/>
                  <a:gd name="connsiteY41" fmla="*/ 145058 h 2622468"/>
                  <a:gd name="connsiteX42" fmla="*/ 1384595 w 2629154"/>
                  <a:gd name="connsiteY42" fmla="*/ 0 h 2622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629154" h="2622468">
                    <a:moveTo>
                      <a:pt x="1384595" y="0"/>
                    </a:moveTo>
                    <a:cubicBezTo>
                      <a:pt x="1521357" y="0"/>
                      <a:pt x="1645172" y="55434"/>
                      <a:pt x="1734796" y="145058"/>
                    </a:cubicBezTo>
                    <a:lnTo>
                      <a:pt x="1764407" y="180947"/>
                    </a:lnTo>
                    <a:lnTo>
                      <a:pt x="1878554" y="192454"/>
                    </a:lnTo>
                    <a:cubicBezTo>
                      <a:pt x="2079001" y="233470"/>
                      <a:pt x="2248407" y="359698"/>
                      <a:pt x="2347273" y="531636"/>
                    </a:cubicBezTo>
                    <a:lnTo>
                      <a:pt x="2347939" y="533063"/>
                    </a:lnTo>
                    <a:lnTo>
                      <a:pt x="2410799" y="567183"/>
                    </a:lnTo>
                    <a:cubicBezTo>
                      <a:pt x="2542539" y="656184"/>
                      <a:pt x="2629154" y="806907"/>
                      <a:pt x="2629154" y="977859"/>
                    </a:cubicBezTo>
                    <a:cubicBezTo>
                      <a:pt x="2629154" y="1046240"/>
                      <a:pt x="2615296" y="1111384"/>
                      <a:pt x="2590234" y="1170636"/>
                    </a:cubicBezTo>
                    <a:lnTo>
                      <a:pt x="2584108" y="1181923"/>
                    </a:lnTo>
                    <a:lnTo>
                      <a:pt x="2598373" y="1227880"/>
                    </a:lnTo>
                    <a:cubicBezTo>
                      <a:pt x="2607747" y="1273697"/>
                      <a:pt x="2612670" y="1321134"/>
                      <a:pt x="2612670" y="1369720"/>
                    </a:cubicBezTo>
                    <a:lnTo>
                      <a:pt x="2599366" y="1501707"/>
                    </a:lnTo>
                    <a:lnTo>
                      <a:pt x="2612742" y="1544797"/>
                    </a:lnTo>
                    <a:cubicBezTo>
                      <a:pt x="2619339" y="1577037"/>
                      <a:pt x="2622804" y="1610419"/>
                      <a:pt x="2622804" y="1644609"/>
                    </a:cubicBezTo>
                    <a:cubicBezTo>
                      <a:pt x="2622804" y="1781371"/>
                      <a:pt x="2567370" y="1905186"/>
                      <a:pt x="2477746" y="1994810"/>
                    </a:cubicBezTo>
                    <a:lnTo>
                      <a:pt x="2410837" y="2050015"/>
                    </a:lnTo>
                    <a:lnTo>
                      <a:pt x="2396013" y="2078971"/>
                    </a:lnTo>
                    <a:cubicBezTo>
                      <a:pt x="2318863" y="2205942"/>
                      <a:pt x="2202671" y="2306565"/>
                      <a:pt x="2064098" y="2364176"/>
                    </a:cubicBezTo>
                    <a:lnTo>
                      <a:pt x="2025736" y="2377280"/>
                    </a:lnTo>
                    <a:lnTo>
                      <a:pt x="2011172" y="2404113"/>
                    </a:lnTo>
                    <a:cubicBezTo>
                      <a:pt x="1922170" y="2535853"/>
                      <a:pt x="1771448" y="2622468"/>
                      <a:pt x="1600495" y="2622468"/>
                    </a:cubicBezTo>
                    <a:cubicBezTo>
                      <a:pt x="1532114" y="2622468"/>
                      <a:pt x="1466970" y="2608610"/>
                      <a:pt x="1407718" y="2583548"/>
                    </a:cubicBezTo>
                    <a:lnTo>
                      <a:pt x="1327411" y="2539959"/>
                    </a:lnTo>
                    <a:lnTo>
                      <a:pt x="1270062" y="2553176"/>
                    </a:lnTo>
                    <a:cubicBezTo>
                      <a:pt x="1235113" y="2558516"/>
                      <a:pt x="1199318" y="2561285"/>
                      <a:pt x="1162876" y="2561285"/>
                    </a:cubicBezTo>
                    <a:cubicBezTo>
                      <a:pt x="980672" y="2561285"/>
                      <a:pt x="814639" y="2492050"/>
                      <a:pt x="689652" y="2378451"/>
                    </a:cubicBezTo>
                    <a:lnTo>
                      <a:pt x="685067" y="2373642"/>
                    </a:lnTo>
                    <a:lnTo>
                      <a:pt x="673395" y="2374818"/>
                    </a:lnTo>
                    <a:cubicBezTo>
                      <a:pt x="399871" y="2374818"/>
                      <a:pt x="178136" y="2153083"/>
                      <a:pt x="178136" y="1879559"/>
                    </a:cubicBezTo>
                    <a:lnTo>
                      <a:pt x="179379" y="1867235"/>
                    </a:lnTo>
                    <a:lnTo>
                      <a:pt x="120200" y="1791917"/>
                    </a:lnTo>
                    <a:cubicBezTo>
                      <a:pt x="44312" y="1679588"/>
                      <a:pt x="0" y="1544175"/>
                      <a:pt x="0" y="1398412"/>
                    </a:cubicBezTo>
                    <a:cubicBezTo>
                      <a:pt x="0" y="1301237"/>
                      <a:pt x="19694" y="1208662"/>
                      <a:pt x="55308" y="1124461"/>
                    </a:cubicBezTo>
                    <a:lnTo>
                      <a:pt x="111955" y="1020095"/>
                    </a:lnTo>
                    <a:lnTo>
                      <a:pt x="101936" y="920709"/>
                    </a:lnTo>
                    <a:cubicBezTo>
                      <a:pt x="101936" y="715566"/>
                      <a:pt x="226662" y="539554"/>
                      <a:pt x="404418" y="464370"/>
                    </a:cubicBezTo>
                    <a:lnTo>
                      <a:pt x="479873" y="440947"/>
                    </a:lnTo>
                    <a:lnTo>
                      <a:pt x="505017" y="405581"/>
                    </a:lnTo>
                    <a:cubicBezTo>
                      <a:pt x="617969" y="268714"/>
                      <a:pt x="781660" y="175274"/>
                      <a:pt x="967293" y="154053"/>
                    </a:cubicBezTo>
                    <a:lnTo>
                      <a:pt x="1029907" y="150497"/>
                    </a:lnTo>
                    <a:lnTo>
                      <a:pt x="1034394" y="145058"/>
                    </a:lnTo>
                    <a:cubicBezTo>
                      <a:pt x="1124019" y="55434"/>
                      <a:pt x="1247833" y="0"/>
                      <a:pt x="1384595" y="0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9900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月 290">
                <a:extLst>
                  <a:ext uri="{FF2B5EF4-FFF2-40B4-BE49-F238E27FC236}">
                    <a16:creationId xmlns:a16="http://schemas.microsoft.com/office/drawing/2014/main" id="{0463A35C-3278-4B41-9114-56EB43129268}"/>
                  </a:ext>
                </a:extLst>
              </p:cNvPr>
              <p:cNvSpPr/>
              <p:nvPr/>
            </p:nvSpPr>
            <p:spPr>
              <a:xfrm rot="1800000">
                <a:off x="6177089" y="1959361"/>
                <a:ext cx="276955" cy="724952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月 291">
                <a:extLst>
                  <a:ext uri="{FF2B5EF4-FFF2-40B4-BE49-F238E27FC236}">
                    <a16:creationId xmlns:a16="http://schemas.microsoft.com/office/drawing/2014/main" id="{FAFC605B-6D76-44E4-91DC-F8759334D282}"/>
                  </a:ext>
                </a:extLst>
              </p:cNvPr>
              <p:cNvSpPr/>
              <p:nvPr/>
            </p:nvSpPr>
            <p:spPr>
              <a:xfrm rot="5400000">
                <a:off x="7072120" y="1458846"/>
                <a:ext cx="276954" cy="724953"/>
              </a:xfrm>
              <a:prstGeom prst="moon">
                <a:avLst/>
              </a:prstGeom>
              <a:solidFill>
                <a:schemeClr val="tx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月 292">
                <a:extLst>
                  <a:ext uri="{FF2B5EF4-FFF2-40B4-BE49-F238E27FC236}">
                    <a16:creationId xmlns:a16="http://schemas.microsoft.com/office/drawing/2014/main" id="{499E41EA-081A-4E42-943A-6C61FD6DE14B}"/>
                  </a:ext>
                </a:extLst>
              </p:cNvPr>
              <p:cNvSpPr/>
              <p:nvPr/>
            </p:nvSpPr>
            <p:spPr>
              <a:xfrm rot="12456006">
                <a:off x="7971921" y="2642369"/>
                <a:ext cx="276955" cy="724952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月 293">
                <a:extLst>
                  <a:ext uri="{FF2B5EF4-FFF2-40B4-BE49-F238E27FC236}">
                    <a16:creationId xmlns:a16="http://schemas.microsoft.com/office/drawing/2014/main" id="{DB97EE3B-DA28-488E-8019-47D9B1ADF8F7}"/>
                  </a:ext>
                </a:extLst>
              </p:cNvPr>
              <p:cNvSpPr/>
              <p:nvPr/>
            </p:nvSpPr>
            <p:spPr>
              <a:xfrm rot="17920388">
                <a:off x="6325180" y="2937789"/>
                <a:ext cx="276954" cy="724953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月 294">
                <a:extLst>
                  <a:ext uri="{FF2B5EF4-FFF2-40B4-BE49-F238E27FC236}">
                    <a16:creationId xmlns:a16="http://schemas.microsoft.com/office/drawing/2014/main" id="{5874AC69-8AE9-4191-8F8B-99F0B5E37C78}"/>
                  </a:ext>
                </a:extLst>
              </p:cNvPr>
              <p:cNvSpPr/>
              <p:nvPr/>
            </p:nvSpPr>
            <p:spPr>
              <a:xfrm rot="15596781">
                <a:off x="7278863" y="3237841"/>
                <a:ext cx="206576" cy="707562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月 295">
                <a:extLst>
                  <a:ext uri="{FF2B5EF4-FFF2-40B4-BE49-F238E27FC236}">
                    <a16:creationId xmlns:a16="http://schemas.microsoft.com/office/drawing/2014/main" id="{63296117-551D-43D9-879A-032157C204B2}"/>
                  </a:ext>
                </a:extLst>
              </p:cNvPr>
              <p:cNvSpPr/>
              <p:nvPr/>
            </p:nvSpPr>
            <p:spPr>
              <a:xfrm rot="10081858">
                <a:off x="7543356" y="2148013"/>
                <a:ext cx="276955" cy="724952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月 296">
                <a:extLst>
                  <a:ext uri="{FF2B5EF4-FFF2-40B4-BE49-F238E27FC236}">
                    <a16:creationId xmlns:a16="http://schemas.microsoft.com/office/drawing/2014/main" id="{60629B2B-E091-4577-8E60-A399D4BEF636}"/>
                  </a:ext>
                </a:extLst>
              </p:cNvPr>
              <p:cNvSpPr/>
              <p:nvPr/>
            </p:nvSpPr>
            <p:spPr>
              <a:xfrm rot="19435990">
                <a:off x="6760093" y="2447834"/>
                <a:ext cx="276955" cy="724952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8" name="グループ化 217">
              <a:extLst>
                <a:ext uri="{FF2B5EF4-FFF2-40B4-BE49-F238E27FC236}">
                  <a16:creationId xmlns:a16="http://schemas.microsoft.com/office/drawing/2014/main" id="{81D0FF9B-E6A9-425B-A5D2-1E504DC5BF7B}"/>
                </a:ext>
              </a:extLst>
            </p:cNvPr>
            <p:cNvGrpSpPr/>
            <p:nvPr/>
          </p:nvGrpSpPr>
          <p:grpSpPr>
            <a:xfrm>
              <a:off x="4512437" y="1109330"/>
              <a:ext cx="485951" cy="484715"/>
              <a:chOff x="5788381" y="1370734"/>
              <a:chExt cx="2629154" cy="2622468"/>
            </a:xfrm>
          </p:grpSpPr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E8F3DFA1-A9C2-4A5D-97C5-880F6B7212FF}"/>
                  </a:ext>
                </a:extLst>
              </p:cNvPr>
              <p:cNvSpPr/>
              <p:nvPr/>
            </p:nvSpPr>
            <p:spPr>
              <a:xfrm>
                <a:off x="5788381" y="1370734"/>
                <a:ext cx="2629154" cy="2622468"/>
              </a:xfrm>
              <a:custGeom>
                <a:avLst/>
                <a:gdLst>
                  <a:gd name="connsiteX0" fmla="*/ 1384595 w 2629154"/>
                  <a:gd name="connsiteY0" fmla="*/ 0 h 2622468"/>
                  <a:gd name="connsiteX1" fmla="*/ 1734796 w 2629154"/>
                  <a:gd name="connsiteY1" fmla="*/ 145058 h 2622468"/>
                  <a:gd name="connsiteX2" fmla="*/ 1764407 w 2629154"/>
                  <a:gd name="connsiteY2" fmla="*/ 180947 h 2622468"/>
                  <a:gd name="connsiteX3" fmla="*/ 1878554 w 2629154"/>
                  <a:gd name="connsiteY3" fmla="*/ 192454 h 2622468"/>
                  <a:gd name="connsiteX4" fmla="*/ 2347273 w 2629154"/>
                  <a:gd name="connsiteY4" fmla="*/ 531636 h 2622468"/>
                  <a:gd name="connsiteX5" fmla="*/ 2347939 w 2629154"/>
                  <a:gd name="connsiteY5" fmla="*/ 533063 h 2622468"/>
                  <a:gd name="connsiteX6" fmla="*/ 2410799 w 2629154"/>
                  <a:gd name="connsiteY6" fmla="*/ 567183 h 2622468"/>
                  <a:gd name="connsiteX7" fmla="*/ 2629154 w 2629154"/>
                  <a:gd name="connsiteY7" fmla="*/ 977859 h 2622468"/>
                  <a:gd name="connsiteX8" fmla="*/ 2590234 w 2629154"/>
                  <a:gd name="connsiteY8" fmla="*/ 1170636 h 2622468"/>
                  <a:gd name="connsiteX9" fmla="*/ 2584108 w 2629154"/>
                  <a:gd name="connsiteY9" fmla="*/ 1181923 h 2622468"/>
                  <a:gd name="connsiteX10" fmla="*/ 2598373 w 2629154"/>
                  <a:gd name="connsiteY10" fmla="*/ 1227880 h 2622468"/>
                  <a:gd name="connsiteX11" fmla="*/ 2612670 w 2629154"/>
                  <a:gd name="connsiteY11" fmla="*/ 1369720 h 2622468"/>
                  <a:gd name="connsiteX12" fmla="*/ 2599366 w 2629154"/>
                  <a:gd name="connsiteY12" fmla="*/ 1501707 h 2622468"/>
                  <a:gd name="connsiteX13" fmla="*/ 2612742 w 2629154"/>
                  <a:gd name="connsiteY13" fmla="*/ 1544797 h 2622468"/>
                  <a:gd name="connsiteX14" fmla="*/ 2622804 w 2629154"/>
                  <a:gd name="connsiteY14" fmla="*/ 1644609 h 2622468"/>
                  <a:gd name="connsiteX15" fmla="*/ 2477746 w 2629154"/>
                  <a:gd name="connsiteY15" fmla="*/ 1994810 h 2622468"/>
                  <a:gd name="connsiteX16" fmla="*/ 2410837 w 2629154"/>
                  <a:gd name="connsiteY16" fmla="*/ 2050015 h 2622468"/>
                  <a:gd name="connsiteX17" fmla="*/ 2396013 w 2629154"/>
                  <a:gd name="connsiteY17" fmla="*/ 2078971 h 2622468"/>
                  <a:gd name="connsiteX18" fmla="*/ 2064098 w 2629154"/>
                  <a:gd name="connsiteY18" fmla="*/ 2364176 h 2622468"/>
                  <a:gd name="connsiteX19" fmla="*/ 2025736 w 2629154"/>
                  <a:gd name="connsiteY19" fmla="*/ 2377280 h 2622468"/>
                  <a:gd name="connsiteX20" fmla="*/ 2011172 w 2629154"/>
                  <a:gd name="connsiteY20" fmla="*/ 2404113 h 2622468"/>
                  <a:gd name="connsiteX21" fmla="*/ 1600495 w 2629154"/>
                  <a:gd name="connsiteY21" fmla="*/ 2622468 h 2622468"/>
                  <a:gd name="connsiteX22" fmla="*/ 1407718 w 2629154"/>
                  <a:gd name="connsiteY22" fmla="*/ 2583548 h 2622468"/>
                  <a:gd name="connsiteX23" fmla="*/ 1327411 w 2629154"/>
                  <a:gd name="connsiteY23" fmla="*/ 2539959 h 2622468"/>
                  <a:gd name="connsiteX24" fmla="*/ 1270062 w 2629154"/>
                  <a:gd name="connsiteY24" fmla="*/ 2553176 h 2622468"/>
                  <a:gd name="connsiteX25" fmla="*/ 1162876 w 2629154"/>
                  <a:gd name="connsiteY25" fmla="*/ 2561285 h 2622468"/>
                  <a:gd name="connsiteX26" fmla="*/ 689652 w 2629154"/>
                  <a:gd name="connsiteY26" fmla="*/ 2378451 h 2622468"/>
                  <a:gd name="connsiteX27" fmla="*/ 685067 w 2629154"/>
                  <a:gd name="connsiteY27" fmla="*/ 2373642 h 2622468"/>
                  <a:gd name="connsiteX28" fmla="*/ 673395 w 2629154"/>
                  <a:gd name="connsiteY28" fmla="*/ 2374818 h 2622468"/>
                  <a:gd name="connsiteX29" fmla="*/ 178136 w 2629154"/>
                  <a:gd name="connsiteY29" fmla="*/ 1879559 h 2622468"/>
                  <a:gd name="connsiteX30" fmla="*/ 179379 w 2629154"/>
                  <a:gd name="connsiteY30" fmla="*/ 1867235 h 2622468"/>
                  <a:gd name="connsiteX31" fmla="*/ 120200 w 2629154"/>
                  <a:gd name="connsiteY31" fmla="*/ 1791917 h 2622468"/>
                  <a:gd name="connsiteX32" fmla="*/ 0 w 2629154"/>
                  <a:gd name="connsiteY32" fmla="*/ 1398412 h 2622468"/>
                  <a:gd name="connsiteX33" fmla="*/ 55308 w 2629154"/>
                  <a:gd name="connsiteY33" fmla="*/ 1124461 h 2622468"/>
                  <a:gd name="connsiteX34" fmla="*/ 111955 w 2629154"/>
                  <a:gd name="connsiteY34" fmla="*/ 1020095 h 2622468"/>
                  <a:gd name="connsiteX35" fmla="*/ 101936 w 2629154"/>
                  <a:gd name="connsiteY35" fmla="*/ 920709 h 2622468"/>
                  <a:gd name="connsiteX36" fmla="*/ 404418 w 2629154"/>
                  <a:gd name="connsiteY36" fmla="*/ 464370 h 2622468"/>
                  <a:gd name="connsiteX37" fmla="*/ 479873 w 2629154"/>
                  <a:gd name="connsiteY37" fmla="*/ 440947 h 2622468"/>
                  <a:gd name="connsiteX38" fmla="*/ 505017 w 2629154"/>
                  <a:gd name="connsiteY38" fmla="*/ 405581 h 2622468"/>
                  <a:gd name="connsiteX39" fmla="*/ 967293 w 2629154"/>
                  <a:gd name="connsiteY39" fmla="*/ 154053 h 2622468"/>
                  <a:gd name="connsiteX40" fmla="*/ 1029907 w 2629154"/>
                  <a:gd name="connsiteY40" fmla="*/ 150497 h 2622468"/>
                  <a:gd name="connsiteX41" fmla="*/ 1034394 w 2629154"/>
                  <a:gd name="connsiteY41" fmla="*/ 145058 h 2622468"/>
                  <a:gd name="connsiteX42" fmla="*/ 1384595 w 2629154"/>
                  <a:gd name="connsiteY42" fmla="*/ 0 h 2622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629154" h="2622468">
                    <a:moveTo>
                      <a:pt x="1384595" y="0"/>
                    </a:moveTo>
                    <a:cubicBezTo>
                      <a:pt x="1521357" y="0"/>
                      <a:pt x="1645172" y="55434"/>
                      <a:pt x="1734796" y="145058"/>
                    </a:cubicBezTo>
                    <a:lnTo>
                      <a:pt x="1764407" y="180947"/>
                    </a:lnTo>
                    <a:lnTo>
                      <a:pt x="1878554" y="192454"/>
                    </a:lnTo>
                    <a:cubicBezTo>
                      <a:pt x="2079001" y="233470"/>
                      <a:pt x="2248407" y="359698"/>
                      <a:pt x="2347273" y="531636"/>
                    </a:cubicBezTo>
                    <a:lnTo>
                      <a:pt x="2347939" y="533063"/>
                    </a:lnTo>
                    <a:lnTo>
                      <a:pt x="2410799" y="567183"/>
                    </a:lnTo>
                    <a:cubicBezTo>
                      <a:pt x="2542539" y="656184"/>
                      <a:pt x="2629154" y="806907"/>
                      <a:pt x="2629154" y="977859"/>
                    </a:cubicBezTo>
                    <a:cubicBezTo>
                      <a:pt x="2629154" y="1046240"/>
                      <a:pt x="2615296" y="1111384"/>
                      <a:pt x="2590234" y="1170636"/>
                    </a:cubicBezTo>
                    <a:lnTo>
                      <a:pt x="2584108" y="1181923"/>
                    </a:lnTo>
                    <a:lnTo>
                      <a:pt x="2598373" y="1227880"/>
                    </a:lnTo>
                    <a:cubicBezTo>
                      <a:pt x="2607747" y="1273697"/>
                      <a:pt x="2612670" y="1321134"/>
                      <a:pt x="2612670" y="1369720"/>
                    </a:cubicBezTo>
                    <a:lnTo>
                      <a:pt x="2599366" y="1501707"/>
                    </a:lnTo>
                    <a:lnTo>
                      <a:pt x="2612742" y="1544797"/>
                    </a:lnTo>
                    <a:cubicBezTo>
                      <a:pt x="2619339" y="1577037"/>
                      <a:pt x="2622804" y="1610419"/>
                      <a:pt x="2622804" y="1644609"/>
                    </a:cubicBezTo>
                    <a:cubicBezTo>
                      <a:pt x="2622804" y="1781371"/>
                      <a:pt x="2567370" y="1905186"/>
                      <a:pt x="2477746" y="1994810"/>
                    </a:cubicBezTo>
                    <a:lnTo>
                      <a:pt x="2410837" y="2050015"/>
                    </a:lnTo>
                    <a:lnTo>
                      <a:pt x="2396013" y="2078971"/>
                    </a:lnTo>
                    <a:cubicBezTo>
                      <a:pt x="2318863" y="2205942"/>
                      <a:pt x="2202671" y="2306565"/>
                      <a:pt x="2064098" y="2364176"/>
                    </a:cubicBezTo>
                    <a:lnTo>
                      <a:pt x="2025736" y="2377280"/>
                    </a:lnTo>
                    <a:lnTo>
                      <a:pt x="2011172" y="2404113"/>
                    </a:lnTo>
                    <a:cubicBezTo>
                      <a:pt x="1922170" y="2535853"/>
                      <a:pt x="1771448" y="2622468"/>
                      <a:pt x="1600495" y="2622468"/>
                    </a:cubicBezTo>
                    <a:cubicBezTo>
                      <a:pt x="1532114" y="2622468"/>
                      <a:pt x="1466970" y="2608610"/>
                      <a:pt x="1407718" y="2583548"/>
                    </a:cubicBezTo>
                    <a:lnTo>
                      <a:pt x="1327411" y="2539959"/>
                    </a:lnTo>
                    <a:lnTo>
                      <a:pt x="1270062" y="2553176"/>
                    </a:lnTo>
                    <a:cubicBezTo>
                      <a:pt x="1235113" y="2558516"/>
                      <a:pt x="1199318" y="2561285"/>
                      <a:pt x="1162876" y="2561285"/>
                    </a:cubicBezTo>
                    <a:cubicBezTo>
                      <a:pt x="980672" y="2561285"/>
                      <a:pt x="814639" y="2492050"/>
                      <a:pt x="689652" y="2378451"/>
                    </a:cubicBezTo>
                    <a:lnTo>
                      <a:pt x="685067" y="2373642"/>
                    </a:lnTo>
                    <a:lnTo>
                      <a:pt x="673395" y="2374818"/>
                    </a:lnTo>
                    <a:cubicBezTo>
                      <a:pt x="399871" y="2374818"/>
                      <a:pt x="178136" y="2153083"/>
                      <a:pt x="178136" y="1879559"/>
                    </a:cubicBezTo>
                    <a:lnTo>
                      <a:pt x="179379" y="1867235"/>
                    </a:lnTo>
                    <a:lnTo>
                      <a:pt x="120200" y="1791917"/>
                    </a:lnTo>
                    <a:cubicBezTo>
                      <a:pt x="44312" y="1679588"/>
                      <a:pt x="0" y="1544175"/>
                      <a:pt x="0" y="1398412"/>
                    </a:cubicBezTo>
                    <a:cubicBezTo>
                      <a:pt x="0" y="1301237"/>
                      <a:pt x="19694" y="1208662"/>
                      <a:pt x="55308" y="1124461"/>
                    </a:cubicBezTo>
                    <a:lnTo>
                      <a:pt x="111955" y="1020095"/>
                    </a:lnTo>
                    <a:lnTo>
                      <a:pt x="101936" y="920709"/>
                    </a:lnTo>
                    <a:cubicBezTo>
                      <a:pt x="101936" y="715566"/>
                      <a:pt x="226662" y="539554"/>
                      <a:pt x="404418" y="464370"/>
                    </a:cubicBezTo>
                    <a:lnTo>
                      <a:pt x="479873" y="440947"/>
                    </a:lnTo>
                    <a:lnTo>
                      <a:pt x="505017" y="405581"/>
                    </a:lnTo>
                    <a:cubicBezTo>
                      <a:pt x="617969" y="268714"/>
                      <a:pt x="781660" y="175274"/>
                      <a:pt x="967293" y="154053"/>
                    </a:cubicBezTo>
                    <a:lnTo>
                      <a:pt x="1029907" y="150497"/>
                    </a:lnTo>
                    <a:lnTo>
                      <a:pt x="1034394" y="145058"/>
                    </a:lnTo>
                    <a:cubicBezTo>
                      <a:pt x="1124019" y="55434"/>
                      <a:pt x="1247833" y="0"/>
                      <a:pt x="1384595" y="0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8000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月 282">
                <a:extLst>
                  <a:ext uri="{FF2B5EF4-FFF2-40B4-BE49-F238E27FC236}">
                    <a16:creationId xmlns:a16="http://schemas.microsoft.com/office/drawing/2014/main" id="{5CA7651A-04D7-4365-A4BC-358DB4A57962}"/>
                  </a:ext>
                </a:extLst>
              </p:cNvPr>
              <p:cNvSpPr/>
              <p:nvPr/>
            </p:nvSpPr>
            <p:spPr>
              <a:xfrm rot="1800000">
                <a:off x="6177089" y="1959361"/>
                <a:ext cx="276955" cy="724952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月 283">
                <a:extLst>
                  <a:ext uri="{FF2B5EF4-FFF2-40B4-BE49-F238E27FC236}">
                    <a16:creationId xmlns:a16="http://schemas.microsoft.com/office/drawing/2014/main" id="{724E180B-91BB-4B71-B058-A185F2813FD1}"/>
                  </a:ext>
                </a:extLst>
              </p:cNvPr>
              <p:cNvSpPr/>
              <p:nvPr/>
            </p:nvSpPr>
            <p:spPr>
              <a:xfrm rot="5400000">
                <a:off x="7072120" y="1458846"/>
                <a:ext cx="276954" cy="724953"/>
              </a:xfrm>
              <a:prstGeom prst="moon">
                <a:avLst/>
              </a:prstGeom>
              <a:solidFill>
                <a:schemeClr val="tx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月 284">
                <a:extLst>
                  <a:ext uri="{FF2B5EF4-FFF2-40B4-BE49-F238E27FC236}">
                    <a16:creationId xmlns:a16="http://schemas.microsoft.com/office/drawing/2014/main" id="{877C150A-7372-4230-8D0E-4D6DAF505E68}"/>
                  </a:ext>
                </a:extLst>
              </p:cNvPr>
              <p:cNvSpPr/>
              <p:nvPr/>
            </p:nvSpPr>
            <p:spPr>
              <a:xfrm rot="12456006">
                <a:off x="7971921" y="2642369"/>
                <a:ext cx="276955" cy="724952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月 285">
                <a:extLst>
                  <a:ext uri="{FF2B5EF4-FFF2-40B4-BE49-F238E27FC236}">
                    <a16:creationId xmlns:a16="http://schemas.microsoft.com/office/drawing/2014/main" id="{A599C4C3-5BD7-49CB-8B26-EA27FA64F1C9}"/>
                  </a:ext>
                </a:extLst>
              </p:cNvPr>
              <p:cNvSpPr/>
              <p:nvPr/>
            </p:nvSpPr>
            <p:spPr>
              <a:xfrm rot="17920388">
                <a:off x="6325180" y="2937789"/>
                <a:ext cx="276954" cy="724953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月 286">
                <a:extLst>
                  <a:ext uri="{FF2B5EF4-FFF2-40B4-BE49-F238E27FC236}">
                    <a16:creationId xmlns:a16="http://schemas.microsoft.com/office/drawing/2014/main" id="{1309ED5F-4D90-4AF2-B028-3704D0215976}"/>
                  </a:ext>
                </a:extLst>
              </p:cNvPr>
              <p:cNvSpPr/>
              <p:nvPr/>
            </p:nvSpPr>
            <p:spPr>
              <a:xfrm rot="15596781">
                <a:off x="7278863" y="3237841"/>
                <a:ext cx="206576" cy="707562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月 287">
                <a:extLst>
                  <a:ext uri="{FF2B5EF4-FFF2-40B4-BE49-F238E27FC236}">
                    <a16:creationId xmlns:a16="http://schemas.microsoft.com/office/drawing/2014/main" id="{2357FF85-2810-4B45-8A8C-F7C1E7220013}"/>
                  </a:ext>
                </a:extLst>
              </p:cNvPr>
              <p:cNvSpPr/>
              <p:nvPr/>
            </p:nvSpPr>
            <p:spPr>
              <a:xfrm rot="10081858">
                <a:off x="7543356" y="2148013"/>
                <a:ext cx="276955" cy="724952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月 288">
                <a:extLst>
                  <a:ext uri="{FF2B5EF4-FFF2-40B4-BE49-F238E27FC236}">
                    <a16:creationId xmlns:a16="http://schemas.microsoft.com/office/drawing/2014/main" id="{AF33C930-386A-458E-9191-0D5C64EF53DB}"/>
                  </a:ext>
                </a:extLst>
              </p:cNvPr>
              <p:cNvSpPr/>
              <p:nvPr/>
            </p:nvSpPr>
            <p:spPr>
              <a:xfrm rot="19435990">
                <a:off x="6760093" y="2447834"/>
                <a:ext cx="276955" cy="724952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9" name="グループ化 218">
              <a:extLst>
                <a:ext uri="{FF2B5EF4-FFF2-40B4-BE49-F238E27FC236}">
                  <a16:creationId xmlns:a16="http://schemas.microsoft.com/office/drawing/2014/main" id="{46CEBD0B-761C-42F8-8AFE-9160F9B17261}"/>
                </a:ext>
              </a:extLst>
            </p:cNvPr>
            <p:cNvGrpSpPr/>
            <p:nvPr/>
          </p:nvGrpSpPr>
          <p:grpSpPr>
            <a:xfrm>
              <a:off x="3725330" y="1147975"/>
              <a:ext cx="485951" cy="484715"/>
              <a:chOff x="5788381" y="1370734"/>
              <a:chExt cx="2629154" cy="2622468"/>
            </a:xfrm>
          </p:grpSpPr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CA35EAFA-084F-4F87-A681-BF8BE642F436}"/>
                  </a:ext>
                </a:extLst>
              </p:cNvPr>
              <p:cNvSpPr/>
              <p:nvPr/>
            </p:nvSpPr>
            <p:spPr>
              <a:xfrm>
                <a:off x="5788381" y="1370734"/>
                <a:ext cx="2629154" cy="2622468"/>
              </a:xfrm>
              <a:custGeom>
                <a:avLst/>
                <a:gdLst>
                  <a:gd name="connsiteX0" fmla="*/ 1384595 w 2629154"/>
                  <a:gd name="connsiteY0" fmla="*/ 0 h 2622468"/>
                  <a:gd name="connsiteX1" fmla="*/ 1734796 w 2629154"/>
                  <a:gd name="connsiteY1" fmla="*/ 145058 h 2622468"/>
                  <a:gd name="connsiteX2" fmla="*/ 1764407 w 2629154"/>
                  <a:gd name="connsiteY2" fmla="*/ 180947 h 2622468"/>
                  <a:gd name="connsiteX3" fmla="*/ 1878554 w 2629154"/>
                  <a:gd name="connsiteY3" fmla="*/ 192454 h 2622468"/>
                  <a:gd name="connsiteX4" fmla="*/ 2347273 w 2629154"/>
                  <a:gd name="connsiteY4" fmla="*/ 531636 h 2622468"/>
                  <a:gd name="connsiteX5" fmla="*/ 2347939 w 2629154"/>
                  <a:gd name="connsiteY5" fmla="*/ 533063 h 2622468"/>
                  <a:gd name="connsiteX6" fmla="*/ 2410799 w 2629154"/>
                  <a:gd name="connsiteY6" fmla="*/ 567183 h 2622468"/>
                  <a:gd name="connsiteX7" fmla="*/ 2629154 w 2629154"/>
                  <a:gd name="connsiteY7" fmla="*/ 977859 h 2622468"/>
                  <a:gd name="connsiteX8" fmla="*/ 2590234 w 2629154"/>
                  <a:gd name="connsiteY8" fmla="*/ 1170636 h 2622468"/>
                  <a:gd name="connsiteX9" fmla="*/ 2584108 w 2629154"/>
                  <a:gd name="connsiteY9" fmla="*/ 1181923 h 2622468"/>
                  <a:gd name="connsiteX10" fmla="*/ 2598373 w 2629154"/>
                  <a:gd name="connsiteY10" fmla="*/ 1227880 h 2622468"/>
                  <a:gd name="connsiteX11" fmla="*/ 2612670 w 2629154"/>
                  <a:gd name="connsiteY11" fmla="*/ 1369720 h 2622468"/>
                  <a:gd name="connsiteX12" fmla="*/ 2599366 w 2629154"/>
                  <a:gd name="connsiteY12" fmla="*/ 1501707 h 2622468"/>
                  <a:gd name="connsiteX13" fmla="*/ 2612742 w 2629154"/>
                  <a:gd name="connsiteY13" fmla="*/ 1544797 h 2622468"/>
                  <a:gd name="connsiteX14" fmla="*/ 2622804 w 2629154"/>
                  <a:gd name="connsiteY14" fmla="*/ 1644609 h 2622468"/>
                  <a:gd name="connsiteX15" fmla="*/ 2477746 w 2629154"/>
                  <a:gd name="connsiteY15" fmla="*/ 1994810 h 2622468"/>
                  <a:gd name="connsiteX16" fmla="*/ 2410837 w 2629154"/>
                  <a:gd name="connsiteY16" fmla="*/ 2050015 h 2622468"/>
                  <a:gd name="connsiteX17" fmla="*/ 2396013 w 2629154"/>
                  <a:gd name="connsiteY17" fmla="*/ 2078971 h 2622468"/>
                  <a:gd name="connsiteX18" fmla="*/ 2064098 w 2629154"/>
                  <a:gd name="connsiteY18" fmla="*/ 2364176 h 2622468"/>
                  <a:gd name="connsiteX19" fmla="*/ 2025736 w 2629154"/>
                  <a:gd name="connsiteY19" fmla="*/ 2377280 h 2622468"/>
                  <a:gd name="connsiteX20" fmla="*/ 2011172 w 2629154"/>
                  <a:gd name="connsiteY20" fmla="*/ 2404113 h 2622468"/>
                  <a:gd name="connsiteX21" fmla="*/ 1600495 w 2629154"/>
                  <a:gd name="connsiteY21" fmla="*/ 2622468 h 2622468"/>
                  <a:gd name="connsiteX22" fmla="*/ 1407718 w 2629154"/>
                  <a:gd name="connsiteY22" fmla="*/ 2583548 h 2622468"/>
                  <a:gd name="connsiteX23" fmla="*/ 1327411 w 2629154"/>
                  <a:gd name="connsiteY23" fmla="*/ 2539959 h 2622468"/>
                  <a:gd name="connsiteX24" fmla="*/ 1270062 w 2629154"/>
                  <a:gd name="connsiteY24" fmla="*/ 2553176 h 2622468"/>
                  <a:gd name="connsiteX25" fmla="*/ 1162876 w 2629154"/>
                  <a:gd name="connsiteY25" fmla="*/ 2561285 h 2622468"/>
                  <a:gd name="connsiteX26" fmla="*/ 689652 w 2629154"/>
                  <a:gd name="connsiteY26" fmla="*/ 2378451 h 2622468"/>
                  <a:gd name="connsiteX27" fmla="*/ 685067 w 2629154"/>
                  <a:gd name="connsiteY27" fmla="*/ 2373642 h 2622468"/>
                  <a:gd name="connsiteX28" fmla="*/ 673395 w 2629154"/>
                  <a:gd name="connsiteY28" fmla="*/ 2374818 h 2622468"/>
                  <a:gd name="connsiteX29" fmla="*/ 178136 w 2629154"/>
                  <a:gd name="connsiteY29" fmla="*/ 1879559 h 2622468"/>
                  <a:gd name="connsiteX30" fmla="*/ 179379 w 2629154"/>
                  <a:gd name="connsiteY30" fmla="*/ 1867235 h 2622468"/>
                  <a:gd name="connsiteX31" fmla="*/ 120200 w 2629154"/>
                  <a:gd name="connsiteY31" fmla="*/ 1791917 h 2622468"/>
                  <a:gd name="connsiteX32" fmla="*/ 0 w 2629154"/>
                  <a:gd name="connsiteY32" fmla="*/ 1398412 h 2622468"/>
                  <a:gd name="connsiteX33" fmla="*/ 55308 w 2629154"/>
                  <a:gd name="connsiteY33" fmla="*/ 1124461 h 2622468"/>
                  <a:gd name="connsiteX34" fmla="*/ 111955 w 2629154"/>
                  <a:gd name="connsiteY34" fmla="*/ 1020095 h 2622468"/>
                  <a:gd name="connsiteX35" fmla="*/ 101936 w 2629154"/>
                  <a:gd name="connsiteY35" fmla="*/ 920709 h 2622468"/>
                  <a:gd name="connsiteX36" fmla="*/ 404418 w 2629154"/>
                  <a:gd name="connsiteY36" fmla="*/ 464370 h 2622468"/>
                  <a:gd name="connsiteX37" fmla="*/ 479873 w 2629154"/>
                  <a:gd name="connsiteY37" fmla="*/ 440947 h 2622468"/>
                  <a:gd name="connsiteX38" fmla="*/ 505017 w 2629154"/>
                  <a:gd name="connsiteY38" fmla="*/ 405581 h 2622468"/>
                  <a:gd name="connsiteX39" fmla="*/ 967293 w 2629154"/>
                  <a:gd name="connsiteY39" fmla="*/ 154053 h 2622468"/>
                  <a:gd name="connsiteX40" fmla="*/ 1029907 w 2629154"/>
                  <a:gd name="connsiteY40" fmla="*/ 150497 h 2622468"/>
                  <a:gd name="connsiteX41" fmla="*/ 1034394 w 2629154"/>
                  <a:gd name="connsiteY41" fmla="*/ 145058 h 2622468"/>
                  <a:gd name="connsiteX42" fmla="*/ 1384595 w 2629154"/>
                  <a:gd name="connsiteY42" fmla="*/ 0 h 2622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629154" h="2622468">
                    <a:moveTo>
                      <a:pt x="1384595" y="0"/>
                    </a:moveTo>
                    <a:cubicBezTo>
                      <a:pt x="1521357" y="0"/>
                      <a:pt x="1645172" y="55434"/>
                      <a:pt x="1734796" y="145058"/>
                    </a:cubicBezTo>
                    <a:lnTo>
                      <a:pt x="1764407" y="180947"/>
                    </a:lnTo>
                    <a:lnTo>
                      <a:pt x="1878554" y="192454"/>
                    </a:lnTo>
                    <a:cubicBezTo>
                      <a:pt x="2079001" y="233470"/>
                      <a:pt x="2248407" y="359698"/>
                      <a:pt x="2347273" y="531636"/>
                    </a:cubicBezTo>
                    <a:lnTo>
                      <a:pt x="2347939" y="533063"/>
                    </a:lnTo>
                    <a:lnTo>
                      <a:pt x="2410799" y="567183"/>
                    </a:lnTo>
                    <a:cubicBezTo>
                      <a:pt x="2542539" y="656184"/>
                      <a:pt x="2629154" y="806907"/>
                      <a:pt x="2629154" y="977859"/>
                    </a:cubicBezTo>
                    <a:cubicBezTo>
                      <a:pt x="2629154" y="1046240"/>
                      <a:pt x="2615296" y="1111384"/>
                      <a:pt x="2590234" y="1170636"/>
                    </a:cubicBezTo>
                    <a:lnTo>
                      <a:pt x="2584108" y="1181923"/>
                    </a:lnTo>
                    <a:lnTo>
                      <a:pt x="2598373" y="1227880"/>
                    </a:lnTo>
                    <a:cubicBezTo>
                      <a:pt x="2607747" y="1273697"/>
                      <a:pt x="2612670" y="1321134"/>
                      <a:pt x="2612670" y="1369720"/>
                    </a:cubicBezTo>
                    <a:lnTo>
                      <a:pt x="2599366" y="1501707"/>
                    </a:lnTo>
                    <a:lnTo>
                      <a:pt x="2612742" y="1544797"/>
                    </a:lnTo>
                    <a:cubicBezTo>
                      <a:pt x="2619339" y="1577037"/>
                      <a:pt x="2622804" y="1610419"/>
                      <a:pt x="2622804" y="1644609"/>
                    </a:cubicBezTo>
                    <a:cubicBezTo>
                      <a:pt x="2622804" y="1781371"/>
                      <a:pt x="2567370" y="1905186"/>
                      <a:pt x="2477746" y="1994810"/>
                    </a:cubicBezTo>
                    <a:lnTo>
                      <a:pt x="2410837" y="2050015"/>
                    </a:lnTo>
                    <a:lnTo>
                      <a:pt x="2396013" y="2078971"/>
                    </a:lnTo>
                    <a:cubicBezTo>
                      <a:pt x="2318863" y="2205942"/>
                      <a:pt x="2202671" y="2306565"/>
                      <a:pt x="2064098" y="2364176"/>
                    </a:cubicBezTo>
                    <a:lnTo>
                      <a:pt x="2025736" y="2377280"/>
                    </a:lnTo>
                    <a:lnTo>
                      <a:pt x="2011172" y="2404113"/>
                    </a:lnTo>
                    <a:cubicBezTo>
                      <a:pt x="1922170" y="2535853"/>
                      <a:pt x="1771448" y="2622468"/>
                      <a:pt x="1600495" y="2622468"/>
                    </a:cubicBezTo>
                    <a:cubicBezTo>
                      <a:pt x="1532114" y="2622468"/>
                      <a:pt x="1466970" y="2608610"/>
                      <a:pt x="1407718" y="2583548"/>
                    </a:cubicBezTo>
                    <a:lnTo>
                      <a:pt x="1327411" y="2539959"/>
                    </a:lnTo>
                    <a:lnTo>
                      <a:pt x="1270062" y="2553176"/>
                    </a:lnTo>
                    <a:cubicBezTo>
                      <a:pt x="1235113" y="2558516"/>
                      <a:pt x="1199318" y="2561285"/>
                      <a:pt x="1162876" y="2561285"/>
                    </a:cubicBezTo>
                    <a:cubicBezTo>
                      <a:pt x="980672" y="2561285"/>
                      <a:pt x="814639" y="2492050"/>
                      <a:pt x="689652" y="2378451"/>
                    </a:cubicBezTo>
                    <a:lnTo>
                      <a:pt x="685067" y="2373642"/>
                    </a:lnTo>
                    <a:lnTo>
                      <a:pt x="673395" y="2374818"/>
                    </a:lnTo>
                    <a:cubicBezTo>
                      <a:pt x="399871" y="2374818"/>
                      <a:pt x="178136" y="2153083"/>
                      <a:pt x="178136" y="1879559"/>
                    </a:cubicBezTo>
                    <a:lnTo>
                      <a:pt x="179379" y="1867235"/>
                    </a:lnTo>
                    <a:lnTo>
                      <a:pt x="120200" y="1791917"/>
                    </a:lnTo>
                    <a:cubicBezTo>
                      <a:pt x="44312" y="1679588"/>
                      <a:pt x="0" y="1544175"/>
                      <a:pt x="0" y="1398412"/>
                    </a:cubicBezTo>
                    <a:cubicBezTo>
                      <a:pt x="0" y="1301237"/>
                      <a:pt x="19694" y="1208662"/>
                      <a:pt x="55308" y="1124461"/>
                    </a:cubicBezTo>
                    <a:lnTo>
                      <a:pt x="111955" y="1020095"/>
                    </a:lnTo>
                    <a:lnTo>
                      <a:pt x="101936" y="920709"/>
                    </a:lnTo>
                    <a:cubicBezTo>
                      <a:pt x="101936" y="715566"/>
                      <a:pt x="226662" y="539554"/>
                      <a:pt x="404418" y="464370"/>
                    </a:cubicBezTo>
                    <a:lnTo>
                      <a:pt x="479873" y="440947"/>
                    </a:lnTo>
                    <a:lnTo>
                      <a:pt x="505017" y="405581"/>
                    </a:lnTo>
                    <a:cubicBezTo>
                      <a:pt x="617969" y="268714"/>
                      <a:pt x="781660" y="175274"/>
                      <a:pt x="967293" y="154053"/>
                    </a:cubicBezTo>
                    <a:lnTo>
                      <a:pt x="1029907" y="150497"/>
                    </a:lnTo>
                    <a:lnTo>
                      <a:pt x="1034394" y="145058"/>
                    </a:lnTo>
                    <a:cubicBezTo>
                      <a:pt x="1124019" y="55434"/>
                      <a:pt x="1247833" y="0"/>
                      <a:pt x="1384595" y="0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6633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月 274">
                <a:extLst>
                  <a:ext uri="{FF2B5EF4-FFF2-40B4-BE49-F238E27FC236}">
                    <a16:creationId xmlns:a16="http://schemas.microsoft.com/office/drawing/2014/main" id="{2E44F90D-7A7B-43B1-9E33-22D9FDC0A9ED}"/>
                  </a:ext>
                </a:extLst>
              </p:cNvPr>
              <p:cNvSpPr/>
              <p:nvPr/>
            </p:nvSpPr>
            <p:spPr>
              <a:xfrm rot="1800000">
                <a:off x="6177089" y="1959361"/>
                <a:ext cx="276955" cy="724952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月 275">
                <a:extLst>
                  <a:ext uri="{FF2B5EF4-FFF2-40B4-BE49-F238E27FC236}">
                    <a16:creationId xmlns:a16="http://schemas.microsoft.com/office/drawing/2014/main" id="{8F8441B9-B3CD-4EB2-9C84-C540C265EC9E}"/>
                  </a:ext>
                </a:extLst>
              </p:cNvPr>
              <p:cNvSpPr/>
              <p:nvPr/>
            </p:nvSpPr>
            <p:spPr>
              <a:xfrm rot="5400000">
                <a:off x="7072120" y="1458846"/>
                <a:ext cx="276954" cy="724953"/>
              </a:xfrm>
              <a:prstGeom prst="moon">
                <a:avLst/>
              </a:prstGeom>
              <a:solidFill>
                <a:schemeClr val="tx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月 276">
                <a:extLst>
                  <a:ext uri="{FF2B5EF4-FFF2-40B4-BE49-F238E27FC236}">
                    <a16:creationId xmlns:a16="http://schemas.microsoft.com/office/drawing/2014/main" id="{06BFD73C-C413-4380-8F60-88080E52A8BC}"/>
                  </a:ext>
                </a:extLst>
              </p:cNvPr>
              <p:cNvSpPr/>
              <p:nvPr/>
            </p:nvSpPr>
            <p:spPr>
              <a:xfrm rot="12456006">
                <a:off x="7971921" y="2642369"/>
                <a:ext cx="276955" cy="724952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月 277">
                <a:extLst>
                  <a:ext uri="{FF2B5EF4-FFF2-40B4-BE49-F238E27FC236}">
                    <a16:creationId xmlns:a16="http://schemas.microsoft.com/office/drawing/2014/main" id="{1BE0DDBC-822D-4182-8097-7FF74355B798}"/>
                  </a:ext>
                </a:extLst>
              </p:cNvPr>
              <p:cNvSpPr/>
              <p:nvPr/>
            </p:nvSpPr>
            <p:spPr>
              <a:xfrm rot="17920388">
                <a:off x="6325180" y="2937789"/>
                <a:ext cx="276954" cy="724953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月 278">
                <a:extLst>
                  <a:ext uri="{FF2B5EF4-FFF2-40B4-BE49-F238E27FC236}">
                    <a16:creationId xmlns:a16="http://schemas.microsoft.com/office/drawing/2014/main" id="{1D6549DB-BC20-4D1A-B3A6-B70B55C15B9B}"/>
                  </a:ext>
                </a:extLst>
              </p:cNvPr>
              <p:cNvSpPr/>
              <p:nvPr/>
            </p:nvSpPr>
            <p:spPr>
              <a:xfrm rot="15596781">
                <a:off x="7278863" y="3237841"/>
                <a:ext cx="206576" cy="707562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月 279">
                <a:extLst>
                  <a:ext uri="{FF2B5EF4-FFF2-40B4-BE49-F238E27FC236}">
                    <a16:creationId xmlns:a16="http://schemas.microsoft.com/office/drawing/2014/main" id="{93246E01-8CF8-484E-867F-8343EDAE2556}"/>
                  </a:ext>
                </a:extLst>
              </p:cNvPr>
              <p:cNvSpPr/>
              <p:nvPr/>
            </p:nvSpPr>
            <p:spPr>
              <a:xfrm rot="10081858">
                <a:off x="7543356" y="2148013"/>
                <a:ext cx="276955" cy="724952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月 280">
                <a:extLst>
                  <a:ext uri="{FF2B5EF4-FFF2-40B4-BE49-F238E27FC236}">
                    <a16:creationId xmlns:a16="http://schemas.microsoft.com/office/drawing/2014/main" id="{C724931D-E9D6-42C1-BD4B-3E8554379302}"/>
                  </a:ext>
                </a:extLst>
              </p:cNvPr>
              <p:cNvSpPr/>
              <p:nvPr/>
            </p:nvSpPr>
            <p:spPr>
              <a:xfrm rot="19435990">
                <a:off x="6760093" y="2447834"/>
                <a:ext cx="276955" cy="724952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0" name="グループ化 219">
              <a:extLst>
                <a:ext uri="{FF2B5EF4-FFF2-40B4-BE49-F238E27FC236}">
                  <a16:creationId xmlns:a16="http://schemas.microsoft.com/office/drawing/2014/main" id="{06282758-F32B-4B92-8BC7-E808775F8BE5}"/>
                </a:ext>
              </a:extLst>
            </p:cNvPr>
            <p:cNvGrpSpPr/>
            <p:nvPr/>
          </p:nvGrpSpPr>
          <p:grpSpPr>
            <a:xfrm>
              <a:off x="3522462" y="1454074"/>
              <a:ext cx="485951" cy="484715"/>
              <a:chOff x="5788381" y="1370734"/>
              <a:chExt cx="2629154" cy="2622468"/>
            </a:xfrm>
          </p:grpSpPr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B4CECD4B-85FA-4E1C-A8B8-7546397B7507}"/>
                  </a:ext>
                </a:extLst>
              </p:cNvPr>
              <p:cNvSpPr/>
              <p:nvPr/>
            </p:nvSpPr>
            <p:spPr>
              <a:xfrm>
                <a:off x="5788381" y="1370734"/>
                <a:ext cx="2629154" cy="2622468"/>
              </a:xfrm>
              <a:custGeom>
                <a:avLst/>
                <a:gdLst>
                  <a:gd name="connsiteX0" fmla="*/ 1384595 w 2629154"/>
                  <a:gd name="connsiteY0" fmla="*/ 0 h 2622468"/>
                  <a:gd name="connsiteX1" fmla="*/ 1734796 w 2629154"/>
                  <a:gd name="connsiteY1" fmla="*/ 145058 h 2622468"/>
                  <a:gd name="connsiteX2" fmla="*/ 1764407 w 2629154"/>
                  <a:gd name="connsiteY2" fmla="*/ 180947 h 2622468"/>
                  <a:gd name="connsiteX3" fmla="*/ 1878554 w 2629154"/>
                  <a:gd name="connsiteY3" fmla="*/ 192454 h 2622468"/>
                  <a:gd name="connsiteX4" fmla="*/ 2347273 w 2629154"/>
                  <a:gd name="connsiteY4" fmla="*/ 531636 h 2622468"/>
                  <a:gd name="connsiteX5" fmla="*/ 2347939 w 2629154"/>
                  <a:gd name="connsiteY5" fmla="*/ 533063 h 2622468"/>
                  <a:gd name="connsiteX6" fmla="*/ 2410799 w 2629154"/>
                  <a:gd name="connsiteY6" fmla="*/ 567183 h 2622468"/>
                  <a:gd name="connsiteX7" fmla="*/ 2629154 w 2629154"/>
                  <a:gd name="connsiteY7" fmla="*/ 977859 h 2622468"/>
                  <a:gd name="connsiteX8" fmla="*/ 2590234 w 2629154"/>
                  <a:gd name="connsiteY8" fmla="*/ 1170636 h 2622468"/>
                  <a:gd name="connsiteX9" fmla="*/ 2584108 w 2629154"/>
                  <a:gd name="connsiteY9" fmla="*/ 1181923 h 2622468"/>
                  <a:gd name="connsiteX10" fmla="*/ 2598373 w 2629154"/>
                  <a:gd name="connsiteY10" fmla="*/ 1227880 h 2622468"/>
                  <a:gd name="connsiteX11" fmla="*/ 2612670 w 2629154"/>
                  <a:gd name="connsiteY11" fmla="*/ 1369720 h 2622468"/>
                  <a:gd name="connsiteX12" fmla="*/ 2599366 w 2629154"/>
                  <a:gd name="connsiteY12" fmla="*/ 1501707 h 2622468"/>
                  <a:gd name="connsiteX13" fmla="*/ 2612742 w 2629154"/>
                  <a:gd name="connsiteY13" fmla="*/ 1544797 h 2622468"/>
                  <a:gd name="connsiteX14" fmla="*/ 2622804 w 2629154"/>
                  <a:gd name="connsiteY14" fmla="*/ 1644609 h 2622468"/>
                  <a:gd name="connsiteX15" fmla="*/ 2477746 w 2629154"/>
                  <a:gd name="connsiteY15" fmla="*/ 1994810 h 2622468"/>
                  <a:gd name="connsiteX16" fmla="*/ 2410837 w 2629154"/>
                  <a:gd name="connsiteY16" fmla="*/ 2050015 h 2622468"/>
                  <a:gd name="connsiteX17" fmla="*/ 2396013 w 2629154"/>
                  <a:gd name="connsiteY17" fmla="*/ 2078971 h 2622468"/>
                  <a:gd name="connsiteX18" fmla="*/ 2064098 w 2629154"/>
                  <a:gd name="connsiteY18" fmla="*/ 2364176 h 2622468"/>
                  <a:gd name="connsiteX19" fmla="*/ 2025736 w 2629154"/>
                  <a:gd name="connsiteY19" fmla="*/ 2377280 h 2622468"/>
                  <a:gd name="connsiteX20" fmla="*/ 2011172 w 2629154"/>
                  <a:gd name="connsiteY20" fmla="*/ 2404113 h 2622468"/>
                  <a:gd name="connsiteX21" fmla="*/ 1600495 w 2629154"/>
                  <a:gd name="connsiteY21" fmla="*/ 2622468 h 2622468"/>
                  <a:gd name="connsiteX22" fmla="*/ 1407718 w 2629154"/>
                  <a:gd name="connsiteY22" fmla="*/ 2583548 h 2622468"/>
                  <a:gd name="connsiteX23" fmla="*/ 1327411 w 2629154"/>
                  <a:gd name="connsiteY23" fmla="*/ 2539959 h 2622468"/>
                  <a:gd name="connsiteX24" fmla="*/ 1270062 w 2629154"/>
                  <a:gd name="connsiteY24" fmla="*/ 2553176 h 2622468"/>
                  <a:gd name="connsiteX25" fmla="*/ 1162876 w 2629154"/>
                  <a:gd name="connsiteY25" fmla="*/ 2561285 h 2622468"/>
                  <a:gd name="connsiteX26" fmla="*/ 689652 w 2629154"/>
                  <a:gd name="connsiteY26" fmla="*/ 2378451 h 2622468"/>
                  <a:gd name="connsiteX27" fmla="*/ 685067 w 2629154"/>
                  <a:gd name="connsiteY27" fmla="*/ 2373642 h 2622468"/>
                  <a:gd name="connsiteX28" fmla="*/ 673395 w 2629154"/>
                  <a:gd name="connsiteY28" fmla="*/ 2374818 h 2622468"/>
                  <a:gd name="connsiteX29" fmla="*/ 178136 w 2629154"/>
                  <a:gd name="connsiteY29" fmla="*/ 1879559 h 2622468"/>
                  <a:gd name="connsiteX30" fmla="*/ 179379 w 2629154"/>
                  <a:gd name="connsiteY30" fmla="*/ 1867235 h 2622468"/>
                  <a:gd name="connsiteX31" fmla="*/ 120200 w 2629154"/>
                  <a:gd name="connsiteY31" fmla="*/ 1791917 h 2622468"/>
                  <a:gd name="connsiteX32" fmla="*/ 0 w 2629154"/>
                  <a:gd name="connsiteY32" fmla="*/ 1398412 h 2622468"/>
                  <a:gd name="connsiteX33" fmla="*/ 55308 w 2629154"/>
                  <a:gd name="connsiteY33" fmla="*/ 1124461 h 2622468"/>
                  <a:gd name="connsiteX34" fmla="*/ 111955 w 2629154"/>
                  <a:gd name="connsiteY34" fmla="*/ 1020095 h 2622468"/>
                  <a:gd name="connsiteX35" fmla="*/ 101936 w 2629154"/>
                  <a:gd name="connsiteY35" fmla="*/ 920709 h 2622468"/>
                  <a:gd name="connsiteX36" fmla="*/ 404418 w 2629154"/>
                  <a:gd name="connsiteY36" fmla="*/ 464370 h 2622468"/>
                  <a:gd name="connsiteX37" fmla="*/ 479873 w 2629154"/>
                  <a:gd name="connsiteY37" fmla="*/ 440947 h 2622468"/>
                  <a:gd name="connsiteX38" fmla="*/ 505017 w 2629154"/>
                  <a:gd name="connsiteY38" fmla="*/ 405581 h 2622468"/>
                  <a:gd name="connsiteX39" fmla="*/ 967293 w 2629154"/>
                  <a:gd name="connsiteY39" fmla="*/ 154053 h 2622468"/>
                  <a:gd name="connsiteX40" fmla="*/ 1029907 w 2629154"/>
                  <a:gd name="connsiteY40" fmla="*/ 150497 h 2622468"/>
                  <a:gd name="connsiteX41" fmla="*/ 1034394 w 2629154"/>
                  <a:gd name="connsiteY41" fmla="*/ 145058 h 2622468"/>
                  <a:gd name="connsiteX42" fmla="*/ 1384595 w 2629154"/>
                  <a:gd name="connsiteY42" fmla="*/ 0 h 2622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629154" h="2622468">
                    <a:moveTo>
                      <a:pt x="1384595" y="0"/>
                    </a:moveTo>
                    <a:cubicBezTo>
                      <a:pt x="1521357" y="0"/>
                      <a:pt x="1645172" y="55434"/>
                      <a:pt x="1734796" y="145058"/>
                    </a:cubicBezTo>
                    <a:lnTo>
                      <a:pt x="1764407" y="180947"/>
                    </a:lnTo>
                    <a:lnTo>
                      <a:pt x="1878554" y="192454"/>
                    </a:lnTo>
                    <a:cubicBezTo>
                      <a:pt x="2079001" y="233470"/>
                      <a:pt x="2248407" y="359698"/>
                      <a:pt x="2347273" y="531636"/>
                    </a:cubicBezTo>
                    <a:lnTo>
                      <a:pt x="2347939" y="533063"/>
                    </a:lnTo>
                    <a:lnTo>
                      <a:pt x="2410799" y="567183"/>
                    </a:lnTo>
                    <a:cubicBezTo>
                      <a:pt x="2542539" y="656184"/>
                      <a:pt x="2629154" y="806907"/>
                      <a:pt x="2629154" y="977859"/>
                    </a:cubicBezTo>
                    <a:cubicBezTo>
                      <a:pt x="2629154" y="1046240"/>
                      <a:pt x="2615296" y="1111384"/>
                      <a:pt x="2590234" y="1170636"/>
                    </a:cubicBezTo>
                    <a:lnTo>
                      <a:pt x="2584108" y="1181923"/>
                    </a:lnTo>
                    <a:lnTo>
                      <a:pt x="2598373" y="1227880"/>
                    </a:lnTo>
                    <a:cubicBezTo>
                      <a:pt x="2607747" y="1273697"/>
                      <a:pt x="2612670" y="1321134"/>
                      <a:pt x="2612670" y="1369720"/>
                    </a:cubicBezTo>
                    <a:lnTo>
                      <a:pt x="2599366" y="1501707"/>
                    </a:lnTo>
                    <a:lnTo>
                      <a:pt x="2612742" y="1544797"/>
                    </a:lnTo>
                    <a:cubicBezTo>
                      <a:pt x="2619339" y="1577037"/>
                      <a:pt x="2622804" y="1610419"/>
                      <a:pt x="2622804" y="1644609"/>
                    </a:cubicBezTo>
                    <a:cubicBezTo>
                      <a:pt x="2622804" y="1781371"/>
                      <a:pt x="2567370" y="1905186"/>
                      <a:pt x="2477746" y="1994810"/>
                    </a:cubicBezTo>
                    <a:lnTo>
                      <a:pt x="2410837" y="2050015"/>
                    </a:lnTo>
                    <a:lnTo>
                      <a:pt x="2396013" y="2078971"/>
                    </a:lnTo>
                    <a:cubicBezTo>
                      <a:pt x="2318863" y="2205942"/>
                      <a:pt x="2202671" y="2306565"/>
                      <a:pt x="2064098" y="2364176"/>
                    </a:cubicBezTo>
                    <a:lnTo>
                      <a:pt x="2025736" y="2377280"/>
                    </a:lnTo>
                    <a:lnTo>
                      <a:pt x="2011172" y="2404113"/>
                    </a:lnTo>
                    <a:cubicBezTo>
                      <a:pt x="1922170" y="2535853"/>
                      <a:pt x="1771448" y="2622468"/>
                      <a:pt x="1600495" y="2622468"/>
                    </a:cubicBezTo>
                    <a:cubicBezTo>
                      <a:pt x="1532114" y="2622468"/>
                      <a:pt x="1466970" y="2608610"/>
                      <a:pt x="1407718" y="2583548"/>
                    </a:cubicBezTo>
                    <a:lnTo>
                      <a:pt x="1327411" y="2539959"/>
                    </a:lnTo>
                    <a:lnTo>
                      <a:pt x="1270062" y="2553176"/>
                    </a:lnTo>
                    <a:cubicBezTo>
                      <a:pt x="1235113" y="2558516"/>
                      <a:pt x="1199318" y="2561285"/>
                      <a:pt x="1162876" y="2561285"/>
                    </a:cubicBezTo>
                    <a:cubicBezTo>
                      <a:pt x="980672" y="2561285"/>
                      <a:pt x="814639" y="2492050"/>
                      <a:pt x="689652" y="2378451"/>
                    </a:cubicBezTo>
                    <a:lnTo>
                      <a:pt x="685067" y="2373642"/>
                    </a:lnTo>
                    <a:lnTo>
                      <a:pt x="673395" y="2374818"/>
                    </a:lnTo>
                    <a:cubicBezTo>
                      <a:pt x="399871" y="2374818"/>
                      <a:pt x="178136" y="2153083"/>
                      <a:pt x="178136" y="1879559"/>
                    </a:cubicBezTo>
                    <a:lnTo>
                      <a:pt x="179379" y="1867235"/>
                    </a:lnTo>
                    <a:lnTo>
                      <a:pt x="120200" y="1791917"/>
                    </a:lnTo>
                    <a:cubicBezTo>
                      <a:pt x="44312" y="1679588"/>
                      <a:pt x="0" y="1544175"/>
                      <a:pt x="0" y="1398412"/>
                    </a:cubicBezTo>
                    <a:cubicBezTo>
                      <a:pt x="0" y="1301237"/>
                      <a:pt x="19694" y="1208662"/>
                      <a:pt x="55308" y="1124461"/>
                    </a:cubicBezTo>
                    <a:lnTo>
                      <a:pt x="111955" y="1020095"/>
                    </a:lnTo>
                    <a:lnTo>
                      <a:pt x="101936" y="920709"/>
                    </a:lnTo>
                    <a:cubicBezTo>
                      <a:pt x="101936" y="715566"/>
                      <a:pt x="226662" y="539554"/>
                      <a:pt x="404418" y="464370"/>
                    </a:cubicBezTo>
                    <a:lnTo>
                      <a:pt x="479873" y="440947"/>
                    </a:lnTo>
                    <a:lnTo>
                      <a:pt x="505017" y="405581"/>
                    </a:lnTo>
                    <a:cubicBezTo>
                      <a:pt x="617969" y="268714"/>
                      <a:pt x="781660" y="175274"/>
                      <a:pt x="967293" y="154053"/>
                    </a:cubicBezTo>
                    <a:lnTo>
                      <a:pt x="1029907" y="150497"/>
                    </a:lnTo>
                    <a:lnTo>
                      <a:pt x="1034394" y="145058"/>
                    </a:lnTo>
                    <a:cubicBezTo>
                      <a:pt x="1124019" y="55434"/>
                      <a:pt x="1247833" y="0"/>
                      <a:pt x="1384595" y="0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8000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月 266">
                <a:extLst>
                  <a:ext uri="{FF2B5EF4-FFF2-40B4-BE49-F238E27FC236}">
                    <a16:creationId xmlns:a16="http://schemas.microsoft.com/office/drawing/2014/main" id="{F36AC6AC-D8F0-483B-85D1-E61790CA621F}"/>
                  </a:ext>
                </a:extLst>
              </p:cNvPr>
              <p:cNvSpPr/>
              <p:nvPr/>
            </p:nvSpPr>
            <p:spPr>
              <a:xfrm rot="1800000">
                <a:off x="6177089" y="1959361"/>
                <a:ext cx="276955" cy="724952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月 267">
                <a:extLst>
                  <a:ext uri="{FF2B5EF4-FFF2-40B4-BE49-F238E27FC236}">
                    <a16:creationId xmlns:a16="http://schemas.microsoft.com/office/drawing/2014/main" id="{CEA1716A-87A1-415B-BB40-7AF37E79B0E8}"/>
                  </a:ext>
                </a:extLst>
              </p:cNvPr>
              <p:cNvSpPr/>
              <p:nvPr/>
            </p:nvSpPr>
            <p:spPr>
              <a:xfrm rot="5400000">
                <a:off x="7072120" y="1458846"/>
                <a:ext cx="276954" cy="724953"/>
              </a:xfrm>
              <a:prstGeom prst="moon">
                <a:avLst/>
              </a:prstGeom>
              <a:solidFill>
                <a:schemeClr val="tx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月 268">
                <a:extLst>
                  <a:ext uri="{FF2B5EF4-FFF2-40B4-BE49-F238E27FC236}">
                    <a16:creationId xmlns:a16="http://schemas.microsoft.com/office/drawing/2014/main" id="{5329CECA-D02C-4EF8-B693-7A6CFD57D1B3}"/>
                  </a:ext>
                </a:extLst>
              </p:cNvPr>
              <p:cNvSpPr/>
              <p:nvPr/>
            </p:nvSpPr>
            <p:spPr>
              <a:xfrm rot="12456006">
                <a:off x="7971921" y="2642369"/>
                <a:ext cx="276955" cy="724952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月 269">
                <a:extLst>
                  <a:ext uri="{FF2B5EF4-FFF2-40B4-BE49-F238E27FC236}">
                    <a16:creationId xmlns:a16="http://schemas.microsoft.com/office/drawing/2014/main" id="{6E4C67FF-449C-4FF6-AD7B-72BAA9FA539D}"/>
                  </a:ext>
                </a:extLst>
              </p:cNvPr>
              <p:cNvSpPr/>
              <p:nvPr/>
            </p:nvSpPr>
            <p:spPr>
              <a:xfrm rot="17920388">
                <a:off x="6325180" y="2937789"/>
                <a:ext cx="276954" cy="724953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月 270">
                <a:extLst>
                  <a:ext uri="{FF2B5EF4-FFF2-40B4-BE49-F238E27FC236}">
                    <a16:creationId xmlns:a16="http://schemas.microsoft.com/office/drawing/2014/main" id="{4B74E834-10EB-48AB-882B-2C80DCF771A6}"/>
                  </a:ext>
                </a:extLst>
              </p:cNvPr>
              <p:cNvSpPr/>
              <p:nvPr/>
            </p:nvSpPr>
            <p:spPr>
              <a:xfrm rot="15596781">
                <a:off x="7278863" y="3237841"/>
                <a:ext cx="206576" cy="707562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月 271">
                <a:extLst>
                  <a:ext uri="{FF2B5EF4-FFF2-40B4-BE49-F238E27FC236}">
                    <a16:creationId xmlns:a16="http://schemas.microsoft.com/office/drawing/2014/main" id="{1CBC28A5-3AE6-4FCF-9CAA-BEF4A48394D1}"/>
                  </a:ext>
                </a:extLst>
              </p:cNvPr>
              <p:cNvSpPr/>
              <p:nvPr/>
            </p:nvSpPr>
            <p:spPr>
              <a:xfrm rot="10081858">
                <a:off x="7543356" y="2148013"/>
                <a:ext cx="276955" cy="724952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月 272">
                <a:extLst>
                  <a:ext uri="{FF2B5EF4-FFF2-40B4-BE49-F238E27FC236}">
                    <a16:creationId xmlns:a16="http://schemas.microsoft.com/office/drawing/2014/main" id="{12C5EA77-4343-44D8-BE54-5F54BD5245F9}"/>
                  </a:ext>
                </a:extLst>
              </p:cNvPr>
              <p:cNvSpPr/>
              <p:nvPr/>
            </p:nvSpPr>
            <p:spPr>
              <a:xfrm rot="19435990">
                <a:off x="6760093" y="2447834"/>
                <a:ext cx="276955" cy="724952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1" name="グループ化 220">
              <a:extLst>
                <a:ext uri="{FF2B5EF4-FFF2-40B4-BE49-F238E27FC236}">
                  <a16:creationId xmlns:a16="http://schemas.microsoft.com/office/drawing/2014/main" id="{128EE56B-3555-4196-AE8C-5EA745C892F8}"/>
                </a:ext>
              </a:extLst>
            </p:cNvPr>
            <p:cNvGrpSpPr/>
            <p:nvPr/>
          </p:nvGrpSpPr>
          <p:grpSpPr>
            <a:xfrm>
              <a:off x="4092678" y="1389084"/>
              <a:ext cx="485951" cy="484715"/>
              <a:chOff x="5788381" y="1370734"/>
              <a:chExt cx="2629154" cy="2622468"/>
            </a:xfrm>
          </p:grpSpPr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FB7DC1C8-0F6E-467D-9370-1D09A71FED2C}"/>
                  </a:ext>
                </a:extLst>
              </p:cNvPr>
              <p:cNvSpPr/>
              <p:nvPr/>
            </p:nvSpPr>
            <p:spPr>
              <a:xfrm>
                <a:off x="5788381" y="1370734"/>
                <a:ext cx="2629154" cy="2622468"/>
              </a:xfrm>
              <a:custGeom>
                <a:avLst/>
                <a:gdLst>
                  <a:gd name="connsiteX0" fmla="*/ 1384595 w 2629154"/>
                  <a:gd name="connsiteY0" fmla="*/ 0 h 2622468"/>
                  <a:gd name="connsiteX1" fmla="*/ 1734796 w 2629154"/>
                  <a:gd name="connsiteY1" fmla="*/ 145058 h 2622468"/>
                  <a:gd name="connsiteX2" fmla="*/ 1764407 w 2629154"/>
                  <a:gd name="connsiteY2" fmla="*/ 180947 h 2622468"/>
                  <a:gd name="connsiteX3" fmla="*/ 1878554 w 2629154"/>
                  <a:gd name="connsiteY3" fmla="*/ 192454 h 2622468"/>
                  <a:gd name="connsiteX4" fmla="*/ 2347273 w 2629154"/>
                  <a:gd name="connsiteY4" fmla="*/ 531636 h 2622468"/>
                  <a:gd name="connsiteX5" fmla="*/ 2347939 w 2629154"/>
                  <a:gd name="connsiteY5" fmla="*/ 533063 h 2622468"/>
                  <a:gd name="connsiteX6" fmla="*/ 2410799 w 2629154"/>
                  <a:gd name="connsiteY6" fmla="*/ 567183 h 2622468"/>
                  <a:gd name="connsiteX7" fmla="*/ 2629154 w 2629154"/>
                  <a:gd name="connsiteY7" fmla="*/ 977859 h 2622468"/>
                  <a:gd name="connsiteX8" fmla="*/ 2590234 w 2629154"/>
                  <a:gd name="connsiteY8" fmla="*/ 1170636 h 2622468"/>
                  <a:gd name="connsiteX9" fmla="*/ 2584108 w 2629154"/>
                  <a:gd name="connsiteY9" fmla="*/ 1181923 h 2622468"/>
                  <a:gd name="connsiteX10" fmla="*/ 2598373 w 2629154"/>
                  <a:gd name="connsiteY10" fmla="*/ 1227880 h 2622468"/>
                  <a:gd name="connsiteX11" fmla="*/ 2612670 w 2629154"/>
                  <a:gd name="connsiteY11" fmla="*/ 1369720 h 2622468"/>
                  <a:gd name="connsiteX12" fmla="*/ 2599366 w 2629154"/>
                  <a:gd name="connsiteY12" fmla="*/ 1501707 h 2622468"/>
                  <a:gd name="connsiteX13" fmla="*/ 2612742 w 2629154"/>
                  <a:gd name="connsiteY13" fmla="*/ 1544797 h 2622468"/>
                  <a:gd name="connsiteX14" fmla="*/ 2622804 w 2629154"/>
                  <a:gd name="connsiteY14" fmla="*/ 1644609 h 2622468"/>
                  <a:gd name="connsiteX15" fmla="*/ 2477746 w 2629154"/>
                  <a:gd name="connsiteY15" fmla="*/ 1994810 h 2622468"/>
                  <a:gd name="connsiteX16" fmla="*/ 2410837 w 2629154"/>
                  <a:gd name="connsiteY16" fmla="*/ 2050015 h 2622468"/>
                  <a:gd name="connsiteX17" fmla="*/ 2396013 w 2629154"/>
                  <a:gd name="connsiteY17" fmla="*/ 2078971 h 2622468"/>
                  <a:gd name="connsiteX18" fmla="*/ 2064098 w 2629154"/>
                  <a:gd name="connsiteY18" fmla="*/ 2364176 h 2622468"/>
                  <a:gd name="connsiteX19" fmla="*/ 2025736 w 2629154"/>
                  <a:gd name="connsiteY19" fmla="*/ 2377280 h 2622468"/>
                  <a:gd name="connsiteX20" fmla="*/ 2011172 w 2629154"/>
                  <a:gd name="connsiteY20" fmla="*/ 2404113 h 2622468"/>
                  <a:gd name="connsiteX21" fmla="*/ 1600495 w 2629154"/>
                  <a:gd name="connsiteY21" fmla="*/ 2622468 h 2622468"/>
                  <a:gd name="connsiteX22" fmla="*/ 1407718 w 2629154"/>
                  <a:gd name="connsiteY22" fmla="*/ 2583548 h 2622468"/>
                  <a:gd name="connsiteX23" fmla="*/ 1327411 w 2629154"/>
                  <a:gd name="connsiteY23" fmla="*/ 2539959 h 2622468"/>
                  <a:gd name="connsiteX24" fmla="*/ 1270062 w 2629154"/>
                  <a:gd name="connsiteY24" fmla="*/ 2553176 h 2622468"/>
                  <a:gd name="connsiteX25" fmla="*/ 1162876 w 2629154"/>
                  <a:gd name="connsiteY25" fmla="*/ 2561285 h 2622468"/>
                  <a:gd name="connsiteX26" fmla="*/ 689652 w 2629154"/>
                  <a:gd name="connsiteY26" fmla="*/ 2378451 h 2622468"/>
                  <a:gd name="connsiteX27" fmla="*/ 685067 w 2629154"/>
                  <a:gd name="connsiteY27" fmla="*/ 2373642 h 2622468"/>
                  <a:gd name="connsiteX28" fmla="*/ 673395 w 2629154"/>
                  <a:gd name="connsiteY28" fmla="*/ 2374818 h 2622468"/>
                  <a:gd name="connsiteX29" fmla="*/ 178136 w 2629154"/>
                  <a:gd name="connsiteY29" fmla="*/ 1879559 h 2622468"/>
                  <a:gd name="connsiteX30" fmla="*/ 179379 w 2629154"/>
                  <a:gd name="connsiteY30" fmla="*/ 1867235 h 2622468"/>
                  <a:gd name="connsiteX31" fmla="*/ 120200 w 2629154"/>
                  <a:gd name="connsiteY31" fmla="*/ 1791917 h 2622468"/>
                  <a:gd name="connsiteX32" fmla="*/ 0 w 2629154"/>
                  <a:gd name="connsiteY32" fmla="*/ 1398412 h 2622468"/>
                  <a:gd name="connsiteX33" fmla="*/ 55308 w 2629154"/>
                  <a:gd name="connsiteY33" fmla="*/ 1124461 h 2622468"/>
                  <a:gd name="connsiteX34" fmla="*/ 111955 w 2629154"/>
                  <a:gd name="connsiteY34" fmla="*/ 1020095 h 2622468"/>
                  <a:gd name="connsiteX35" fmla="*/ 101936 w 2629154"/>
                  <a:gd name="connsiteY35" fmla="*/ 920709 h 2622468"/>
                  <a:gd name="connsiteX36" fmla="*/ 404418 w 2629154"/>
                  <a:gd name="connsiteY36" fmla="*/ 464370 h 2622468"/>
                  <a:gd name="connsiteX37" fmla="*/ 479873 w 2629154"/>
                  <a:gd name="connsiteY37" fmla="*/ 440947 h 2622468"/>
                  <a:gd name="connsiteX38" fmla="*/ 505017 w 2629154"/>
                  <a:gd name="connsiteY38" fmla="*/ 405581 h 2622468"/>
                  <a:gd name="connsiteX39" fmla="*/ 967293 w 2629154"/>
                  <a:gd name="connsiteY39" fmla="*/ 154053 h 2622468"/>
                  <a:gd name="connsiteX40" fmla="*/ 1029907 w 2629154"/>
                  <a:gd name="connsiteY40" fmla="*/ 150497 h 2622468"/>
                  <a:gd name="connsiteX41" fmla="*/ 1034394 w 2629154"/>
                  <a:gd name="connsiteY41" fmla="*/ 145058 h 2622468"/>
                  <a:gd name="connsiteX42" fmla="*/ 1384595 w 2629154"/>
                  <a:gd name="connsiteY42" fmla="*/ 0 h 2622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629154" h="2622468">
                    <a:moveTo>
                      <a:pt x="1384595" y="0"/>
                    </a:moveTo>
                    <a:cubicBezTo>
                      <a:pt x="1521357" y="0"/>
                      <a:pt x="1645172" y="55434"/>
                      <a:pt x="1734796" y="145058"/>
                    </a:cubicBezTo>
                    <a:lnTo>
                      <a:pt x="1764407" y="180947"/>
                    </a:lnTo>
                    <a:lnTo>
                      <a:pt x="1878554" y="192454"/>
                    </a:lnTo>
                    <a:cubicBezTo>
                      <a:pt x="2079001" y="233470"/>
                      <a:pt x="2248407" y="359698"/>
                      <a:pt x="2347273" y="531636"/>
                    </a:cubicBezTo>
                    <a:lnTo>
                      <a:pt x="2347939" y="533063"/>
                    </a:lnTo>
                    <a:lnTo>
                      <a:pt x="2410799" y="567183"/>
                    </a:lnTo>
                    <a:cubicBezTo>
                      <a:pt x="2542539" y="656184"/>
                      <a:pt x="2629154" y="806907"/>
                      <a:pt x="2629154" y="977859"/>
                    </a:cubicBezTo>
                    <a:cubicBezTo>
                      <a:pt x="2629154" y="1046240"/>
                      <a:pt x="2615296" y="1111384"/>
                      <a:pt x="2590234" y="1170636"/>
                    </a:cubicBezTo>
                    <a:lnTo>
                      <a:pt x="2584108" y="1181923"/>
                    </a:lnTo>
                    <a:lnTo>
                      <a:pt x="2598373" y="1227880"/>
                    </a:lnTo>
                    <a:cubicBezTo>
                      <a:pt x="2607747" y="1273697"/>
                      <a:pt x="2612670" y="1321134"/>
                      <a:pt x="2612670" y="1369720"/>
                    </a:cubicBezTo>
                    <a:lnTo>
                      <a:pt x="2599366" y="1501707"/>
                    </a:lnTo>
                    <a:lnTo>
                      <a:pt x="2612742" y="1544797"/>
                    </a:lnTo>
                    <a:cubicBezTo>
                      <a:pt x="2619339" y="1577037"/>
                      <a:pt x="2622804" y="1610419"/>
                      <a:pt x="2622804" y="1644609"/>
                    </a:cubicBezTo>
                    <a:cubicBezTo>
                      <a:pt x="2622804" y="1781371"/>
                      <a:pt x="2567370" y="1905186"/>
                      <a:pt x="2477746" y="1994810"/>
                    </a:cubicBezTo>
                    <a:lnTo>
                      <a:pt x="2410837" y="2050015"/>
                    </a:lnTo>
                    <a:lnTo>
                      <a:pt x="2396013" y="2078971"/>
                    </a:lnTo>
                    <a:cubicBezTo>
                      <a:pt x="2318863" y="2205942"/>
                      <a:pt x="2202671" y="2306565"/>
                      <a:pt x="2064098" y="2364176"/>
                    </a:cubicBezTo>
                    <a:lnTo>
                      <a:pt x="2025736" y="2377280"/>
                    </a:lnTo>
                    <a:lnTo>
                      <a:pt x="2011172" y="2404113"/>
                    </a:lnTo>
                    <a:cubicBezTo>
                      <a:pt x="1922170" y="2535853"/>
                      <a:pt x="1771448" y="2622468"/>
                      <a:pt x="1600495" y="2622468"/>
                    </a:cubicBezTo>
                    <a:cubicBezTo>
                      <a:pt x="1532114" y="2622468"/>
                      <a:pt x="1466970" y="2608610"/>
                      <a:pt x="1407718" y="2583548"/>
                    </a:cubicBezTo>
                    <a:lnTo>
                      <a:pt x="1327411" y="2539959"/>
                    </a:lnTo>
                    <a:lnTo>
                      <a:pt x="1270062" y="2553176"/>
                    </a:lnTo>
                    <a:cubicBezTo>
                      <a:pt x="1235113" y="2558516"/>
                      <a:pt x="1199318" y="2561285"/>
                      <a:pt x="1162876" y="2561285"/>
                    </a:cubicBezTo>
                    <a:cubicBezTo>
                      <a:pt x="980672" y="2561285"/>
                      <a:pt x="814639" y="2492050"/>
                      <a:pt x="689652" y="2378451"/>
                    </a:cubicBezTo>
                    <a:lnTo>
                      <a:pt x="685067" y="2373642"/>
                    </a:lnTo>
                    <a:lnTo>
                      <a:pt x="673395" y="2374818"/>
                    </a:lnTo>
                    <a:cubicBezTo>
                      <a:pt x="399871" y="2374818"/>
                      <a:pt x="178136" y="2153083"/>
                      <a:pt x="178136" y="1879559"/>
                    </a:cubicBezTo>
                    <a:lnTo>
                      <a:pt x="179379" y="1867235"/>
                    </a:lnTo>
                    <a:lnTo>
                      <a:pt x="120200" y="1791917"/>
                    </a:lnTo>
                    <a:cubicBezTo>
                      <a:pt x="44312" y="1679588"/>
                      <a:pt x="0" y="1544175"/>
                      <a:pt x="0" y="1398412"/>
                    </a:cubicBezTo>
                    <a:cubicBezTo>
                      <a:pt x="0" y="1301237"/>
                      <a:pt x="19694" y="1208662"/>
                      <a:pt x="55308" y="1124461"/>
                    </a:cubicBezTo>
                    <a:lnTo>
                      <a:pt x="111955" y="1020095"/>
                    </a:lnTo>
                    <a:lnTo>
                      <a:pt x="101936" y="920709"/>
                    </a:lnTo>
                    <a:cubicBezTo>
                      <a:pt x="101936" y="715566"/>
                      <a:pt x="226662" y="539554"/>
                      <a:pt x="404418" y="464370"/>
                    </a:cubicBezTo>
                    <a:lnTo>
                      <a:pt x="479873" y="440947"/>
                    </a:lnTo>
                    <a:lnTo>
                      <a:pt x="505017" y="405581"/>
                    </a:lnTo>
                    <a:cubicBezTo>
                      <a:pt x="617969" y="268714"/>
                      <a:pt x="781660" y="175274"/>
                      <a:pt x="967293" y="154053"/>
                    </a:cubicBezTo>
                    <a:lnTo>
                      <a:pt x="1029907" y="150497"/>
                    </a:lnTo>
                    <a:lnTo>
                      <a:pt x="1034394" y="145058"/>
                    </a:lnTo>
                    <a:cubicBezTo>
                      <a:pt x="1124019" y="55434"/>
                      <a:pt x="1247833" y="0"/>
                      <a:pt x="1384595" y="0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6633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月 258">
                <a:extLst>
                  <a:ext uri="{FF2B5EF4-FFF2-40B4-BE49-F238E27FC236}">
                    <a16:creationId xmlns:a16="http://schemas.microsoft.com/office/drawing/2014/main" id="{BAE036EF-F3D1-4A4C-BB3E-4C68E13C8D70}"/>
                  </a:ext>
                </a:extLst>
              </p:cNvPr>
              <p:cNvSpPr/>
              <p:nvPr/>
            </p:nvSpPr>
            <p:spPr>
              <a:xfrm rot="1800000">
                <a:off x="6177089" y="1959361"/>
                <a:ext cx="276955" cy="724952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月 259">
                <a:extLst>
                  <a:ext uri="{FF2B5EF4-FFF2-40B4-BE49-F238E27FC236}">
                    <a16:creationId xmlns:a16="http://schemas.microsoft.com/office/drawing/2014/main" id="{E1C8F887-3B30-46F5-AA40-9F7E54AF4D32}"/>
                  </a:ext>
                </a:extLst>
              </p:cNvPr>
              <p:cNvSpPr/>
              <p:nvPr/>
            </p:nvSpPr>
            <p:spPr>
              <a:xfrm rot="5400000">
                <a:off x="7072120" y="1458846"/>
                <a:ext cx="276954" cy="724953"/>
              </a:xfrm>
              <a:prstGeom prst="moon">
                <a:avLst/>
              </a:prstGeom>
              <a:solidFill>
                <a:schemeClr val="tx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月 260">
                <a:extLst>
                  <a:ext uri="{FF2B5EF4-FFF2-40B4-BE49-F238E27FC236}">
                    <a16:creationId xmlns:a16="http://schemas.microsoft.com/office/drawing/2014/main" id="{A9664C19-4167-4F60-895B-FF0AABECB4AD}"/>
                  </a:ext>
                </a:extLst>
              </p:cNvPr>
              <p:cNvSpPr/>
              <p:nvPr/>
            </p:nvSpPr>
            <p:spPr>
              <a:xfrm rot="12456006">
                <a:off x="7971921" y="2642369"/>
                <a:ext cx="276955" cy="724952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月 261">
                <a:extLst>
                  <a:ext uri="{FF2B5EF4-FFF2-40B4-BE49-F238E27FC236}">
                    <a16:creationId xmlns:a16="http://schemas.microsoft.com/office/drawing/2014/main" id="{04DFFF56-017C-410C-9DA4-DBF06C3C4E60}"/>
                  </a:ext>
                </a:extLst>
              </p:cNvPr>
              <p:cNvSpPr/>
              <p:nvPr/>
            </p:nvSpPr>
            <p:spPr>
              <a:xfrm rot="17920388">
                <a:off x="6325180" y="2937789"/>
                <a:ext cx="276954" cy="724953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月 262">
                <a:extLst>
                  <a:ext uri="{FF2B5EF4-FFF2-40B4-BE49-F238E27FC236}">
                    <a16:creationId xmlns:a16="http://schemas.microsoft.com/office/drawing/2014/main" id="{490A88E1-BDDF-46FE-8ADD-1336886CF395}"/>
                  </a:ext>
                </a:extLst>
              </p:cNvPr>
              <p:cNvSpPr/>
              <p:nvPr/>
            </p:nvSpPr>
            <p:spPr>
              <a:xfrm rot="15596781">
                <a:off x="7278863" y="3237841"/>
                <a:ext cx="206576" cy="707562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月 263">
                <a:extLst>
                  <a:ext uri="{FF2B5EF4-FFF2-40B4-BE49-F238E27FC236}">
                    <a16:creationId xmlns:a16="http://schemas.microsoft.com/office/drawing/2014/main" id="{4BF3E1E8-FCB0-4F37-B882-610B9DD7E91B}"/>
                  </a:ext>
                </a:extLst>
              </p:cNvPr>
              <p:cNvSpPr/>
              <p:nvPr/>
            </p:nvSpPr>
            <p:spPr>
              <a:xfrm rot="10081858">
                <a:off x="7543356" y="2148013"/>
                <a:ext cx="276955" cy="724952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月 264">
                <a:extLst>
                  <a:ext uri="{FF2B5EF4-FFF2-40B4-BE49-F238E27FC236}">
                    <a16:creationId xmlns:a16="http://schemas.microsoft.com/office/drawing/2014/main" id="{0552B6CA-2DAD-431E-BA7B-BB0D8A0FC951}"/>
                  </a:ext>
                </a:extLst>
              </p:cNvPr>
              <p:cNvSpPr/>
              <p:nvPr/>
            </p:nvSpPr>
            <p:spPr>
              <a:xfrm rot="19435990">
                <a:off x="6760093" y="2447834"/>
                <a:ext cx="276955" cy="724952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2" name="グループ化 221">
              <a:extLst>
                <a:ext uri="{FF2B5EF4-FFF2-40B4-BE49-F238E27FC236}">
                  <a16:creationId xmlns:a16="http://schemas.microsoft.com/office/drawing/2014/main" id="{44207C26-8DEF-42C7-82C5-A9201813BDA1}"/>
                </a:ext>
              </a:extLst>
            </p:cNvPr>
            <p:cNvGrpSpPr/>
            <p:nvPr/>
          </p:nvGrpSpPr>
          <p:grpSpPr>
            <a:xfrm>
              <a:off x="4664487" y="1422379"/>
              <a:ext cx="485951" cy="484715"/>
              <a:chOff x="5788381" y="1370734"/>
              <a:chExt cx="2629154" cy="2622468"/>
            </a:xfrm>
          </p:grpSpPr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DE010713-C4EF-4BC0-B2A1-E865584C8D3E}"/>
                  </a:ext>
                </a:extLst>
              </p:cNvPr>
              <p:cNvSpPr/>
              <p:nvPr/>
            </p:nvSpPr>
            <p:spPr>
              <a:xfrm>
                <a:off x="5788381" y="1370734"/>
                <a:ext cx="2629154" cy="2622468"/>
              </a:xfrm>
              <a:custGeom>
                <a:avLst/>
                <a:gdLst>
                  <a:gd name="connsiteX0" fmla="*/ 1384595 w 2629154"/>
                  <a:gd name="connsiteY0" fmla="*/ 0 h 2622468"/>
                  <a:gd name="connsiteX1" fmla="*/ 1734796 w 2629154"/>
                  <a:gd name="connsiteY1" fmla="*/ 145058 h 2622468"/>
                  <a:gd name="connsiteX2" fmla="*/ 1764407 w 2629154"/>
                  <a:gd name="connsiteY2" fmla="*/ 180947 h 2622468"/>
                  <a:gd name="connsiteX3" fmla="*/ 1878554 w 2629154"/>
                  <a:gd name="connsiteY3" fmla="*/ 192454 h 2622468"/>
                  <a:gd name="connsiteX4" fmla="*/ 2347273 w 2629154"/>
                  <a:gd name="connsiteY4" fmla="*/ 531636 h 2622468"/>
                  <a:gd name="connsiteX5" fmla="*/ 2347939 w 2629154"/>
                  <a:gd name="connsiteY5" fmla="*/ 533063 h 2622468"/>
                  <a:gd name="connsiteX6" fmla="*/ 2410799 w 2629154"/>
                  <a:gd name="connsiteY6" fmla="*/ 567183 h 2622468"/>
                  <a:gd name="connsiteX7" fmla="*/ 2629154 w 2629154"/>
                  <a:gd name="connsiteY7" fmla="*/ 977859 h 2622468"/>
                  <a:gd name="connsiteX8" fmla="*/ 2590234 w 2629154"/>
                  <a:gd name="connsiteY8" fmla="*/ 1170636 h 2622468"/>
                  <a:gd name="connsiteX9" fmla="*/ 2584108 w 2629154"/>
                  <a:gd name="connsiteY9" fmla="*/ 1181923 h 2622468"/>
                  <a:gd name="connsiteX10" fmla="*/ 2598373 w 2629154"/>
                  <a:gd name="connsiteY10" fmla="*/ 1227880 h 2622468"/>
                  <a:gd name="connsiteX11" fmla="*/ 2612670 w 2629154"/>
                  <a:gd name="connsiteY11" fmla="*/ 1369720 h 2622468"/>
                  <a:gd name="connsiteX12" fmla="*/ 2599366 w 2629154"/>
                  <a:gd name="connsiteY12" fmla="*/ 1501707 h 2622468"/>
                  <a:gd name="connsiteX13" fmla="*/ 2612742 w 2629154"/>
                  <a:gd name="connsiteY13" fmla="*/ 1544797 h 2622468"/>
                  <a:gd name="connsiteX14" fmla="*/ 2622804 w 2629154"/>
                  <a:gd name="connsiteY14" fmla="*/ 1644609 h 2622468"/>
                  <a:gd name="connsiteX15" fmla="*/ 2477746 w 2629154"/>
                  <a:gd name="connsiteY15" fmla="*/ 1994810 h 2622468"/>
                  <a:gd name="connsiteX16" fmla="*/ 2410837 w 2629154"/>
                  <a:gd name="connsiteY16" fmla="*/ 2050015 h 2622468"/>
                  <a:gd name="connsiteX17" fmla="*/ 2396013 w 2629154"/>
                  <a:gd name="connsiteY17" fmla="*/ 2078971 h 2622468"/>
                  <a:gd name="connsiteX18" fmla="*/ 2064098 w 2629154"/>
                  <a:gd name="connsiteY18" fmla="*/ 2364176 h 2622468"/>
                  <a:gd name="connsiteX19" fmla="*/ 2025736 w 2629154"/>
                  <a:gd name="connsiteY19" fmla="*/ 2377280 h 2622468"/>
                  <a:gd name="connsiteX20" fmla="*/ 2011172 w 2629154"/>
                  <a:gd name="connsiteY20" fmla="*/ 2404113 h 2622468"/>
                  <a:gd name="connsiteX21" fmla="*/ 1600495 w 2629154"/>
                  <a:gd name="connsiteY21" fmla="*/ 2622468 h 2622468"/>
                  <a:gd name="connsiteX22" fmla="*/ 1407718 w 2629154"/>
                  <a:gd name="connsiteY22" fmla="*/ 2583548 h 2622468"/>
                  <a:gd name="connsiteX23" fmla="*/ 1327411 w 2629154"/>
                  <a:gd name="connsiteY23" fmla="*/ 2539959 h 2622468"/>
                  <a:gd name="connsiteX24" fmla="*/ 1270062 w 2629154"/>
                  <a:gd name="connsiteY24" fmla="*/ 2553176 h 2622468"/>
                  <a:gd name="connsiteX25" fmla="*/ 1162876 w 2629154"/>
                  <a:gd name="connsiteY25" fmla="*/ 2561285 h 2622468"/>
                  <a:gd name="connsiteX26" fmla="*/ 689652 w 2629154"/>
                  <a:gd name="connsiteY26" fmla="*/ 2378451 h 2622468"/>
                  <a:gd name="connsiteX27" fmla="*/ 685067 w 2629154"/>
                  <a:gd name="connsiteY27" fmla="*/ 2373642 h 2622468"/>
                  <a:gd name="connsiteX28" fmla="*/ 673395 w 2629154"/>
                  <a:gd name="connsiteY28" fmla="*/ 2374818 h 2622468"/>
                  <a:gd name="connsiteX29" fmla="*/ 178136 w 2629154"/>
                  <a:gd name="connsiteY29" fmla="*/ 1879559 h 2622468"/>
                  <a:gd name="connsiteX30" fmla="*/ 179379 w 2629154"/>
                  <a:gd name="connsiteY30" fmla="*/ 1867235 h 2622468"/>
                  <a:gd name="connsiteX31" fmla="*/ 120200 w 2629154"/>
                  <a:gd name="connsiteY31" fmla="*/ 1791917 h 2622468"/>
                  <a:gd name="connsiteX32" fmla="*/ 0 w 2629154"/>
                  <a:gd name="connsiteY32" fmla="*/ 1398412 h 2622468"/>
                  <a:gd name="connsiteX33" fmla="*/ 55308 w 2629154"/>
                  <a:gd name="connsiteY33" fmla="*/ 1124461 h 2622468"/>
                  <a:gd name="connsiteX34" fmla="*/ 111955 w 2629154"/>
                  <a:gd name="connsiteY34" fmla="*/ 1020095 h 2622468"/>
                  <a:gd name="connsiteX35" fmla="*/ 101936 w 2629154"/>
                  <a:gd name="connsiteY35" fmla="*/ 920709 h 2622468"/>
                  <a:gd name="connsiteX36" fmla="*/ 404418 w 2629154"/>
                  <a:gd name="connsiteY36" fmla="*/ 464370 h 2622468"/>
                  <a:gd name="connsiteX37" fmla="*/ 479873 w 2629154"/>
                  <a:gd name="connsiteY37" fmla="*/ 440947 h 2622468"/>
                  <a:gd name="connsiteX38" fmla="*/ 505017 w 2629154"/>
                  <a:gd name="connsiteY38" fmla="*/ 405581 h 2622468"/>
                  <a:gd name="connsiteX39" fmla="*/ 967293 w 2629154"/>
                  <a:gd name="connsiteY39" fmla="*/ 154053 h 2622468"/>
                  <a:gd name="connsiteX40" fmla="*/ 1029907 w 2629154"/>
                  <a:gd name="connsiteY40" fmla="*/ 150497 h 2622468"/>
                  <a:gd name="connsiteX41" fmla="*/ 1034394 w 2629154"/>
                  <a:gd name="connsiteY41" fmla="*/ 145058 h 2622468"/>
                  <a:gd name="connsiteX42" fmla="*/ 1384595 w 2629154"/>
                  <a:gd name="connsiteY42" fmla="*/ 0 h 2622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629154" h="2622468">
                    <a:moveTo>
                      <a:pt x="1384595" y="0"/>
                    </a:moveTo>
                    <a:cubicBezTo>
                      <a:pt x="1521357" y="0"/>
                      <a:pt x="1645172" y="55434"/>
                      <a:pt x="1734796" y="145058"/>
                    </a:cubicBezTo>
                    <a:lnTo>
                      <a:pt x="1764407" y="180947"/>
                    </a:lnTo>
                    <a:lnTo>
                      <a:pt x="1878554" y="192454"/>
                    </a:lnTo>
                    <a:cubicBezTo>
                      <a:pt x="2079001" y="233470"/>
                      <a:pt x="2248407" y="359698"/>
                      <a:pt x="2347273" y="531636"/>
                    </a:cubicBezTo>
                    <a:lnTo>
                      <a:pt x="2347939" y="533063"/>
                    </a:lnTo>
                    <a:lnTo>
                      <a:pt x="2410799" y="567183"/>
                    </a:lnTo>
                    <a:cubicBezTo>
                      <a:pt x="2542539" y="656184"/>
                      <a:pt x="2629154" y="806907"/>
                      <a:pt x="2629154" y="977859"/>
                    </a:cubicBezTo>
                    <a:cubicBezTo>
                      <a:pt x="2629154" y="1046240"/>
                      <a:pt x="2615296" y="1111384"/>
                      <a:pt x="2590234" y="1170636"/>
                    </a:cubicBezTo>
                    <a:lnTo>
                      <a:pt x="2584108" y="1181923"/>
                    </a:lnTo>
                    <a:lnTo>
                      <a:pt x="2598373" y="1227880"/>
                    </a:lnTo>
                    <a:cubicBezTo>
                      <a:pt x="2607747" y="1273697"/>
                      <a:pt x="2612670" y="1321134"/>
                      <a:pt x="2612670" y="1369720"/>
                    </a:cubicBezTo>
                    <a:lnTo>
                      <a:pt x="2599366" y="1501707"/>
                    </a:lnTo>
                    <a:lnTo>
                      <a:pt x="2612742" y="1544797"/>
                    </a:lnTo>
                    <a:cubicBezTo>
                      <a:pt x="2619339" y="1577037"/>
                      <a:pt x="2622804" y="1610419"/>
                      <a:pt x="2622804" y="1644609"/>
                    </a:cubicBezTo>
                    <a:cubicBezTo>
                      <a:pt x="2622804" y="1781371"/>
                      <a:pt x="2567370" y="1905186"/>
                      <a:pt x="2477746" y="1994810"/>
                    </a:cubicBezTo>
                    <a:lnTo>
                      <a:pt x="2410837" y="2050015"/>
                    </a:lnTo>
                    <a:lnTo>
                      <a:pt x="2396013" y="2078971"/>
                    </a:lnTo>
                    <a:cubicBezTo>
                      <a:pt x="2318863" y="2205942"/>
                      <a:pt x="2202671" y="2306565"/>
                      <a:pt x="2064098" y="2364176"/>
                    </a:cubicBezTo>
                    <a:lnTo>
                      <a:pt x="2025736" y="2377280"/>
                    </a:lnTo>
                    <a:lnTo>
                      <a:pt x="2011172" y="2404113"/>
                    </a:lnTo>
                    <a:cubicBezTo>
                      <a:pt x="1922170" y="2535853"/>
                      <a:pt x="1771448" y="2622468"/>
                      <a:pt x="1600495" y="2622468"/>
                    </a:cubicBezTo>
                    <a:cubicBezTo>
                      <a:pt x="1532114" y="2622468"/>
                      <a:pt x="1466970" y="2608610"/>
                      <a:pt x="1407718" y="2583548"/>
                    </a:cubicBezTo>
                    <a:lnTo>
                      <a:pt x="1327411" y="2539959"/>
                    </a:lnTo>
                    <a:lnTo>
                      <a:pt x="1270062" y="2553176"/>
                    </a:lnTo>
                    <a:cubicBezTo>
                      <a:pt x="1235113" y="2558516"/>
                      <a:pt x="1199318" y="2561285"/>
                      <a:pt x="1162876" y="2561285"/>
                    </a:cubicBezTo>
                    <a:cubicBezTo>
                      <a:pt x="980672" y="2561285"/>
                      <a:pt x="814639" y="2492050"/>
                      <a:pt x="689652" y="2378451"/>
                    </a:cubicBezTo>
                    <a:lnTo>
                      <a:pt x="685067" y="2373642"/>
                    </a:lnTo>
                    <a:lnTo>
                      <a:pt x="673395" y="2374818"/>
                    </a:lnTo>
                    <a:cubicBezTo>
                      <a:pt x="399871" y="2374818"/>
                      <a:pt x="178136" y="2153083"/>
                      <a:pt x="178136" y="1879559"/>
                    </a:cubicBezTo>
                    <a:lnTo>
                      <a:pt x="179379" y="1867235"/>
                    </a:lnTo>
                    <a:lnTo>
                      <a:pt x="120200" y="1791917"/>
                    </a:lnTo>
                    <a:cubicBezTo>
                      <a:pt x="44312" y="1679588"/>
                      <a:pt x="0" y="1544175"/>
                      <a:pt x="0" y="1398412"/>
                    </a:cubicBezTo>
                    <a:cubicBezTo>
                      <a:pt x="0" y="1301237"/>
                      <a:pt x="19694" y="1208662"/>
                      <a:pt x="55308" y="1124461"/>
                    </a:cubicBezTo>
                    <a:lnTo>
                      <a:pt x="111955" y="1020095"/>
                    </a:lnTo>
                    <a:lnTo>
                      <a:pt x="101936" y="920709"/>
                    </a:lnTo>
                    <a:cubicBezTo>
                      <a:pt x="101936" y="715566"/>
                      <a:pt x="226662" y="539554"/>
                      <a:pt x="404418" y="464370"/>
                    </a:cubicBezTo>
                    <a:lnTo>
                      <a:pt x="479873" y="440947"/>
                    </a:lnTo>
                    <a:lnTo>
                      <a:pt x="505017" y="405581"/>
                    </a:lnTo>
                    <a:cubicBezTo>
                      <a:pt x="617969" y="268714"/>
                      <a:pt x="781660" y="175274"/>
                      <a:pt x="967293" y="154053"/>
                    </a:cubicBezTo>
                    <a:lnTo>
                      <a:pt x="1029907" y="150497"/>
                    </a:lnTo>
                    <a:lnTo>
                      <a:pt x="1034394" y="145058"/>
                    </a:lnTo>
                    <a:cubicBezTo>
                      <a:pt x="1124019" y="55434"/>
                      <a:pt x="1247833" y="0"/>
                      <a:pt x="1384595" y="0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6633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月 250">
                <a:extLst>
                  <a:ext uri="{FF2B5EF4-FFF2-40B4-BE49-F238E27FC236}">
                    <a16:creationId xmlns:a16="http://schemas.microsoft.com/office/drawing/2014/main" id="{3551726C-32E9-48FE-BDDF-388D46618770}"/>
                  </a:ext>
                </a:extLst>
              </p:cNvPr>
              <p:cNvSpPr/>
              <p:nvPr/>
            </p:nvSpPr>
            <p:spPr>
              <a:xfrm rot="1800000">
                <a:off x="6177089" y="1959361"/>
                <a:ext cx="276955" cy="724952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月 251">
                <a:extLst>
                  <a:ext uri="{FF2B5EF4-FFF2-40B4-BE49-F238E27FC236}">
                    <a16:creationId xmlns:a16="http://schemas.microsoft.com/office/drawing/2014/main" id="{F69F3283-A8D2-4495-977E-A3E3F6A25874}"/>
                  </a:ext>
                </a:extLst>
              </p:cNvPr>
              <p:cNvSpPr/>
              <p:nvPr/>
            </p:nvSpPr>
            <p:spPr>
              <a:xfrm rot="5400000">
                <a:off x="7072120" y="1458846"/>
                <a:ext cx="276954" cy="724953"/>
              </a:xfrm>
              <a:prstGeom prst="moon">
                <a:avLst/>
              </a:prstGeom>
              <a:solidFill>
                <a:schemeClr val="tx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月 252">
                <a:extLst>
                  <a:ext uri="{FF2B5EF4-FFF2-40B4-BE49-F238E27FC236}">
                    <a16:creationId xmlns:a16="http://schemas.microsoft.com/office/drawing/2014/main" id="{8E3515E5-7304-47FD-AE48-7357616A4D1F}"/>
                  </a:ext>
                </a:extLst>
              </p:cNvPr>
              <p:cNvSpPr/>
              <p:nvPr/>
            </p:nvSpPr>
            <p:spPr>
              <a:xfrm rot="12456006">
                <a:off x="7971921" y="2642369"/>
                <a:ext cx="276955" cy="724952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月 253">
                <a:extLst>
                  <a:ext uri="{FF2B5EF4-FFF2-40B4-BE49-F238E27FC236}">
                    <a16:creationId xmlns:a16="http://schemas.microsoft.com/office/drawing/2014/main" id="{82CADB0C-2958-47C8-ACA8-0237A374FABA}"/>
                  </a:ext>
                </a:extLst>
              </p:cNvPr>
              <p:cNvSpPr/>
              <p:nvPr/>
            </p:nvSpPr>
            <p:spPr>
              <a:xfrm rot="17920388">
                <a:off x="6325180" y="2937789"/>
                <a:ext cx="276954" cy="724953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月 254">
                <a:extLst>
                  <a:ext uri="{FF2B5EF4-FFF2-40B4-BE49-F238E27FC236}">
                    <a16:creationId xmlns:a16="http://schemas.microsoft.com/office/drawing/2014/main" id="{7C3B5EAB-3B0B-4EA1-AB1D-A7A3C8036E36}"/>
                  </a:ext>
                </a:extLst>
              </p:cNvPr>
              <p:cNvSpPr/>
              <p:nvPr/>
            </p:nvSpPr>
            <p:spPr>
              <a:xfrm rot="15596781">
                <a:off x="7278863" y="3237841"/>
                <a:ext cx="206576" cy="707562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月 255">
                <a:extLst>
                  <a:ext uri="{FF2B5EF4-FFF2-40B4-BE49-F238E27FC236}">
                    <a16:creationId xmlns:a16="http://schemas.microsoft.com/office/drawing/2014/main" id="{4267635A-5E3E-404F-A111-EF122BC2477D}"/>
                  </a:ext>
                </a:extLst>
              </p:cNvPr>
              <p:cNvSpPr/>
              <p:nvPr/>
            </p:nvSpPr>
            <p:spPr>
              <a:xfrm rot="10081858">
                <a:off x="7543356" y="2148013"/>
                <a:ext cx="276955" cy="724952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月 256">
                <a:extLst>
                  <a:ext uri="{FF2B5EF4-FFF2-40B4-BE49-F238E27FC236}">
                    <a16:creationId xmlns:a16="http://schemas.microsoft.com/office/drawing/2014/main" id="{F50EC60D-7D7F-4F19-90F2-B47F7F99117F}"/>
                  </a:ext>
                </a:extLst>
              </p:cNvPr>
              <p:cNvSpPr/>
              <p:nvPr/>
            </p:nvSpPr>
            <p:spPr>
              <a:xfrm rot="19435990">
                <a:off x="6760093" y="2447834"/>
                <a:ext cx="276955" cy="724952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3" name="グループ化 222">
              <a:extLst>
                <a:ext uri="{FF2B5EF4-FFF2-40B4-BE49-F238E27FC236}">
                  <a16:creationId xmlns:a16="http://schemas.microsoft.com/office/drawing/2014/main" id="{CA617394-4F09-4AB9-AC6D-FD6B678628F5}"/>
                </a:ext>
              </a:extLst>
            </p:cNvPr>
            <p:cNvGrpSpPr/>
            <p:nvPr/>
          </p:nvGrpSpPr>
          <p:grpSpPr>
            <a:xfrm>
              <a:off x="3745087" y="1713273"/>
              <a:ext cx="485951" cy="484715"/>
              <a:chOff x="5788381" y="1370734"/>
              <a:chExt cx="2629154" cy="2622468"/>
            </a:xfrm>
          </p:grpSpPr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623BF64F-5B3C-485B-A49F-ED094EF2FA37}"/>
                  </a:ext>
                </a:extLst>
              </p:cNvPr>
              <p:cNvSpPr/>
              <p:nvPr/>
            </p:nvSpPr>
            <p:spPr>
              <a:xfrm>
                <a:off x="5788381" y="1370734"/>
                <a:ext cx="2629154" cy="2622468"/>
              </a:xfrm>
              <a:custGeom>
                <a:avLst/>
                <a:gdLst>
                  <a:gd name="connsiteX0" fmla="*/ 1384595 w 2629154"/>
                  <a:gd name="connsiteY0" fmla="*/ 0 h 2622468"/>
                  <a:gd name="connsiteX1" fmla="*/ 1734796 w 2629154"/>
                  <a:gd name="connsiteY1" fmla="*/ 145058 h 2622468"/>
                  <a:gd name="connsiteX2" fmla="*/ 1764407 w 2629154"/>
                  <a:gd name="connsiteY2" fmla="*/ 180947 h 2622468"/>
                  <a:gd name="connsiteX3" fmla="*/ 1878554 w 2629154"/>
                  <a:gd name="connsiteY3" fmla="*/ 192454 h 2622468"/>
                  <a:gd name="connsiteX4" fmla="*/ 2347273 w 2629154"/>
                  <a:gd name="connsiteY4" fmla="*/ 531636 h 2622468"/>
                  <a:gd name="connsiteX5" fmla="*/ 2347939 w 2629154"/>
                  <a:gd name="connsiteY5" fmla="*/ 533063 h 2622468"/>
                  <a:gd name="connsiteX6" fmla="*/ 2410799 w 2629154"/>
                  <a:gd name="connsiteY6" fmla="*/ 567183 h 2622468"/>
                  <a:gd name="connsiteX7" fmla="*/ 2629154 w 2629154"/>
                  <a:gd name="connsiteY7" fmla="*/ 977859 h 2622468"/>
                  <a:gd name="connsiteX8" fmla="*/ 2590234 w 2629154"/>
                  <a:gd name="connsiteY8" fmla="*/ 1170636 h 2622468"/>
                  <a:gd name="connsiteX9" fmla="*/ 2584108 w 2629154"/>
                  <a:gd name="connsiteY9" fmla="*/ 1181923 h 2622468"/>
                  <a:gd name="connsiteX10" fmla="*/ 2598373 w 2629154"/>
                  <a:gd name="connsiteY10" fmla="*/ 1227880 h 2622468"/>
                  <a:gd name="connsiteX11" fmla="*/ 2612670 w 2629154"/>
                  <a:gd name="connsiteY11" fmla="*/ 1369720 h 2622468"/>
                  <a:gd name="connsiteX12" fmla="*/ 2599366 w 2629154"/>
                  <a:gd name="connsiteY12" fmla="*/ 1501707 h 2622468"/>
                  <a:gd name="connsiteX13" fmla="*/ 2612742 w 2629154"/>
                  <a:gd name="connsiteY13" fmla="*/ 1544797 h 2622468"/>
                  <a:gd name="connsiteX14" fmla="*/ 2622804 w 2629154"/>
                  <a:gd name="connsiteY14" fmla="*/ 1644609 h 2622468"/>
                  <a:gd name="connsiteX15" fmla="*/ 2477746 w 2629154"/>
                  <a:gd name="connsiteY15" fmla="*/ 1994810 h 2622468"/>
                  <a:gd name="connsiteX16" fmla="*/ 2410837 w 2629154"/>
                  <a:gd name="connsiteY16" fmla="*/ 2050015 h 2622468"/>
                  <a:gd name="connsiteX17" fmla="*/ 2396013 w 2629154"/>
                  <a:gd name="connsiteY17" fmla="*/ 2078971 h 2622468"/>
                  <a:gd name="connsiteX18" fmla="*/ 2064098 w 2629154"/>
                  <a:gd name="connsiteY18" fmla="*/ 2364176 h 2622468"/>
                  <a:gd name="connsiteX19" fmla="*/ 2025736 w 2629154"/>
                  <a:gd name="connsiteY19" fmla="*/ 2377280 h 2622468"/>
                  <a:gd name="connsiteX20" fmla="*/ 2011172 w 2629154"/>
                  <a:gd name="connsiteY20" fmla="*/ 2404113 h 2622468"/>
                  <a:gd name="connsiteX21" fmla="*/ 1600495 w 2629154"/>
                  <a:gd name="connsiteY21" fmla="*/ 2622468 h 2622468"/>
                  <a:gd name="connsiteX22" fmla="*/ 1407718 w 2629154"/>
                  <a:gd name="connsiteY22" fmla="*/ 2583548 h 2622468"/>
                  <a:gd name="connsiteX23" fmla="*/ 1327411 w 2629154"/>
                  <a:gd name="connsiteY23" fmla="*/ 2539959 h 2622468"/>
                  <a:gd name="connsiteX24" fmla="*/ 1270062 w 2629154"/>
                  <a:gd name="connsiteY24" fmla="*/ 2553176 h 2622468"/>
                  <a:gd name="connsiteX25" fmla="*/ 1162876 w 2629154"/>
                  <a:gd name="connsiteY25" fmla="*/ 2561285 h 2622468"/>
                  <a:gd name="connsiteX26" fmla="*/ 689652 w 2629154"/>
                  <a:gd name="connsiteY26" fmla="*/ 2378451 h 2622468"/>
                  <a:gd name="connsiteX27" fmla="*/ 685067 w 2629154"/>
                  <a:gd name="connsiteY27" fmla="*/ 2373642 h 2622468"/>
                  <a:gd name="connsiteX28" fmla="*/ 673395 w 2629154"/>
                  <a:gd name="connsiteY28" fmla="*/ 2374818 h 2622468"/>
                  <a:gd name="connsiteX29" fmla="*/ 178136 w 2629154"/>
                  <a:gd name="connsiteY29" fmla="*/ 1879559 h 2622468"/>
                  <a:gd name="connsiteX30" fmla="*/ 179379 w 2629154"/>
                  <a:gd name="connsiteY30" fmla="*/ 1867235 h 2622468"/>
                  <a:gd name="connsiteX31" fmla="*/ 120200 w 2629154"/>
                  <a:gd name="connsiteY31" fmla="*/ 1791917 h 2622468"/>
                  <a:gd name="connsiteX32" fmla="*/ 0 w 2629154"/>
                  <a:gd name="connsiteY32" fmla="*/ 1398412 h 2622468"/>
                  <a:gd name="connsiteX33" fmla="*/ 55308 w 2629154"/>
                  <a:gd name="connsiteY33" fmla="*/ 1124461 h 2622468"/>
                  <a:gd name="connsiteX34" fmla="*/ 111955 w 2629154"/>
                  <a:gd name="connsiteY34" fmla="*/ 1020095 h 2622468"/>
                  <a:gd name="connsiteX35" fmla="*/ 101936 w 2629154"/>
                  <a:gd name="connsiteY35" fmla="*/ 920709 h 2622468"/>
                  <a:gd name="connsiteX36" fmla="*/ 404418 w 2629154"/>
                  <a:gd name="connsiteY36" fmla="*/ 464370 h 2622468"/>
                  <a:gd name="connsiteX37" fmla="*/ 479873 w 2629154"/>
                  <a:gd name="connsiteY37" fmla="*/ 440947 h 2622468"/>
                  <a:gd name="connsiteX38" fmla="*/ 505017 w 2629154"/>
                  <a:gd name="connsiteY38" fmla="*/ 405581 h 2622468"/>
                  <a:gd name="connsiteX39" fmla="*/ 967293 w 2629154"/>
                  <a:gd name="connsiteY39" fmla="*/ 154053 h 2622468"/>
                  <a:gd name="connsiteX40" fmla="*/ 1029907 w 2629154"/>
                  <a:gd name="connsiteY40" fmla="*/ 150497 h 2622468"/>
                  <a:gd name="connsiteX41" fmla="*/ 1034394 w 2629154"/>
                  <a:gd name="connsiteY41" fmla="*/ 145058 h 2622468"/>
                  <a:gd name="connsiteX42" fmla="*/ 1384595 w 2629154"/>
                  <a:gd name="connsiteY42" fmla="*/ 0 h 2622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629154" h="2622468">
                    <a:moveTo>
                      <a:pt x="1384595" y="0"/>
                    </a:moveTo>
                    <a:cubicBezTo>
                      <a:pt x="1521357" y="0"/>
                      <a:pt x="1645172" y="55434"/>
                      <a:pt x="1734796" y="145058"/>
                    </a:cubicBezTo>
                    <a:lnTo>
                      <a:pt x="1764407" y="180947"/>
                    </a:lnTo>
                    <a:lnTo>
                      <a:pt x="1878554" y="192454"/>
                    </a:lnTo>
                    <a:cubicBezTo>
                      <a:pt x="2079001" y="233470"/>
                      <a:pt x="2248407" y="359698"/>
                      <a:pt x="2347273" y="531636"/>
                    </a:cubicBezTo>
                    <a:lnTo>
                      <a:pt x="2347939" y="533063"/>
                    </a:lnTo>
                    <a:lnTo>
                      <a:pt x="2410799" y="567183"/>
                    </a:lnTo>
                    <a:cubicBezTo>
                      <a:pt x="2542539" y="656184"/>
                      <a:pt x="2629154" y="806907"/>
                      <a:pt x="2629154" y="977859"/>
                    </a:cubicBezTo>
                    <a:cubicBezTo>
                      <a:pt x="2629154" y="1046240"/>
                      <a:pt x="2615296" y="1111384"/>
                      <a:pt x="2590234" y="1170636"/>
                    </a:cubicBezTo>
                    <a:lnTo>
                      <a:pt x="2584108" y="1181923"/>
                    </a:lnTo>
                    <a:lnTo>
                      <a:pt x="2598373" y="1227880"/>
                    </a:lnTo>
                    <a:cubicBezTo>
                      <a:pt x="2607747" y="1273697"/>
                      <a:pt x="2612670" y="1321134"/>
                      <a:pt x="2612670" y="1369720"/>
                    </a:cubicBezTo>
                    <a:lnTo>
                      <a:pt x="2599366" y="1501707"/>
                    </a:lnTo>
                    <a:lnTo>
                      <a:pt x="2612742" y="1544797"/>
                    </a:lnTo>
                    <a:cubicBezTo>
                      <a:pt x="2619339" y="1577037"/>
                      <a:pt x="2622804" y="1610419"/>
                      <a:pt x="2622804" y="1644609"/>
                    </a:cubicBezTo>
                    <a:cubicBezTo>
                      <a:pt x="2622804" y="1781371"/>
                      <a:pt x="2567370" y="1905186"/>
                      <a:pt x="2477746" y="1994810"/>
                    </a:cubicBezTo>
                    <a:lnTo>
                      <a:pt x="2410837" y="2050015"/>
                    </a:lnTo>
                    <a:lnTo>
                      <a:pt x="2396013" y="2078971"/>
                    </a:lnTo>
                    <a:cubicBezTo>
                      <a:pt x="2318863" y="2205942"/>
                      <a:pt x="2202671" y="2306565"/>
                      <a:pt x="2064098" y="2364176"/>
                    </a:cubicBezTo>
                    <a:lnTo>
                      <a:pt x="2025736" y="2377280"/>
                    </a:lnTo>
                    <a:lnTo>
                      <a:pt x="2011172" y="2404113"/>
                    </a:lnTo>
                    <a:cubicBezTo>
                      <a:pt x="1922170" y="2535853"/>
                      <a:pt x="1771448" y="2622468"/>
                      <a:pt x="1600495" y="2622468"/>
                    </a:cubicBezTo>
                    <a:cubicBezTo>
                      <a:pt x="1532114" y="2622468"/>
                      <a:pt x="1466970" y="2608610"/>
                      <a:pt x="1407718" y="2583548"/>
                    </a:cubicBezTo>
                    <a:lnTo>
                      <a:pt x="1327411" y="2539959"/>
                    </a:lnTo>
                    <a:lnTo>
                      <a:pt x="1270062" y="2553176"/>
                    </a:lnTo>
                    <a:cubicBezTo>
                      <a:pt x="1235113" y="2558516"/>
                      <a:pt x="1199318" y="2561285"/>
                      <a:pt x="1162876" y="2561285"/>
                    </a:cubicBezTo>
                    <a:cubicBezTo>
                      <a:pt x="980672" y="2561285"/>
                      <a:pt x="814639" y="2492050"/>
                      <a:pt x="689652" y="2378451"/>
                    </a:cubicBezTo>
                    <a:lnTo>
                      <a:pt x="685067" y="2373642"/>
                    </a:lnTo>
                    <a:lnTo>
                      <a:pt x="673395" y="2374818"/>
                    </a:lnTo>
                    <a:cubicBezTo>
                      <a:pt x="399871" y="2374818"/>
                      <a:pt x="178136" y="2153083"/>
                      <a:pt x="178136" y="1879559"/>
                    </a:cubicBezTo>
                    <a:lnTo>
                      <a:pt x="179379" y="1867235"/>
                    </a:lnTo>
                    <a:lnTo>
                      <a:pt x="120200" y="1791917"/>
                    </a:lnTo>
                    <a:cubicBezTo>
                      <a:pt x="44312" y="1679588"/>
                      <a:pt x="0" y="1544175"/>
                      <a:pt x="0" y="1398412"/>
                    </a:cubicBezTo>
                    <a:cubicBezTo>
                      <a:pt x="0" y="1301237"/>
                      <a:pt x="19694" y="1208662"/>
                      <a:pt x="55308" y="1124461"/>
                    </a:cubicBezTo>
                    <a:lnTo>
                      <a:pt x="111955" y="1020095"/>
                    </a:lnTo>
                    <a:lnTo>
                      <a:pt x="101936" y="920709"/>
                    </a:lnTo>
                    <a:cubicBezTo>
                      <a:pt x="101936" y="715566"/>
                      <a:pt x="226662" y="539554"/>
                      <a:pt x="404418" y="464370"/>
                    </a:cubicBezTo>
                    <a:lnTo>
                      <a:pt x="479873" y="440947"/>
                    </a:lnTo>
                    <a:lnTo>
                      <a:pt x="505017" y="405581"/>
                    </a:lnTo>
                    <a:cubicBezTo>
                      <a:pt x="617969" y="268714"/>
                      <a:pt x="781660" y="175274"/>
                      <a:pt x="967293" y="154053"/>
                    </a:cubicBezTo>
                    <a:lnTo>
                      <a:pt x="1029907" y="150497"/>
                    </a:lnTo>
                    <a:lnTo>
                      <a:pt x="1034394" y="145058"/>
                    </a:lnTo>
                    <a:cubicBezTo>
                      <a:pt x="1124019" y="55434"/>
                      <a:pt x="1247833" y="0"/>
                      <a:pt x="1384595" y="0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9900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月 242">
                <a:extLst>
                  <a:ext uri="{FF2B5EF4-FFF2-40B4-BE49-F238E27FC236}">
                    <a16:creationId xmlns:a16="http://schemas.microsoft.com/office/drawing/2014/main" id="{AB82709B-60D0-41F0-A9CA-7190F19CBE2F}"/>
                  </a:ext>
                </a:extLst>
              </p:cNvPr>
              <p:cNvSpPr/>
              <p:nvPr/>
            </p:nvSpPr>
            <p:spPr>
              <a:xfrm rot="1800000">
                <a:off x="6177089" y="1959361"/>
                <a:ext cx="276955" cy="724952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月 243">
                <a:extLst>
                  <a:ext uri="{FF2B5EF4-FFF2-40B4-BE49-F238E27FC236}">
                    <a16:creationId xmlns:a16="http://schemas.microsoft.com/office/drawing/2014/main" id="{6E893974-F7F1-43A7-AB09-47130D99D2FA}"/>
                  </a:ext>
                </a:extLst>
              </p:cNvPr>
              <p:cNvSpPr/>
              <p:nvPr/>
            </p:nvSpPr>
            <p:spPr>
              <a:xfrm rot="5400000">
                <a:off x="7072120" y="1458846"/>
                <a:ext cx="276954" cy="724953"/>
              </a:xfrm>
              <a:prstGeom prst="moon">
                <a:avLst/>
              </a:prstGeom>
              <a:solidFill>
                <a:schemeClr val="tx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月 244">
                <a:extLst>
                  <a:ext uri="{FF2B5EF4-FFF2-40B4-BE49-F238E27FC236}">
                    <a16:creationId xmlns:a16="http://schemas.microsoft.com/office/drawing/2014/main" id="{5EA373D0-5AD2-4BC1-B80E-7875DD1C77A3}"/>
                  </a:ext>
                </a:extLst>
              </p:cNvPr>
              <p:cNvSpPr/>
              <p:nvPr/>
            </p:nvSpPr>
            <p:spPr>
              <a:xfrm rot="12456006">
                <a:off x="7971921" y="2642369"/>
                <a:ext cx="276955" cy="724952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月 245">
                <a:extLst>
                  <a:ext uri="{FF2B5EF4-FFF2-40B4-BE49-F238E27FC236}">
                    <a16:creationId xmlns:a16="http://schemas.microsoft.com/office/drawing/2014/main" id="{A0B39CCC-21E8-4EC0-9580-1F9770D128FC}"/>
                  </a:ext>
                </a:extLst>
              </p:cNvPr>
              <p:cNvSpPr/>
              <p:nvPr/>
            </p:nvSpPr>
            <p:spPr>
              <a:xfrm rot="17920388">
                <a:off x="6325180" y="2937789"/>
                <a:ext cx="276954" cy="724953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月 246">
                <a:extLst>
                  <a:ext uri="{FF2B5EF4-FFF2-40B4-BE49-F238E27FC236}">
                    <a16:creationId xmlns:a16="http://schemas.microsoft.com/office/drawing/2014/main" id="{7E8E74AD-A6E6-4358-9F1A-D9A0B5F6F631}"/>
                  </a:ext>
                </a:extLst>
              </p:cNvPr>
              <p:cNvSpPr/>
              <p:nvPr/>
            </p:nvSpPr>
            <p:spPr>
              <a:xfrm rot="15596781">
                <a:off x="7278863" y="3237841"/>
                <a:ext cx="206576" cy="707562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月 247">
                <a:extLst>
                  <a:ext uri="{FF2B5EF4-FFF2-40B4-BE49-F238E27FC236}">
                    <a16:creationId xmlns:a16="http://schemas.microsoft.com/office/drawing/2014/main" id="{8EA36808-1CFB-4DB8-BD3F-7F4B7338DA4F}"/>
                  </a:ext>
                </a:extLst>
              </p:cNvPr>
              <p:cNvSpPr/>
              <p:nvPr/>
            </p:nvSpPr>
            <p:spPr>
              <a:xfrm rot="10081858">
                <a:off x="7543356" y="2148013"/>
                <a:ext cx="276955" cy="724952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月 248">
                <a:extLst>
                  <a:ext uri="{FF2B5EF4-FFF2-40B4-BE49-F238E27FC236}">
                    <a16:creationId xmlns:a16="http://schemas.microsoft.com/office/drawing/2014/main" id="{726F0B61-6F99-428C-8C6A-3482A40A2A7C}"/>
                  </a:ext>
                </a:extLst>
              </p:cNvPr>
              <p:cNvSpPr/>
              <p:nvPr/>
            </p:nvSpPr>
            <p:spPr>
              <a:xfrm rot="19435990">
                <a:off x="6760093" y="2447834"/>
                <a:ext cx="276955" cy="724952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4" name="グループ化 223">
              <a:extLst>
                <a:ext uri="{FF2B5EF4-FFF2-40B4-BE49-F238E27FC236}">
                  <a16:creationId xmlns:a16="http://schemas.microsoft.com/office/drawing/2014/main" id="{F74436D0-4C80-4144-B690-AC70FE6B3F98}"/>
                </a:ext>
              </a:extLst>
            </p:cNvPr>
            <p:cNvGrpSpPr/>
            <p:nvPr/>
          </p:nvGrpSpPr>
          <p:grpSpPr>
            <a:xfrm>
              <a:off x="4411547" y="1702050"/>
              <a:ext cx="485951" cy="484715"/>
              <a:chOff x="5788381" y="1370734"/>
              <a:chExt cx="2629154" cy="2622468"/>
            </a:xfrm>
          </p:grpSpPr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BF10A01E-2133-4F67-A931-194A1DB9CA74}"/>
                  </a:ext>
                </a:extLst>
              </p:cNvPr>
              <p:cNvSpPr/>
              <p:nvPr/>
            </p:nvSpPr>
            <p:spPr>
              <a:xfrm>
                <a:off x="5788381" y="1370734"/>
                <a:ext cx="2629154" cy="2622468"/>
              </a:xfrm>
              <a:custGeom>
                <a:avLst/>
                <a:gdLst>
                  <a:gd name="connsiteX0" fmla="*/ 1384595 w 2629154"/>
                  <a:gd name="connsiteY0" fmla="*/ 0 h 2622468"/>
                  <a:gd name="connsiteX1" fmla="*/ 1734796 w 2629154"/>
                  <a:gd name="connsiteY1" fmla="*/ 145058 h 2622468"/>
                  <a:gd name="connsiteX2" fmla="*/ 1764407 w 2629154"/>
                  <a:gd name="connsiteY2" fmla="*/ 180947 h 2622468"/>
                  <a:gd name="connsiteX3" fmla="*/ 1878554 w 2629154"/>
                  <a:gd name="connsiteY3" fmla="*/ 192454 h 2622468"/>
                  <a:gd name="connsiteX4" fmla="*/ 2347273 w 2629154"/>
                  <a:gd name="connsiteY4" fmla="*/ 531636 h 2622468"/>
                  <a:gd name="connsiteX5" fmla="*/ 2347939 w 2629154"/>
                  <a:gd name="connsiteY5" fmla="*/ 533063 h 2622468"/>
                  <a:gd name="connsiteX6" fmla="*/ 2410799 w 2629154"/>
                  <a:gd name="connsiteY6" fmla="*/ 567183 h 2622468"/>
                  <a:gd name="connsiteX7" fmla="*/ 2629154 w 2629154"/>
                  <a:gd name="connsiteY7" fmla="*/ 977859 h 2622468"/>
                  <a:gd name="connsiteX8" fmla="*/ 2590234 w 2629154"/>
                  <a:gd name="connsiteY8" fmla="*/ 1170636 h 2622468"/>
                  <a:gd name="connsiteX9" fmla="*/ 2584108 w 2629154"/>
                  <a:gd name="connsiteY9" fmla="*/ 1181923 h 2622468"/>
                  <a:gd name="connsiteX10" fmla="*/ 2598373 w 2629154"/>
                  <a:gd name="connsiteY10" fmla="*/ 1227880 h 2622468"/>
                  <a:gd name="connsiteX11" fmla="*/ 2612670 w 2629154"/>
                  <a:gd name="connsiteY11" fmla="*/ 1369720 h 2622468"/>
                  <a:gd name="connsiteX12" fmla="*/ 2599366 w 2629154"/>
                  <a:gd name="connsiteY12" fmla="*/ 1501707 h 2622468"/>
                  <a:gd name="connsiteX13" fmla="*/ 2612742 w 2629154"/>
                  <a:gd name="connsiteY13" fmla="*/ 1544797 h 2622468"/>
                  <a:gd name="connsiteX14" fmla="*/ 2622804 w 2629154"/>
                  <a:gd name="connsiteY14" fmla="*/ 1644609 h 2622468"/>
                  <a:gd name="connsiteX15" fmla="*/ 2477746 w 2629154"/>
                  <a:gd name="connsiteY15" fmla="*/ 1994810 h 2622468"/>
                  <a:gd name="connsiteX16" fmla="*/ 2410837 w 2629154"/>
                  <a:gd name="connsiteY16" fmla="*/ 2050015 h 2622468"/>
                  <a:gd name="connsiteX17" fmla="*/ 2396013 w 2629154"/>
                  <a:gd name="connsiteY17" fmla="*/ 2078971 h 2622468"/>
                  <a:gd name="connsiteX18" fmla="*/ 2064098 w 2629154"/>
                  <a:gd name="connsiteY18" fmla="*/ 2364176 h 2622468"/>
                  <a:gd name="connsiteX19" fmla="*/ 2025736 w 2629154"/>
                  <a:gd name="connsiteY19" fmla="*/ 2377280 h 2622468"/>
                  <a:gd name="connsiteX20" fmla="*/ 2011172 w 2629154"/>
                  <a:gd name="connsiteY20" fmla="*/ 2404113 h 2622468"/>
                  <a:gd name="connsiteX21" fmla="*/ 1600495 w 2629154"/>
                  <a:gd name="connsiteY21" fmla="*/ 2622468 h 2622468"/>
                  <a:gd name="connsiteX22" fmla="*/ 1407718 w 2629154"/>
                  <a:gd name="connsiteY22" fmla="*/ 2583548 h 2622468"/>
                  <a:gd name="connsiteX23" fmla="*/ 1327411 w 2629154"/>
                  <a:gd name="connsiteY23" fmla="*/ 2539959 h 2622468"/>
                  <a:gd name="connsiteX24" fmla="*/ 1270062 w 2629154"/>
                  <a:gd name="connsiteY24" fmla="*/ 2553176 h 2622468"/>
                  <a:gd name="connsiteX25" fmla="*/ 1162876 w 2629154"/>
                  <a:gd name="connsiteY25" fmla="*/ 2561285 h 2622468"/>
                  <a:gd name="connsiteX26" fmla="*/ 689652 w 2629154"/>
                  <a:gd name="connsiteY26" fmla="*/ 2378451 h 2622468"/>
                  <a:gd name="connsiteX27" fmla="*/ 685067 w 2629154"/>
                  <a:gd name="connsiteY27" fmla="*/ 2373642 h 2622468"/>
                  <a:gd name="connsiteX28" fmla="*/ 673395 w 2629154"/>
                  <a:gd name="connsiteY28" fmla="*/ 2374818 h 2622468"/>
                  <a:gd name="connsiteX29" fmla="*/ 178136 w 2629154"/>
                  <a:gd name="connsiteY29" fmla="*/ 1879559 h 2622468"/>
                  <a:gd name="connsiteX30" fmla="*/ 179379 w 2629154"/>
                  <a:gd name="connsiteY30" fmla="*/ 1867235 h 2622468"/>
                  <a:gd name="connsiteX31" fmla="*/ 120200 w 2629154"/>
                  <a:gd name="connsiteY31" fmla="*/ 1791917 h 2622468"/>
                  <a:gd name="connsiteX32" fmla="*/ 0 w 2629154"/>
                  <a:gd name="connsiteY32" fmla="*/ 1398412 h 2622468"/>
                  <a:gd name="connsiteX33" fmla="*/ 55308 w 2629154"/>
                  <a:gd name="connsiteY33" fmla="*/ 1124461 h 2622468"/>
                  <a:gd name="connsiteX34" fmla="*/ 111955 w 2629154"/>
                  <a:gd name="connsiteY34" fmla="*/ 1020095 h 2622468"/>
                  <a:gd name="connsiteX35" fmla="*/ 101936 w 2629154"/>
                  <a:gd name="connsiteY35" fmla="*/ 920709 h 2622468"/>
                  <a:gd name="connsiteX36" fmla="*/ 404418 w 2629154"/>
                  <a:gd name="connsiteY36" fmla="*/ 464370 h 2622468"/>
                  <a:gd name="connsiteX37" fmla="*/ 479873 w 2629154"/>
                  <a:gd name="connsiteY37" fmla="*/ 440947 h 2622468"/>
                  <a:gd name="connsiteX38" fmla="*/ 505017 w 2629154"/>
                  <a:gd name="connsiteY38" fmla="*/ 405581 h 2622468"/>
                  <a:gd name="connsiteX39" fmla="*/ 967293 w 2629154"/>
                  <a:gd name="connsiteY39" fmla="*/ 154053 h 2622468"/>
                  <a:gd name="connsiteX40" fmla="*/ 1029907 w 2629154"/>
                  <a:gd name="connsiteY40" fmla="*/ 150497 h 2622468"/>
                  <a:gd name="connsiteX41" fmla="*/ 1034394 w 2629154"/>
                  <a:gd name="connsiteY41" fmla="*/ 145058 h 2622468"/>
                  <a:gd name="connsiteX42" fmla="*/ 1384595 w 2629154"/>
                  <a:gd name="connsiteY42" fmla="*/ 0 h 2622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629154" h="2622468">
                    <a:moveTo>
                      <a:pt x="1384595" y="0"/>
                    </a:moveTo>
                    <a:cubicBezTo>
                      <a:pt x="1521357" y="0"/>
                      <a:pt x="1645172" y="55434"/>
                      <a:pt x="1734796" y="145058"/>
                    </a:cubicBezTo>
                    <a:lnTo>
                      <a:pt x="1764407" y="180947"/>
                    </a:lnTo>
                    <a:lnTo>
                      <a:pt x="1878554" y="192454"/>
                    </a:lnTo>
                    <a:cubicBezTo>
                      <a:pt x="2079001" y="233470"/>
                      <a:pt x="2248407" y="359698"/>
                      <a:pt x="2347273" y="531636"/>
                    </a:cubicBezTo>
                    <a:lnTo>
                      <a:pt x="2347939" y="533063"/>
                    </a:lnTo>
                    <a:lnTo>
                      <a:pt x="2410799" y="567183"/>
                    </a:lnTo>
                    <a:cubicBezTo>
                      <a:pt x="2542539" y="656184"/>
                      <a:pt x="2629154" y="806907"/>
                      <a:pt x="2629154" y="977859"/>
                    </a:cubicBezTo>
                    <a:cubicBezTo>
                      <a:pt x="2629154" y="1046240"/>
                      <a:pt x="2615296" y="1111384"/>
                      <a:pt x="2590234" y="1170636"/>
                    </a:cubicBezTo>
                    <a:lnTo>
                      <a:pt x="2584108" y="1181923"/>
                    </a:lnTo>
                    <a:lnTo>
                      <a:pt x="2598373" y="1227880"/>
                    </a:lnTo>
                    <a:cubicBezTo>
                      <a:pt x="2607747" y="1273697"/>
                      <a:pt x="2612670" y="1321134"/>
                      <a:pt x="2612670" y="1369720"/>
                    </a:cubicBezTo>
                    <a:lnTo>
                      <a:pt x="2599366" y="1501707"/>
                    </a:lnTo>
                    <a:lnTo>
                      <a:pt x="2612742" y="1544797"/>
                    </a:lnTo>
                    <a:cubicBezTo>
                      <a:pt x="2619339" y="1577037"/>
                      <a:pt x="2622804" y="1610419"/>
                      <a:pt x="2622804" y="1644609"/>
                    </a:cubicBezTo>
                    <a:cubicBezTo>
                      <a:pt x="2622804" y="1781371"/>
                      <a:pt x="2567370" y="1905186"/>
                      <a:pt x="2477746" y="1994810"/>
                    </a:cubicBezTo>
                    <a:lnTo>
                      <a:pt x="2410837" y="2050015"/>
                    </a:lnTo>
                    <a:lnTo>
                      <a:pt x="2396013" y="2078971"/>
                    </a:lnTo>
                    <a:cubicBezTo>
                      <a:pt x="2318863" y="2205942"/>
                      <a:pt x="2202671" y="2306565"/>
                      <a:pt x="2064098" y="2364176"/>
                    </a:cubicBezTo>
                    <a:lnTo>
                      <a:pt x="2025736" y="2377280"/>
                    </a:lnTo>
                    <a:lnTo>
                      <a:pt x="2011172" y="2404113"/>
                    </a:lnTo>
                    <a:cubicBezTo>
                      <a:pt x="1922170" y="2535853"/>
                      <a:pt x="1771448" y="2622468"/>
                      <a:pt x="1600495" y="2622468"/>
                    </a:cubicBezTo>
                    <a:cubicBezTo>
                      <a:pt x="1532114" y="2622468"/>
                      <a:pt x="1466970" y="2608610"/>
                      <a:pt x="1407718" y="2583548"/>
                    </a:cubicBezTo>
                    <a:lnTo>
                      <a:pt x="1327411" y="2539959"/>
                    </a:lnTo>
                    <a:lnTo>
                      <a:pt x="1270062" y="2553176"/>
                    </a:lnTo>
                    <a:cubicBezTo>
                      <a:pt x="1235113" y="2558516"/>
                      <a:pt x="1199318" y="2561285"/>
                      <a:pt x="1162876" y="2561285"/>
                    </a:cubicBezTo>
                    <a:cubicBezTo>
                      <a:pt x="980672" y="2561285"/>
                      <a:pt x="814639" y="2492050"/>
                      <a:pt x="689652" y="2378451"/>
                    </a:cubicBezTo>
                    <a:lnTo>
                      <a:pt x="685067" y="2373642"/>
                    </a:lnTo>
                    <a:lnTo>
                      <a:pt x="673395" y="2374818"/>
                    </a:lnTo>
                    <a:cubicBezTo>
                      <a:pt x="399871" y="2374818"/>
                      <a:pt x="178136" y="2153083"/>
                      <a:pt x="178136" y="1879559"/>
                    </a:cubicBezTo>
                    <a:lnTo>
                      <a:pt x="179379" y="1867235"/>
                    </a:lnTo>
                    <a:lnTo>
                      <a:pt x="120200" y="1791917"/>
                    </a:lnTo>
                    <a:cubicBezTo>
                      <a:pt x="44312" y="1679588"/>
                      <a:pt x="0" y="1544175"/>
                      <a:pt x="0" y="1398412"/>
                    </a:cubicBezTo>
                    <a:cubicBezTo>
                      <a:pt x="0" y="1301237"/>
                      <a:pt x="19694" y="1208662"/>
                      <a:pt x="55308" y="1124461"/>
                    </a:cubicBezTo>
                    <a:lnTo>
                      <a:pt x="111955" y="1020095"/>
                    </a:lnTo>
                    <a:lnTo>
                      <a:pt x="101936" y="920709"/>
                    </a:lnTo>
                    <a:cubicBezTo>
                      <a:pt x="101936" y="715566"/>
                      <a:pt x="226662" y="539554"/>
                      <a:pt x="404418" y="464370"/>
                    </a:cubicBezTo>
                    <a:lnTo>
                      <a:pt x="479873" y="440947"/>
                    </a:lnTo>
                    <a:lnTo>
                      <a:pt x="505017" y="405581"/>
                    </a:lnTo>
                    <a:cubicBezTo>
                      <a:pt x="617969" y="268714"/>
                      <a:pt x="781660" y="175274"/>
                      <a:pt x="967293" y="154053"/>
                    </a:cubicBezTo>
                    <a:lnTo>
                      <a:pt x="1029907" y="150497"/>
                    </a:lnTo>
                    <a:lnTo>
                      <a:pt x="1034394" y="145058"/>
                    </a:lnTo>
                    <a:cubicBezTo>
                      <a:pt x="1124019" y="55434"/>
                      <a:pt x="1247833" y="0"/>
                      <a:pt x="1384595" y="0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9900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月 234">
                <a:extLst>
                  <a:ext uri="{FF2B5EF4-FFF2-40B4-BE49-F238E27FC236}">
                    <a16:creationId xmlns:a16="http://schemas.microsoft.com/office/drawing/2014/main" id="{A68EB310-E093-448B-88C5-9E5683B3A81C}"/>
                  </a:ext>
                </a:extLst>
              </p:cNvPr>
              <p:cNvSpPr/>
              <p:nvPr/>
            </p:nvSpPr>
            <p:spPr>
              <a:xfrm rot="1800000">
                <a:off x="6177089" y="1959361"/>
                <a:ext cx="276955" cy="724952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月 235">
                <a:extLst>
                  <a:ext uri="{FF2B5EF4-FFF2-40B4-BE49-F238E27FC236}">
                    <a16:creationId xmlns:a16="http://schemas.microsoft.com/office/drawing/2014/main" id="{D2A67C01-BC8C-475C-B0B2-27DE29E85E49}"/>
                  </a:ext>
                </a:extLst>
              </p:cNvPr>
              <p:cNvSpPr/>
              <p:nvPr/>
            </p:nvSpPr>
            <p:spPr>
              <a:xfrm rot="5400000">
                <a:off x="7072120" y="1458846"/>
                <a:ext cx="276954" cy="724953"/>
              </a:xfrm>
              <a:prstGeom prst="moon">
                <a:avLst/>
              </a:prstGeom>
              <a:solidFill>
                <a:schemeClr val="tx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月 236">
                <a:extLst>
                  <a:ext uri="{FF2B5EF4-FFF2-40B4-BE49-F238E27FC236}">
                    <a16:creationId xmlns:a16="http://schemas.microsoft.com/office/drawing/2014/main" id="{7C13ADAC-F8D9-4A22-9566-6CEEB93688F5}"/>
                  </a:ext>
                </a:extLst>
              </p:cNvPr>
              <p:cNvSpPr/>
              <p:nvPr/>
            </p:nvSpPr>
            <p:spPr>
              <a:xfrm rot="12456006">
                <a:off x="7971921" y="2642369"/>
                <a:ext cx="276955" cy="724952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月 237">
                <a:extLst>
                  <a:ext uri="{FF2B5EF4-FFF2-40B4-BE49-F238E27FC236}">
                    <a16:creationId xmlns:a16="http://schemas.microsoft.com/office/drawing/2014/main" id="{48B15884-89BE-43BF-B520-25F168CDC29A}"/>
                  </a:ext>
                </a:extLst>
              </p:cNvPr>
              <p:cNvSpPr/>
              <p:nvPr/>
            </p:nvSpPr>
            <p:spPr>
              <a:xfrm rot="17920388">
                <a:off x="6325180" y="2937789"/>
                <a:ext cx="276954" cy="724953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月 238">
                <a:extLst>
                  <a:ext uri="{FF2B5EF4-FFF2-40B4-BE49-F238E27FC236}">
                    <a16:creationId xmlns:a16="http://schemas.microsoft.com/office/drawing/2014/main" id="{77CD0793-3C6B-4C4A-834B-5902880CE951}"/>
                  </a:ext>
                </a:extLst>
              </p:cNvPr>
              <p:cNvSpPr/>
              <p:nvPr/>
            </p:nvSpPr>
            <p:spPr>
              <a:xfrm rot="15596781">
                <a:off x="7278863" y="3237841"/>
                <a:ext cx="206576" cy="707562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月 239">
                <a:extLst>
                  <a:ext uri="{FF2B5EF4-FFF2-40B4-BE49-F238E27FC236}">
                    <a16:creationId xmlns:a16="http://schemas.microsoft.com/office/drawing/2014/main" id="{91B3A621-2DB1-46E6-ACE7-9FBA11EC1173}"/>
                  </a:ext>
                </a:extLst>
              </p:cNvPr>
              <p:cNvSpPr/>
              <p:nvPr/>
            </p:nvSpPr>
            <p:spPr>
              <a:xfrm rot="10081858">
                <a:off x="7543356" y="2148013"/>
                <a:ext cx="276955" cy="724952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月 240">
                <a:extLst>
                  <a:ext uri="{FF2B5EF4-FFF2-40B4-BE49-F238E27FC236}">
                    <a16:creationId xmlns:a16="http://schemas.microsoft.com/office/drawing/2014/main" id="{9AF5FC9C-8B4B-4AE4-B456-B390F4832086}"/>
                  </a:ext>
                </a:extLst>
              </p:cNvPr>
              <p:cNvSpPr/>
              <p:nvPr/>
            </p:nvSpPr>
            <p:spPr>
              <a:xfrm rot="19435990">
                <a:off x="6760093" y="2447834"/>
                <a:ext cx="276955" cy="724952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5" name="グループ化 224">
              <a:extLst>
                <a:ext uri="{FF2B5EF4-FFF2-40B4-BE49-F238E27FC236}">
                  <a16:creationId xmlns:a16="http://schemas.microsoft.com/office/drawing/2014/main" id="{E9B66EE8-DB4B-4A76-A1B0-B5DA9D586066}"/>
                </a:ext>
              </a:extLst>
            </p:cNvPr>
            <p:cNvGrpSpPr/>
            <p:nvPr/>
          </p:nvGrpSpPr>
          <p:grpSpPr>
            <a:xfrm>
              <a:off x="4105839" y="1885372"/>
              <a:ext cx="485951" cy="484715"/>
              <a:chOff x="5788381" y="1370734"/>
              <a:chExt cx="2629154" cy="2622468"/>
            </a:xfrm>
          </p:grpSpPr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3E11CAAD-BC10-4F9B-9A68-31CBAA041A42}"/>
                  </a:ext>
                </a:extLst>
              </p:cNvPr>
              <p:cNvSpPr/>
              <p:nvPr/>
            </p:nvSpPr>
            <p:spPr>
              <a:xfrm>
                <a:off x="5788381" y="1370734"/>
                <a:ext cx="2629154" cy="2622468"/>
              </a:xfrm>
              <a:custGeom>
                <a:avLst/>
                <a:gdLst>
                  <a:gd name="connsiteX0" fmla="*/ 1384595 w 2629154"/>
                  <a:gd name="connsiteY0" fmla="*/ 0 h 2622468"/>
                  <a:gd name="connsiteX1" fmla="*/ 1734796 w 2629154"/>
                  <a:gd name="connsiteY1" fmla="*/ 145058 h 2622468"/>
                  <a:gd name="connsiteX2" fmla="*/ 1764407 w 2629154"/>
                  <a:gd name="connsiteY2" fmla="*/ 180947 h 2622468"/>
                  <a:gd name="connsiteX3" fmla="*/ 1878554 w 2629154"/>
                  <a:gd name="connsiteY3" fmla="*/ 192454 h 2622468"/>
                  <a:gd name="connsiteX4" fmla="*/ 2347273 w 2629154"/>
                  <a:gd name="connsiteY4" fmla="*/ 531636 h 2622468"/>
                  <a:gd name="connsiteX5" fmla="*/ 2347939 w 2629154"/>
                  <a:gd name="connsiteY5" fmla="*/ 533063 h 2622468"/>
                  <a:gd name="connsiteX6" fmla="*/ 2410799 w 2629154"/>
                  <a:gd name="connsiteY6" fmla="*/ 567183 h 2622468"/>
                  <a:gd name="connsiteX7" fmla="*/ 2629154 w 2629154"/>
                  <a:gd name="connsiteY7" fmla="*/ 977859 h 2622468"/>
                  <a:gd name="connsiteX8" fmla="*/ 2590234 w 2629154"/>
                  <a:gd name="connsiteY8" fmla="*/ 1170636 h 2622468"/>
                  <a:gd name="connsiteX9" fmla="*/ 2584108 w 2629154"/>
                  <a:gd name="connsiteY9" fmla="*/ 1181923 h 2622468"/>
                  <a:gd name="connsiteX10" fmla="*/ 2598373 w 2629154"/>
                  <a:gd name="connsiteY10" fmla="*/ 1227880 h 2622468"/>
                  <a:gd name="connsiteX11" fmla="*/ 2612670 w 2629154"/>
                  <a:gd name="connsiteY11" fmla="*/ 1369720 h 2622468"/>
                  <a:gd name="connsiteX12" fmla="*/ 2599366 w 2629154"/>
                  <a:gd name="connsiteY12" fmla="*/ 1501707 h 2622468"/>
                  <a:gd name="connsiteX13" fmla="*/ 2612742 w 2629154"/>
                  <a:gd name="connsiteY13" fmla="*/ 1544797 h 2622468"/>
                  <a:gd name="connsiteX14" fmla="*/ 2622804 w 2629154"/>
                  <a:gd name="connsiteY14" fmla="*/ 1644609 h 2622468"/>
                  <a:gd name="connsiteX15" fmla="*/ 2477746 w 2629154"/>
                  <a:gd name="connsiteY15" fmla="*/ 1994810 h 2622468"/>
                  <a:gd name="connsiteX16" fmla="*/ 2410837 w 2629154"/>
                  <a:gd name="connsiteY16" fmla="*/ 2050015 h 2622468"/>
                  <a:gd name="connsiteX17" fmla="*/ 2396013 w 2629154"/>
                  <a:gd name="connsiteY17" fmla="*/ 2078971 h 2622468"/>
                  <a:gd name="connsiteX18" fmla="*/ 2064098 w 2629154"/>
                  <a:gd name="connsiteY18" fmla="*/ 2364176 h 2622468"/>
                  <a:gd name="connsiteX19" fmla="*/ 2025736 w 2629154"/>
                  <a:gd name="connsiteY19" fmla="*/ 2377280 h 2622468"/>
                  <a:gd name="connsiteX20" fmla="*/ 2011172 w 2629154"/>
                  <a:gd name="connsiteY20" fmla="*/ 2404113 h 2622468"/>
                  <a:gd name="connsiteX21" fmla="*/ 1600495 w 2629154"/>
                  <a:gd name="connsiteY21" fmla="*/ 2622468 h 2622468"/>
                  <a:gd name="connsiteX22" fmla="*/ 1407718 w 2629154"/>
                  <a:gd name="connsiteY22" fmla="*/ 2583548 h 2622468"/>
                  <a:gd name="connsiteX23" fmla="*/ 1327411 w 2629154"/>
                  <a:gd name="connsiteY23" fmla="*/ 2539959 h 2622468"/>
                  <a:gd name="connsiteX24" fmla="*/ 1270062 w 2629154"/>
                  <a:gd name="connsiteY24" fmla="*/ 2553176 h 2622468"/>
                  <a:gd name="connsiteX25" fmla="*/ 1162876 w 2629154"/>
                  <a:gd name="connsiteY25" fmla="*/ 2561285 h 2622468"/>
                  <a:gd name="connsiteX26" fmla="*/ 689652 w 2629154"/>
                  <a:gd name="connsiteY26" fmla="*/ 2378451 h 2622468"/>
                  <a:gd name="connsiteX27" fmla="*/ 685067 w 2629154"/>
                  <a:gd name="connsiteY27" fmla="*/ 2373642 h 2622468"/>
                  <a:gd name="connsiteX28" fmla="*/ 673395 w 2629154"/>
                  <a:gd name="connsiteY28" fmla="*/ 2374818 h 2622468"/>
                  <a:gd name="connsiteX29" fmla="*/ 178136 w 2629154"/>
                  <a:gd name="connsiteY29" fmla="*/ 1879559 h 2622468"/>
                  <a:gd name="connsiteX30" fmla="*/ 179379 w 2629154"/>
                  <a:gd name="connsiteY30" fmla="*/ 1867235 h 2622468"/>
                  <a:gd name="connsiteX31" fmla="*/ 120200 w 2629154"/>
                  <a:gd name="connsiteY31" fmla="*/ 1791917 h 2622468"/>
                  <a:gd name="connsiteX32" fmla="*/ 0 w 2629154"/>
                  <a:gd name="connsiteY32" fmla="*/ 1398412 h 2622468"/>
                  <a:gd name="connsiteX33" fmla="*/ 55308 w 2629154"/>
                  <a:gd name="connsiteY33" fmla="*/ 1124461 h 2622468"/>
                  <a:gd name="connsiteX34" fmla="*/ 111955 w 2629154"/>
                  <a:gd name="connsiteY34" fmla="*/ 1020095 h 2622468"/>
                  <a:gd name="connsiteX35" fmla="*/ 101936 w 2629154"/>
                  <a:gd name="connsiteY35" fmla="*/ 920709 h 2622468"/>
                  <a:gd name="connsiteX36" fmla="*/ 404418 w 2629154"/>
                  <a:gd name="connsiteY36" fmla="*/ 464370 h 2622468"/>
                  <a:gd name="connsiteX37" fmla="*/ 479873 w 2629154"/>
                  <a:gd name="connsiteY37" fmla="*/ 440947 h 2622468"/>
                  <a:gd name="connsiteX38" fmla="*/ 505017 w 2629154"/>
                  <a:gd name="connsiteY38" fmla="*/ 405581 h 2622468"/>
                  <a:gd name="connsiteX39" fmla="*/ 967293 w 2629154"/>
                  <a:gd name="connsiteY39" fmla="*/ 154053 h 2622468"/>
                  <a:gd name="connsiteX40" fmla="*/ 1029907 w 2629154"/>
                  <a:gd name="connsiteY40" fmla="*/ 150497 h 2622468"/>
                  <a:gd name="connsiteX41" fmla="*/ 1034394 w 2629154"/>
                  <a:gd name="connsiteY41" fmla="*/ 145058 h 2622468"/>
                  <a:gd name="connsiteX42" fmla="*/ 1384595 w 2629154"/>
                  <a:gd name="connsiteY42" fmla="*/ 0 h 2622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629154" h="2622468">
                    <a:moveTo>
                      <a:pt x="1384595" y="0"/>
                    </a:moveTo>
                    <a:cubicBezTo>
                      <a:pt x="1521357" y="0"/>
                      <a:pt x="1645172" y="55434"/>
                      <a:pt x="1734796" y="145058"/>
                    </a:cubicBezTo>
                    <a:lnTo>
                      <a:pt x="1764407" y="180947"/>
                    </a:lnTo>
                    <a:lnTo>
                      <a:pt x="1878554" y="192454"/>
                    </a:lnTo>
                    <a:cubicBezTo>
                      <a:pt x="2079001" y="233470"/>
                      <a:pt x="2248407" y="359698"/>
                      <a:pt x="2347273" y="531636"/>
                    </a:cubicBezTo>
                    <a:lnTo>
                      <a:pt x="2347939" y="533063"/>
                    </a:lnTo>
                    <a:lnTo>
                      <a:pt x="2410799" y="567183"/>
                    </a:lnTo>
                    <a:cubicBezTo>
                      <a:pt x="2542539" y="656184"/>
                      <a:pt x="2629154" y="806907"/>
                      <a:pt x="2629154" y="977859"/>
                    </a:cubicBezTo>
                    <a:cubicBezTo>
                      <a:pt x="2629154" y="1046240"/>
                      <a:pt x="2615296" y="1111384"/>
                      <a:pt x="2590234" y="1170636"/>
                    </a:cubicBezTo>
                    <a:lnTo>
                      <a:pt x="2584108" y="1181923"/>
                    </a:lnTo>
                    <a:lnTo>
                      <a:pt x="2598373" y="1227880"/>
                    </a:lnTo>
                    <a:cubicBezTo>
                      <a:pt x="2607747" y="1273697"/>
                      <a:pt x="2612670" y="1321134"/>
                      <a:pt x="2612670" y="1369720"/>
                    </a:cubicBezTo>
                    <a:lnTo>
                      <a:pt x="2599366" y="1501707"/>
                    </a:lnTo>
                    <a:lnTo>
                      <a:pt x="2612742" y="1544797"/>
                    </a:lnTo>
                    <a:cubicBezTo>
                      <a:pt x="2619339" y="1577037"/>
                      <a:pt x="2622804" y="1610419"/>
                      <a:pt x="2622804" y="1644609"/>
                    </a:cubicBezTo>
                    <a:cubicBezTo>
                      <a:pt x="2622804" y="1781371"/>
                      <a:pt x="2567370" y="1905186"/>
                      <a:pt x="2477746" y="1994810"/>
                    </a:cubicBezTo>
                    <a:lnTo>
                      <a:pt x="2410837" y="2050015"/>
                    </a:lnTo>
                    <a:lnTo>
                      <a:pt x="2396013" y="2078971"/>
                    </a:lnTo>
                    <a:cubicBezTo>
                      <a:pt x="2318863" y="2205942"/>
                      <a:pt x="2202671" y="2306565"/>
                      <a:pt x="2064098" y="2364176"/>
                    </a:cubicBezTo>
                    <a:lnTo>
                      <a:pt x="2025736" y="2377280"/>
                    </a:lnTo>
                    <a:lnTo>
                      <a:pt x="2011172" y="2404113"/>
                    </a:lnTo>
                    <a:cubicBezTo>
                      <a:pt x="1922170" y="2535853"/>
                      <a:pt x="1771448" y="2622468"/>
                      <a:pt x="1600495" y="2622468"/>
                    </a:cubicBezTo>
                    <a:cubicBezTo>
                      <a:pt x="1532114" y="2622468"/>
                      <a:pt x="1466970" y="2608610"/>
                      <a:pt x="1407718" y="2583548"/>
                    </a:cubicBezTo>
                    <a:lnTo>
                      <a:pt x="1327411" y="2539959"/>
                    </a:lnTo>
                    <a:lnTo>
                      <a:pt x="1270062" y="2553176"/>
                    </a:lnTo>
                    <a:cubicBezTo>
                      <a:pt x="1235113" y="2558516"/>
                      <a:pt x="1199318" y="2561285"/>
                      <a:pt x="1162876" y="2561285"/>
                    </a:cubicBezTo>
                    <a:cubicBezTo>
                      <a:pt x="980672" y="2561285"/>
                      <a:pt x="814639" y="2492050"/>
                      <a:pt x="689652" y="2378451"/>
                    </a:cubicBezTo>
                    <a:lnTo>
                      <a:pt x="685067" y="2373642"/>
                    </a:lnTo>
                    <a:lnTo>
                      <a:pt x="673395" y="2374818"/>
                    </a:lnTo>
                    <a:cubicBezTo>
                      <a:pt x="399871" y="2374818"/>
                      <a:pt x="178136" y="2153083"/>
                      <a:pt x="178136" y="1879559"/>
                    </a:cubicBezTo>
                    <a:lnTo>
                      <a:pt x="179379" y="1867235"/>
                    </a:lnTo>
                    <a:lnTo>
                      <a:pt x="120200" y="1791917"/>
                    </a:lnTo>
                    <a:cubicBezTo>
                      <a:pt x="44312" y="1679588"/>
                      <a:pt x="0" y="1544175"/>
                      <a:pt x="0" y="1398412"/>
                    </a:cubicBezTo>
                    <a:cubicBezTo>
                      <a:pt x="0" y="1301237"/>
                      <a:pt x="19694" y="1208662"/>
                      <a:pt x="55308" y="1124461"/>
                    </a:cubicBezTo>
                    <a:lnTo>
                      <a:pt x="111955" y="1020095"/>
                    </a:lnTo>
                    <a:lnTo>
                      <a:pt x="101936" y="920709"/>
                    </a:lnTo>
                    <a:cubicBezTo>
                      <a:pt x="101936" y="715566"/>
                      <a:pt x="226662" y="539554"/>
                      <a:pt x="404418" y="464370"/>
                    </a:cubicBezTo>
                    <a:lnTo>
                      <a:pt x="479873" y="440947"/>
                    </a:lnTo>
                    <a:lnTo>
                      <a:pt x="505017" y="405581"/>
                    </a:lnTo>
                    <a:cubicBezTo>
                      <a:pt x="617969" y="268714"/>
                      <a:pt x="781660" y="175274"/>
                      <a:pt x="967293" y="154053"/>
                    </a:cubicBezTo>
                    <a:lnTo>
                      <a:pt x="1029907" y="150497"/>
                    </a:lnTo>
                    <a:lnTo>
                      <a:pt x="1034394" y="145058"/>
                    </a:lnTo>
                    <a:cubicBezTo>
                      <a:pt x="1124019" y="55434"/>
                      <a:pt x="1247833" y="0"/>
                      <a:pt x="1384595" y="0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6633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月 226">
                <a:extLst>
                  <a:ext uri="{FF2B5EF4-FFF2-40B4-BE49-F238E27FC236}">
                    <a16:creationId xmlns:a16="http://schemas.microsoft.com/office/drawing/2014/main" id="{4BE56FA9-B853-4E82-A913-613AD155DD8E}"/>
                  </a:ext>
                </a:extLst>
              </p:cNvPr>
              <p:cNvSpPr/>
              <p:nvPr/>
            </p:nvSpPr>
            <p:spPr>
              <a:xfrm rot="1800000">
                <a:off x="6177089" y="1959361"/>
                <a:ext cx="276955" cy="724952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月 227">
                <a:extLst>
                  <a:ext uri="{FF2B5EF4-FFF2-40B4-BE49-F238E27FC236}">
                    <a16:creationId xmlns:a16="http://schemas.microsoft.com/office/drawing/2014/main" id="{D14EFE82-8E9D-426A-A0FE-9F3EAFDE0416}"/>
                  </a:ext>
                </a:extLst>
              </p:cNvPr>
              <p:cNvSpPr/>
              <p:nvPr/>
            </p:nvSpPr>
            <p:spPr>
              <a:xfrm rot="5400000">
                <a:off x="7072120" y="1458846"/>
                <a:ext cx="276954" cy="724953"/>
              </a:xfrm>
              <a:prstGeom prst="moon">
                <a:avLst/>
              </a:prstGeom>
              <a:solidFill>
                <a:schemeClr val="tx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月 228">
                <a:extLst>
                  <a:ext uri="{FF2B5EF4-FFF2-40B4-BE49-F238E27FC236}">
                    <a16:creationId xmlns:a16="http://schemas.microsoft.com/office/drawing/2014/main" id="{04ABA3C6-E8E5-4624-8D3B-3F32018FD208}"/>
                  </a:ext>
                </a:extLst>
              </p:cNvPr>
              <p:cNvSpPr/>
              <p:nvPr/>
            </p:nvSpPr>
            <p:spPr>
              <a:xfrm rot="12456006">
                <a:off x="7971921" y="2642369"/>
                <a:ext cx="276955" cy="724952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月 229">
                <a:extLst>
                  <a:ext uri="{FF2B5EF4-FFF2-40B4-BE49-F238E27FC236}">
                    <a16:creationId xmlns:a16="http://schemas.microsoft.com/office/drawing/2014/main" id="{53D3C7BD-8897-44F8-B686-D76D186F87A6}"/>
                  </a:ext>
                </a:extLst>
              </p:cNvPr>
              <p:cNvSpPr/>
              <p:nvPr/>
            </p:nvSpPr>
            <p:spPr>
              <a:xfrm rot="17920388">
                <a:off x="6325180" y="2937789"/>
                <a:ext cx="276954" cy="724953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月 230">
                <a:extLst>
                  <a:ext uri="{FF2B5EF4-FFF2-40B4-BE49-F238E27FC236}">
                    <a16:creationId xmlns:a16="http://schemas.microsoft.com/office/drawing/2014/main" id="{79656765-59F8-4953-80B7-C7FBC0AD5B66}"/>
                  </a:ext>
                </a:extLst>
              </p:cNvPr>
              <p:cNvSpPr/>
              <p:nvPr/>
            </p:nvSpPr>
            <p:spPr>
              <a:xfrm rot="15596781">
                <a:off x="7278863" y="3237841"/>
                <a:ext cx="206576" cy="707562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月 231">
                <a:extLst>
                  <a:ext uri="{FF2B5EF4-FFF2-40B4-BE49-F238E27FC236}">
                    <a16:creationId xmlns:a16="http://schemas.microsoft.com/office/drawing/2014/main" id="{B3007BE1-7D8B-490E-BA2F-ABEA12EE2A8F}"/>
                  </a:ext>
                </a:extLst>
              </p:cNvPr>
              <p:cNvSpPr/>
              <p:nvPr/>
            </p:nvSpPr>
            <p:spPr>
              <a:xfrm rot="10081858">
                <a:off x="7543356" y="2148013"/>
                <a:ext cx="276955" cy="724952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月 232">
                <a:extLst>
                  <a:ext uri="{FF2B5EF4-FFF2-40B4-BE49-F238E27FC236}">
                    <a16:creationId xmlns:a16="http://schemas.microsoft.com/office/drawing/2014/main" id="{2FD6B4F4-1855-48FB-A8AB-67D4025BD26D}"/>
                  </a:ext>
                </a:extLst>
              </p:cNvPr>
              <p:cNvSpPr/>
              <p:nvPr/>
            </p:nvSpPr>
            <p:spPr>
              <a:xfrm rot="19435990">
                <a:off x="6760093" y="2447834"/>
                <a:ext cx="276955" cy="724952"/>
              </a:xfrm>
              <a:prstGeom prst="moon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03" name="グループ化 302">
            <a:extLst>
              <a:ext uri="{FF2B5EF4-FFF2-40B4-BE49-F238E27FC236}">
                <a16:creationId xmlns:a16="http://schemas.microsoft.com/office/drawing/2014/main" id="{F1718254-1CD4-4046-8450-9D3296CEA3F0}"/>
              </a:ext>
            </a:extLst>
          </p:cNvPr>
          <p:cNvGrpSpPr/>
          <p:nvPr/>
        </p:nvGrpSpPr>
        <p:grpSpPr>
          <a:xfrm>
            <a:off x="6717940" y="1205345"/>
            <a:ext cx="2395880" cy="2033188"/>
            <a:chOff x="5865478" y="786851"/>
            <a:chExt cx="2272005" cy="1928066"/>
          </a:xfrm>
        </p:grpSpPr>
        <p:grpSp>
          <p:nvGrpSpPr>
            <p:cNvPr id="304" name="グループ化 303">
              <a:extLst>
                <a:ext uri="{FF2B5EF4-FFF2-40B4-BE49-F238E27FC236}">
                  <a16:creationId xmlns:a16="http://schemas.microsoft.com/office/drawing/2014/main" id="{4C733B62-FB75-48BB-8C56-FAAF8D2A409C}"/>
                </a:ext>
              </a:extLst>
            </p:cNvPr>
            <p:cNvGrpSpPr/>
            <p:nvPr/>
          </p:nvGrpSpPr>
          <p:grpSpPr>
            <a:xfrm>
              <a:off x="5865478" y="786851"/>
              <a:ext cx="2272005" cy="1928066"/>
              <a:chOff x="2182478" y="2996651"/>
              <a:chExt cx="2272005" cy="1928066"/>
            </a:xfrm>
          </p:grpSpPr>
          <p:grpSp>
            <p:nvGrpSpPr>
              <p:cNvPr id="500" name="グループ化 499">
                <a:extLst>
                  <a:ext uri="{FF2B5EF4-FFF2-40B4-BE49-F238E27FC236}">
                    <a16:creationId xmlns:a16="http://schemas.microsoft.com/office/drawing/2014/main" id="{38DE6D50-0577-4CCD-8FDF-45A4093CC531}"/>
                  </a:ext>
                </a:extLst>
              </p:cNvPr>
              <p:cNvGrpSpPr/>
              <p:nvPr/>
            </p:nvGrpSpPr>
            <p:grpSpPr>
              <a:xfrm>
                <a:off x="2182478" y="2996651"/>
                <a:ext cx="2272005" cy="1928066"/>
                <a:chOff x="6765421" y="4225481"/>
                <a:chExt cx="2272005" cy="1928066"/>
              </a:xfrm>
            </p:grpSpPr>
            <p:sp>
              <p:nvSpPr>
                <p:cNvPr id="502" name="楕円 3">
                  <a:extLst>
                    <a:ext uri="{FF2B5EF4-FFF2-40B4-BE49-F238E27FC236}">
                      <a16:creationId xmlns:a16="http://schemas.microsoft.com/office/drawing/2014/main" id="{E2170745-DE7C-40D3-A279-EF5F298D2AC9}"/>
                    </a:ext>
                  </a:extLst>
                </p:cNvPr>
                <p:cNvSpPr/>
                <p:nvPr/>
              </p:nvSpPr>
              <p:spPr>
                <a:xfrm flipV="1">
                  <a:off x="7383518" y="5384462"/>
                  <a:ext cx="991708" cy="769085"/>
                </a:xfrm>
                <a:custGeom>
                  <a:avLst/>
                  <a:gdLst>
                    <a:gd name="connsiteX0" fmla="*/ 0 w 3321170"/>
                    <a:gd name="connsiteY0" fmla="*/ 948906 h 1897811"/>
                    <a:gd name="connsiteX1" fmla="*/ 1660585 w 3321170"/>
                    <a:gd name="connsiteY1" fmla="*/ 0 h 1897811"/>
                    <a:gd name="connsiteX2" fmla="*/ 3321170 w 3321170"/>
                    <a:gd name="connsiteY2" fmla="*/ 948906 h 1897811"/>
                    <a:gd name="connsiteX3" fmla="*/ 1660585 w 3321170"/>
                    <a:gd name="connsiteY3" fmla="*/ 1897812 h 1897811"/>
                    <a:gd name="connsiteX4" fmla="*/ 0 w 3321170"/>
                    <a:gd name="connsiteY4" fmla="*/ 948906 h 1897811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536167"/>
                    <a:gd name="connsiteX1" fmla="*/ 1660585 w 3321170"/>
                    <a:gd name="connsiteY1" fmla="*/ 0 h 2536167"/>
                    <a:gd name="connsiteX2" fmla="*/ 3321170 w 3321170"/>
                    <a:gd name="connsiteY2" fmla="*/ 948906 h 2536167"/>
                    <a:gd name="connsiteX3" fmla="*/ 1651958 w 3321170"/>
                    <a:gd name="connsiteY3" fmla="*/ 2536167 h 2536167"/>
                    <a:gd name="connsiteX4" fmla="*/ 0 w 3321170"/>
                    <a:gd name="connsiteY4" fmla="*/ 948906 h 2536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21170" h="2536167">
                      <a:moveTo>
                        <a:pt x="0" y="948906"/>
                      </a:moveTo>
                      <a:cubicBezTo>
                        <a:pt x="0" y="424840"/>
                        <a:pt x="743469" y="0"/>
                        <a:pt x="1660585" y="0"/>
                      </a:cubicBezTo>
                      <a:cubicBezTo>
                        <a:pt x="2577701" y="0"/>
                        <a:pt x="3321170" y="424840"/>
                        <a:pt x="3321170" y="948906"/>
                      </a:cubicBezTo>
                      <a:cubicBezTo>
                        <a:pt x="3321170" y="1472972"/>
                        <a:pt x="2569074" y="2536167"/>
                        <a:pt x="1651958" y="2536167"/>
                      </a:cubicBezTo>
                      <a:cubicBezTo>
                        <a:pt x="734842" y="2536167"/>
                        <a:pt x="0" y="1472972"/>
                        <a:pt x="0" y="94890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63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3" name="楕円 502">
                  <a:extLst>
                    <a:ext uri="{FF2B5EF4-FFF2-40B4-BE49-F238E27FC236}">
                      <a16:creationId xmlns:a16="http://schemas.microsoft.com/office/drawing/2014/main" id="{D4760C6E-8B6A-4F8C-8EA7-DA1FB68492CA}"/>
                    </a:ext>
                  </a:extLst>
                </p:cNvPr>
                <p:cNvSpPr/>
                <p:nvPr/>
              </p:nvSpPr>
              <p:spPr>
                <a:xfrm>
                  <a:off x="6765421" y="4225481"/>
                  <a:ext cx="2272005" cy="184247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0" scaled="1"/>
                  <a:tileRect/>
                </a:gradFill>
                <a:ln w="63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4" name="楕円 503">
                  <a:extLst>
                    <a:ext uri="{FF2B5EF4-FFF2-40B4-BE49-F238E27FC236}">
                      <a16:creationId xmlns:a16="http://schemas.microsoft.com/office/drawing/2014/main" id="{17B57BA7-30F1-42B2-A8F3-ED83892F6649}"/>
                    </a:ext>
                  </a:extLst>
                </p:cNvPr>
                <p:cNvSpPr/>
                <p:nvPr/>
              </p:nvSpPr>
              <p:spPr>
                <a:xfrm>
                  <a:off x="7001148" y="4416643"/>
                  <a:ext cx="1800552" cy="14601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01" name="フリーフォーム: 図形 500">
                <a:extLst>
                  <a:ext uri="{FF2B5EF4-FFF2-40B4-BE49-F238E27FC236}">
                    <a16:creationId xmlns:a16="http://schemas.microsoft.com/office/drawing/2014/main" id="{1756A3AE-E074-4564-AAAE-6EA2E0E2B63F}"/>
                  </a:ext>
                </a:extLst>
              </p:cNvPr>
              <p:cNvSpPr/>
              <p:nvPr/>
            </p:nvSpPr>
            <p:spPr>
              <a:xfrm>
                <a:off x="2232025" y="3063961"/>
                <a:ext cx="2178050" cy="1704889"/>
              </a:xfrm>
              <a:custGeom>
                <a:avLst/>
                <a:gdLst>
                  <a:gd name="connsiteX0" fmla="*/ 955373 w 2907569"/>
                  <a:gd name="connsiteY0" fmla="*/ 2159967 h 2325428"/>
                  <a:gd name="connsiteX1" fmla="*/ 1044054 w 2907569"/>
                  <a:gd name="connsiteY1" fmla="*/ 2185516 h 2325428"/>
                  <a:gd name="connsiteX2" fmla="*/ 1312907 w 2907569"/>
                  <a:gd name="connsiteY2" fmla="*/ 2228677 h 2325428"/>
                  <a:gd name="connsiteX3" fmla="*/ 1430924 w 2907569"/>
                  <a:gd name="connsiteY3" fmla="*/ 2233367 h 2325428"/>
                  <a:gd name="connsiteX4" fmla="*/ 1430924 w 2907569"/>
                  <a:gd name="connsiteY4" fmla="*/ 2325428 h 2325428"/>
                  <a:gd name="connsiteX5" fmla="*/ 1305116 w 2907569"/>
                  <a:gd name="connsiteY5" fmla="*/ 2320344 h 2325428"/>
                  <a:gd name="connsiteX6" fmla="*/ 1021394 w 2907569"/>
                  <a:gd name="connsiteY6" fmla="*/ 2274037 h 2325428"/>
                  <a:gd name="connsiteX7" fmla="*/ 912059 w 2907569"/>
                  <a:gd name="connsiteY7" fmla="*/ 2242013 h 2325428"/>
                  <a:gd name="connsiteX8" fmla="*/ 1968641 w 2907569"/>
                  <a:gd name="connsiteY8" fmla="*/ 2155229 h 2325428"/>
                  <a:gd name="connsiteX9" fmla="*/ 2013289 w 2907569"/>
                  <a:gd name="connsiteY9" fmla="*/ 2236805 h 2325428"/>
                  <a:gd name="connsiteX10" fmla="*/ 1886174 w 2907569"/>
                  <a:gd name="connsiteY10" fmla="*/ 2274037 h 2325428"/>
                  <a:gd name="connsiteX11" fmla="*/ 1602452 w 2907569"/>
                  <a:gd name="connsiteY11" fmla="*/ 2320344 h 2325428"/>
                  <a:gd name="connsiteX12" fmla="*/ 1476643 w 2907569"/>
                  <a:gd name="connsiteY12" fmla="*/ 2325428 h 2325428"/>
                  <a:gd name="connsiteX13" fmla="*/ 1476643 w 2907569"/>
                  <a:gd name="connsiteY13" fmla="*/ 2233368 h 2325428"/>
                  <a:gd name="connsiteX14" fmla="*/ 1594661 w 2907569"/>
                  <a:gd name="connsiteY14" fmla="*/ 2228677 h 2325428"/>
                  <a:gd name="connsiteX15" fmla="*/ 1863515 w 2907569"/>
                  <a:gd name="connsiteY15" fmla="*/ 2185516 h 2325428"/>
                  <a:gd name="connsiteX16" fmla="*/ 2452397 w 2907569"/>
                  <a:gd name="connsiteY16" fmla="*/ 1895545 h 2325428"/>
                  <a:gd name="connsiteX17" fmla="*/ 2525719 w 2907569"/>
                  <a:gd name="connsiteY17" fmla="*/ 1946993 h 2325428"/>
                  <a:gd name="connsiteX18" fmla="*/ 2481953 w 2907569"/>
                  <a:gd name="connsiteY18" fmla="*/ 1985531 h 2325428"/>
                  <a:gd name="connsiteX19" fmla="*/ 2146871 w 2907569"/>
                  <a:gd name="connsiteY19" fmla="*/ 2185907 h 2325428"/>
                  <a:gd name="connsiteX20" fmla="*/ 2056598 w 2907569"/>
                  <a:gd name="connsiteY20" fmla="*/ 2220709 h 2325428"/>
                  <a:gd name="connsiteX21" fmla="*/ 2012689 w 2907569"/>
                  <a:gd name="connsiteY21" fmla="*/ 2140482 h 2325428"/>
                  <a:gd name="connsiteX22" fmla="*/ 2110550 w 2907569"/>
                  <a:gd name="connsiteY22" fmla="*/ 2103375 h 2325428"/>
                  <a:gd name="connsiteX23" fmla="*/ 2428072 w 2907569"/>
                  <a:gd name="connsiteY23" fmla="*/ 1916613 h 2325428"/>
                  <a:gd name="connsiteX24" fmla="*/ 455171 w 2907569"/>
                  <a:gd name="connsiteY24" fmla="*/ 1895545 h 2325428"/>
                  <a:gd name="connsiteX25" fmla="*/ 479497 w 2907569"/>
                  <a:gd name="connsiteY25" fmla="*/ 1916613 h 2325428"/>
                  <a:gd name="connsiteX26" fmla="*/ 797019 w 2907569"/>
                  <a:gd name="connsiteY26" fmla="*/ 2103375 h 2325428"/>
                  <a:gd name="connsiteX27" fmla="*/ 910778 w 2907569"/>
                  <a:gd name="connsiteY27" fmla="*/ 2146511 h 2325428"/>
                  <a:gd name="connsiteX28" fmla="*/ 868117 w 2907569"/>
                  <a:gd name="connsiteY28" fmla="*/ 2227319 h 2325428"/>
                  <a:gd name="connsiteX29" fmla="*/ 760698 w 2907569"/>
                  <a:gd name="connsiteY29" fmla="*/ 2185907 h 2325428"/>
                  <a:gd name="connsiteX30" fmla="*/ 425616 w 2907569"/>
                  <a:gd name="connsiteY30" fmla="*/ 1985531 h 2325428"/>
                  <a:gd name="connsiteX31" fmla="*/ 381848 w 2907569"/>
                  <a:gd name="connsiteY31" fmla="*/ 1946993 h 2325428"/>
                  <a:gd name="connsiteX32" fmla="*/ 204028 w 2907569"/>
                  <a:gd name="connsiteY32" fmla="*/ 1604249 h 2325428"/>
                  <a:gd name="connsiteX33" fmla="*/ 242233 w 2907569"/>
                  <a:gd name="connsiteY33" fmla="*/ 1666677 h 2325428"/>
                  <a:gd name="connsiteX34" fmla="*/ 390568 w 2907569"/>
                  <a:gd name="connsiteY34" fmla="*/ 1839594 h 2325428"/>
                  <a:gd name="connsiteX35" fmla="*/ 419546 w 2907569"/>
                  <a:gd name="connsiteY35" fmla="*/ 1864691 h 2325428"/>
                  <a:gd name="connsiteX36" fmla="*/ 346549 w 2907569"/>
                  <a:gd name="connsiteY36" fmla="*/ 1915911 h 2325428"/>
                  <a:gd name="connsiteX37" fmla="*/ 331769 w 2907569"/>
                  <a:gd name="connsiteY37" fmla="*/ 1902896 h 2325428"/>
                  <a:gd name="connsiteX38" fmla="*/ 175230 w 2907569"/>
                  <a:gd name="connsiteY38" fmla="*/ 1717373 h 2325428"/>
                  <a:gd name="connsiteX39" fmla="*/ 123219 w 2907569"/>
                  <a:gd name="connsiteY39" fmla="*/ 1630970 h 2325428"/>
                  <a:gd name="connsiteX40" fmla="*/ 2703541 w 2907569"/>
                  <a:gd name="connsiteY40" fmla="*/ 1604249 h 2325428"/>
                  <a:gd name="connsiteX41" fmla="*/ 2784349 w 2907569"/>
                  <a:gd name="connsiteY41" fmla="*/ 1630969 h 2325428"/>
                  <a:gd name="connsiteX42" fmla="*/ 2732338 w 2907569"/>
                  <a:gd name="connsiteY42" fmla="*/ 1717373 h 2325428"/>
                  <a:gd name="connsiteX43" fmla="*/ 2575800 w 2907569"/>
                  <a:gd name="connsiteY43" fmla="*/ 1902896 h 2325428"/>
                  <a:gd name="connsiteX44" fmla="*/ 2561019 w 2907569"/>
                  <a:gd name="connsiteY44" fmla="*/ 1915911 h 2325428"/>
                  <a:gd name="connsiteX45" fmla="*/ 2488022 w 2907569"/>
                  <a:gd name="connsiteY45" fmla="*/ 1864691 h 2325428"/>
                  <a:gd name="connsiteX46" fmla="*/ 2517000 w 2907569"/>
                  <a:gd name="connsiteY46" fmla="*/ 1839594 h 2325428"/>
                  <a:gd name="connsiteX47" fmla="*/ 2665335 w 2907569"/>
                  <a:gd name="connsiteY47" fmla="*/ 1666677 h 2325428"/>
                  <a:gd name="connsiteX48" fmla="*/ 2907569 w 2907569"/>
                  <a:gd name="connsiteY48" fmla="*/ 1166920 h 2325428"/>
                  <a:gd name="connsiteX49" fmla="*/ 2900327 w 2907569"/>
                  <a:gd name="connsiteY49" fmla="*/ 1281689 h 2325428"/>
                  <a:gd name="connsiteX50" fmla="*/ 2842463 w 2907569"/>
                  <a:gd name="connsiteY50" fmla="*/ 1508745 h 2325428"/>
                  <a:gd name="connsiteX51" fmla="*/ 2805403 w 2907569"/>
                  <a:gd name="connsiteY51" fmla="*/ 1589777 h 2325428"/>
                  <a:gd name="connsiteX52" fmla="*/ 2727073 w 2907569"/>
                  <a:gd name="connsiteY52" fmla="*/ 1563877 h 2325428"/>
                  <a:gd name="connsiteX53" fmla="*/ 2769689 w 2907569"/>
                  <a:gd name="connsiteY53" fmla="*/ 1472225 h 2325428"/>
                  <a:gd name="connsiteX54" fmla="*/ 2824521 w 2907569"/>
                  <a:gd name="connsiteY54" fmla="*/ 1260599 h 2325428"/>
                  <a:gd name="connsiteX55" fmla="*/ 2830530 w 2907569"/>
                  <a:gd name="connsiteY55" fmla="*/ 1166920 h 2325428"/>
                  <a:gd name="connsiteX56" fmla="*/ 0 w 2907569"/>
                  <a:gd name="connsiteY56" fmla="*/ 1166920 h 2325428"/>
                  <a:gd name="connsiteX57" fmla="*/ 77038 w 2907569"/>
                  <a:gd name="connsiteY57" fmla="*/ 1166920 h 2325428"/>
                  <a:gd name="connsiteX58" fmla="*/ 83048 w 2907569"/>
                  <a:gd name="connsiteY58" fmla="*/ 1260599 h 2325428"/>
                  <a:gd name="connsiteX59" fmla="*/ 137880 w 2907569"/>
                  <a:gd name="connsiteY59" fmla="*/ 1472225 h 2325428"/>
                  <a:gd name="connsiteX60" fmla="*/ 180495 w 2907569"/>
                  <a:gd name="connsiteY60" fmla="*/ 1563876 h 2325428"/>
                  <a:gd name="connsiteX61" fmla="*/ 102166 w 2907569"/>
                  <a:gd name="connsiteY61" fmla="*/ 1589777 h 2325428"/>
                  <a:gd name="connsiteX62" fmla="*/ 65105 w 2907569"/>
                  <a:gd name="connsiteY62" fmla="*/ 1508745 h 2325428"/>
                  <a:gd name="connsiteX63" fmla="*/ 7241 w 2907569"/>
                  <a:gd name="connsiteY63" fmla="*/ 1281689 h 2325428"/>
                  <a:gd name="connsiteX64" fmla="*/ 98821 w 2907569"/>
                  <a:gd name="connsiteY64" fmla="*/ 742965 h 2325428"/>
                  <a:gd name="connsiteX65" fmla="*/ 166619 w 2907569"/>
                  <a:gd name="connsiteY65" fmla="*/ 765383 h 2325428"/>
                  <a:gd name="connsiteX66" fmla="*/ 137880 w 2907569"/>
                  <a:gd name="connsiteY66" fmla="*/ 827191 h 2325428"/>
                  <a:gd name="connsiteX67" fmla="*/ 83048 w 2907569"/>
                  <a:gd name="connsiteY67" fmla="*/ 1038817 h 2325428"/>
                  <a:gd name="connsiteX68" fmla="*/ 77763 w 2907569"/>
                  <a:gd name="connsiteY68" fmla="*/ 1121201 h 2325428"/>
                  <a:gd name="connsiteX69" fmla="*/ 2354 w 2907569"/>
                  <a:gd name="connsiteY69" fmla="*/ 1121201 h 2325428"/>
                  <a:gd name="connsiteX70" fmla="*/ 7241 w 2907569"/>
                  <a:gd name="connsiteY70" fmla="*/ 1043739 h 2325428"/>
                  <a:gd name="connsiteX71" fmla="*/ 65105 w 2907569"/>
                  <a:gd name="connsiteY71" fmla="*/ 816684 h 2325428"/>
                  <a:gd name="connsiteX72" fmla="*/ 2808747 w 2907569"/>
                  <a:gd name="connsiteY72" fmla="*/ 742964 h 2325428"/>
                  <a:gd name="connsiteX73" fmla="*/ 2842463 w 2907569"/>
                  <a:gd name="connsiteY73" fmla="*/ 816684 h 2325428"/>
                  <a:gd name="connsiteX74" fmla="*/ 2900327 w 2907569"/>
                  <a:gd name="connsiteY74" fmla="*/ 1043739 h 2325428"/>
                  <a:gd name="connsiteX75" fmla="*/ 2905215 w 2907569"/>
                  <a:gd name="connsiteY75" fmla="*/ 1121201 h 2325428"/>
                  <a:gd name="connsiteX76" fmla="*/ 2829806 w 2907569"/>
                  <a:gd name="connsiteY76" fmla="*/ 1121201 h 2325428"/>
                  <a:gd name="connsiteX77" fmla="*/ 2824521 w 2907569"/>
                  <a:gd name="connsiteY77" fmla="*/ 1038817 h 2325428"/>
                  <a:gd name="connsiteX78" fmla="*/ 2769689 w 2907569"/>
                  <a:gd name="connsiteY78" fmla="*/ 827191 h 2325428"/>
                  <a:gd name="connsiteX79" fmla="*/ 2740949 w 2907569"/>
                  <a:gd name="connsiteY79" fmla="*/ 765382 h 2325428"/>
                  <a:gd name="connsiteX80" fmla="*/ 341227 w 2907569"/>
                  <a:gd name="connsiteY80" fmla="*/ 414203 h 2325428"/>
                  <a:gd name="connsiteX81" fmla="*/ 397583 w 2907569"/>
                  <a:gd name="connsiteY81" fmla="*/ 453747 h 2325428"/>
                  <a:gd name="connsiteX82" fmla="*/ 390568 w 2907569"/>
                  <a:gd name="connsiteY82" fmla="*/ 459822 h 2325428"/>
                  <a:gd name="connsiteX83" fmla="*/ 242233 w 2907569"/>
                  <a:gd name="connsiteY83" fmla="*/ 632739 h 2325428"/>
                  <a:gd name="connsiteX84" fmla="*/ 186502 w 2907569"/>
                  <a:gd name="connsiteY84" fmla="*/ 723804 h 2325428"/>
                  <a:gd name="connsiteX85" fmla="*/ 118992 w 2907569"/>
                  <a:gd name="connsiteY85" fmla="*/ 701481 h 2325428"/>
                  <a:gd name="connsiteX86" fmla="*/ 175230 w 2907569"/>
                  <a:gd name="connsiteY86" fmla="*/ 608055 h 2325428"/>
                  <a:gd name="connsiteX87" fmla="*/ 331769 w 2907569"/>
                  <a:gd name="connsiteY87" fmla="*/ 422532 h 2325428"/>
                  <a:gd name="connsiteX88" fmla="*/ 2566341 w 2907569"/>
                  <a:gd name="connsiteY88" fmla="*/ 414203 h 2325428"/>
                  <a:gd name="connsiteX89" fmla="*/ 2575800 w 2907569"/>
                  <a:gd name="connsiteY89" fmla="*/ 422532 h 2325428"/>
                  <a:gd name="connsiteX90" fmla="*/ 2732338 w 2907569"/>
                  <a:gd name="connsiteY90" fmla="*/ 608055 h 2325428"/>
                  <a:gd name="connsiteX91" fmla="*/ 2788576 w 2907569"/>
                  <a:gd name="connsiteY91" fmla="*/ 701481 h 2325428"/>
                  <a:gd name="connsiteX92" fmla="*/ 2721066 w 2907569"/>
                  <a:gd name="connsiteY92" fmla="*/ 723804 h 2325428"/>
                  <a:gd name="connsiteX93" fmla="*/ 2665335 w 2907569"/>
                  <a:gd name="connsiteY93" fmla="*/ 632739 h 2325428"/>
                  <a:gd name="connsiteX94" fmla="*/ 2517000 w 2907569"/>
                  <a:gd name="connsiteY94" fmla="*/ 459822 h 2325428"/>
                  <a:gd name="connsiteX95" fmla="*/ 2509985 w 2907569"/>
                  <a:gd name="connsiteY95" fmla="*/ 453746 h 2325428"/>
                  <a:gd name="connsiteX96" fmla="*/ 847165 w 2907569"/>
                  <a:gd name="connsiteY96" fmla="*/ 106187 h 2325428"/>
                  <a:gd name="connsiteX97" fmla="*/ 879274 w 2907569"/>
                  <a:gd name="connsiteY97" fmla="*/ 164852 h 2325428"/>
                  <a:gd name="connsiteX98" fmla="*/ 797019 w 2907569"/>
                  <a:gd name="connsiteY98" fmla="*/ 196042 h 2325428"/>
                  <a:gd name="connsiteX99" fmla="*/ 479497 w 2907569"/>
                  <a:gd name="connsiteY99" fmla="*/ 382803 h 2325428"/>
                  <a:gd name="connsiteX100" fmla="*/ 433208 w 2907569"/>
                  <a:gd name="connsiteY100" fmla="*/ 422893 h 2325428"/>
                  <a:gd name="connsiteX101" fmla="*/ 376527 w 2907569"/>
                  <a:gd name="connsiteY101" fmla="*/ 383121 h 2325428"/>
                  <a:gd name="connsiteX102" fmla="*/ 425616 w 2907569"/>
                  <a:gd name="connsiteY102" fmla="*/ 339898 h 2325428"/>
                  <a:gd name="connsiteX103" fmla="*/ 760698 w 2907569"/>
                  <a:gd name="connsiteY103" fmla="*/ 139521 h 2325428"/>
                  <a:gd name="connsiteX104" fmla="*/ 2043143 w 2907569"/>
                  <a:gd name="connsiteY104" fmla="*/ 99533 h 2325428"/>
                  <a:gd name="connsiteX105" fmla="*/ 2146871 w 2907569"/>
                  <a:gd name="connsiteY105" fmla="*/ 139521 h 2325428"/>
                  <a:gd name="connsiteX106" fmla="*/ 2481953 w 2907569"/>
                  <a:gd name="connsiteY106" fmla="*/ 339898 h 2325428"/>
                  <a:gd name="connsiteX107" fmla="*/ 2531041 w 2907569"/>
                  <a:gd name="connsiteY107" fmla="*/ 383121 h 2325428"/>
                  <a:gd name="connsiteX108" fmla="*/ 2474360 w 2907569"/>
                  <a:gd name="connsiteY108" fmla="*/ 422892 h 2325428"/>
                  <a:gd name="connsiteX109" fmla="*/ 2428072 w 2907569"/>
                  <a:gd name="connsiteY109" fmla="*/ 382803 h 2325428"/>
                  <a:gd name="connsiteX110" fmla="*/ 2110550 w 2907569"/>
                  <a:gd name="connsiteY110" fmla="*/ 196042 h 2325428"/>
                  <a:gd name="connsiteX111" fmla="*/ 2011934 w 2907569"/>
                  <a:gd name="connsiteY111" fmla="*/ 158648 h 2325428"/>
                  <a:gd name="connsiteX112" fmla="*/ 1430924 w 2907569"/>
                  <a:gd name="connsiteY112" fmla="*/ 0 h 2325428"/>
                  <a:gd name="connsiteX113" fmla="*/ 1430924 w 2907569"/>
                  <a:gd name="connsiteY113" fmla="*/ 66049 h 2325428"/>
                  <a:gd name="connsiteX114" fmla="*/ 1312907 w 2907569"/>
                  <a:gd name="connsiteY114" fmla="*/ 70740 h 2325428"/>
                  <a:gd name="connsiteX115" fmla="*/ 1044054 w 2907569"/>
                  <a:gd name="connsiteY115" fmla="*/ 113900 h 2325428"/>
                  <a:gd name="connsiteX116" fmla="*/ 922649 w 2907569"/>
                  <a:gd name="connsiteY116" fmla="*/ 148877 h 2325428"/>
                  <a:gd name="connsiteX117" fmla="*/ 890308 w 2907569"/>
                  <a:gd name="connsiteY117" fmla="*/ 89787 h 2325428"/>
                  <a:gd name="connsiteX118" fmla="*/ 1021394 w 2907569"/>
                  <a:gd name="connsiteY118" fmla="*/ 51391 h 2325428"/>
                  <a:gd name="connsiteX119" fmla="*/ 1305116 w 2907569"/>
                  <a:gd name="connsiteY119" fmla="*/ 5084 h 2325428"/>
                  <a:gd name="connsiteX120" fmla="*/ 1476643 w 2907569"/>
                  <a:gd name="connsiteY120" fmla="*/ 0 h 2325428"/>
                  <a:gd name="connsiteX121" fmla="*/ 1602452 w 2907569"/>
                  <a:gd name="connsiteY121" fmla="*/ 5084 h 2325428"/>
                  <a:gd name="connsiteX122" fmla="*/ 1886174 w 2907569"/>
                  <a:gd name="connsiteY122" fmla="*/ 51391 h 2325428"/>
                  <a:gd name="connsiteX123" fmla="*/ 1999358 w 2907569"/>
                  <a:gd name="connsiteY123" fmla="*/ 84543 h 2325428"/>
                  <a:gd name="connsiteX124" fmla="*/ 1967971 w 2907569"/>
                  <a:gd name="connsiteY124" fmla="*/ 143994 h 2325428"/>
                  <a:gd name="connsiteX125" fmla="*/ 1863515 w 2907569"/>
                  <a:gd name="connsiteY125" fmla="*/ 113900 h 2325428"/>
                  <a:gd name="connsiteX126" fmla="*/ 1594661 w 2907569"/>
                  <a:gd name="connsiteY126" fmla="*/ 70740 h 2325428"/>
                  <a:gd name="connsiteX127" fmla="*/ 1476643 w 2907569"/>
                  <a:gd name="connsiteY127" fmla="*/ 66049 h 2325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2907569" h="2325428">
                    <a:moveTo>
                      <a:pt x="955373" y="2159967"/>
                    </a:moveTo>
                    <a:lnTo>
                      <a:pt x="1044054" y="2185516"/>
                    </a:lnTo>
                    <a:cubicBezTo>
                      <a:pt x="1130343" y="2206642"/>
                      <a:pt x="1220268" y="2221271"/>
                      <a:pt x="1312907" y="2228677"/>
                    </a:cubicBezTo>
                    <a:lnTo>
                      <a:pt x="1430924" y="2233367"/>
                    </a:lnTo>
                    <a:lnTo>
                      <a:pt x="1430924" y="2325428"/>
                    </a:lnTo>
                    <a:lnTo>
                      <a:pt x="1305116" y="2320344"/>
                    </a:lnTo>
                    <a:cubicBezTo>
                      <a:pt x="1207354" y="2312399"/>
                      <a:pt x="1112455" y="2296703"/>
                      <a:pt x="1021394" y="2274037"/>
                    </a:cubicBezTo>
                    <a:lnTo>
                      <a:pt x="912059" y="2242013"/>
                    </a:lnTo>
                    <a:close/>
                    <a:moveTo>
                      <a:pt x="1968641" y="2155229"/>
                    </a:moveTo>
                    <a:lnTo>
                      <a:pt x="2013289" y="2236805"/>
                    </a:lnTo>
                    <a:lnTo>
                      <a:pt x="1886174" y="2274037"/>
                    </a:lnTo>
                    <a:cubicBezTo>
                      <a:pt x="1795113" y="2296703"/>
                      <a:pt x="1700214" y="2312399"/>
                      <a:pt x="1602452" y="2320344"/>
                    </a:cubicBezTo>
                    <a:lnTo>
                      <a:pt x="1476643" y="2325428"/>
                    </a:lnTo>
                    <a:lnTo>
                      <a:pt x="1476643" y="2233368"/>
                    </a:lnTo>
                    <a:lnTo>
                      <a:pt x="1594661" y="2228677"/>
                    </a:lnTo>
                    <a:cubicBezTo>
                      <a:pt x="1687300" y="2221271"/>
                      <a:pt x="1777226" y="2206642"/>
                      <a:pt x="1863515" y="2185516"/>
                    </a:cubicBezTo>
                    <a:close/>
                    <a:moveTo>
                      <a:pt x="2452397" y="1895545"/>
                    </a:moveTo>
                    <a:lnTo>
                      <a:pt x="2525719" y="1946993"/>
                    </a:lnTo>
                    <a:lnTo>
                      <a:pt x="2481953" y="1985531"/>
                    </a:lnTo>
                    <a:cubicBezTo>
                      <a:pt x="2383279" y="2064497"/>
                      <a:pt x="2270488" y="2132167"/>
                      <a:pt x="2146871" y="2185907"/>
                    </a:cubicBezTo>
                    <a:lnTo>
                      <a:pt x="2056598" y="2220709"/>
                    </a:lnTo>
                    <a:lnTo>
                      <a:pt x="2012689" y="2140482"/>
                    </a:lnTo>
                    <a:lnTo>
                      <a:pt x="2110550" y="2103375"/>
                    </a:lnTo>
                    <a:cubicBezTo>
                      <a:pt x="2227689" y="2053285"/>
                      <a:pt x="2334568" y="1990214"/>
                      <a:pt x="2428072" y="1916613"/>
                    </a:cubicBezTo>
                    <a:close/>
                    <a:moveTo>
                      <a:pt x="455171" y="1895545"/>
                    </a:moveTo>
                    <a:lnTo>
                      <a:pt x="479497" y="1916613"/>
                    </a:lnTo>
                    <a:cubicBezTo>
                      <a:pt x="573000" y="1990214"/>
                      <a:pt x="679880" y="2053285"/>
                      <a:pt x="797019" y="2103375"/>
                    </a:cubicBezTo>
                    <a:lnTo>
                      <a:pt x="910778" y="2146511"/>
                    </a:lnTo>
                    <a:lnTo>
                      <a:pt x="868117" y="2227319"/>
                    </a:lnTo>
                    <a:lnTo>
                      <a:pt x="760698" y="2185907"/>
                    </a:lnTo>
                    <a:cubicBezTo>
                      <a:pt x="637080" y="2132167"/>
                      <a:pt x="524290" y="2064497"/>
                      <a:pt x="425616" y="1985531"/>
                    </a:cubicBezTo>
                    <a:lnTo>
                      <a:pt x="381848" y="1946993"/>
                    </a:lnTo>
                    <a:close/>
                    <a:moveTo>
                      <a:pt x="204028" y="1604249"/>
                    </a:moveTo>
                    <a:lnTo>
                      <a:pt x="242233" y="1666677"/>
                    </a:lnTo>
                    <a:cubicBezTo>
                      <a:pt x="284656" y="1728148"/>
                      <a:pt x="334409" y="1786029"/>
                      <a:pt x="390568" y="1839594"/>
                    </a:cubicBezTo>
                    <a:lnTo>
                      <a:pt x="419546" y="1864691"/>
                    </a:lnTo>
                    <a:lnTo>
                      <a:pt x="346549" y="1915911"/>
                    </a:lnTo>
                    <a:lnTo>
                      <a:pt x="331769" y="1902896"/>
                    </a:lnTo>
                    <a:cubicBezTo>
                      <a:pt x="272503" y="1845426"/>
                      <a:pt x="219999" y="1783325"/>
                      <a:pt x="175230" y="1717373"/>
                    </a:cubicBezTo>
                    <a:lnTo>
                      <a:pt x="123219" y="1630970"/>
                    </a:lnTo>
                    <a:close/>
                    <a:moveTo>
                      <a:pt x="2703541" y="1604249"/>
                    </a:moveTo>
                    <a:lnTo>
                      <a:pt x="2784349" y="1630969"/>
                    </a:lnTo>
                    <a:lnTo>
                      <a:pt x="2732338" y="1717373"/>
                    </a:lnTo>
                    <a:cubicBezTo>
                      <a:pt x="2687570" y="1783325"/>
                      <a:pt x="2635065" y="1845426"/>
                      <a:pt x="2575800" y="1902896"/>
                    </a:cubicBezTo>
                    <a:lnTo>
                      <a:pt x="2561019" y="1915911"/>
                    </a:lnTo>
                    <a:lnTo>
                      <a:pt x="2488022" y="1864691"/>
                    </a:lnTo>
                    <a:lnTo>
                      <a:pt x="2517000" y="1839594"/>
                    </a:lnTo>
                    <a:cubicBezTo>
                      <a:pt x="2573160" y="1786029"/>
                      <a:pt x="2622913" y="1728148"/>
                      <a:pt x="2665335" y="1666677"/>
                    </a:cubicBezTo>
                    <a:close/>
                    <a:moveTo>
                      <a:pt x="2907569" y="1166920"/>
                    </a:moveTo>
                    <a:lnTo>
                      <a:pt x="2900327" y="1281689"/>
                    </a:lnTo>
                    <a:cubicBezTo>
                      <a:pt x="2890399" y="1359926"/>
                      <a:pt x="2870786" y="1435871"/>
                      <a:pt x="2842463" y="1508745"/>
                    </a:cubicBezTo>
                    <a:lnTo>
                      <a:pt x="2805403" y="1589777"/>
                    </a:lnTo>
                    <a:lnTo>
                      <a:pt x="2727073" y="1563877"/>
                    </a:lnTo>
                    <a:lnTo>
                      <a:pt x="2769689" y="1472225"/>
                    </a:lnTo>
                    <a:cubicBezTo>
                      <a:pt x="2796528" y="1404303"/>
                      <a:pt x="2815113" y="1333519"/>
                      <a:pt x="2824521" y="1260599"/>
                    </a:cubicBezTo>
                    <a:lnTo>
                      <a:pt x="2830530" y="1166920"/>
                    </a:lnTo>
                    <a:close/>
                    <a:moveTo>
                      <a:pt x="0" y="1166920"/>
                    </a:moveTo>
                    <a:lnTo>
                      <a:pt x="77038" y="1166920"/>
                    </a:lnTo>
                    <a:lnTo>
                      <a:pt x="83048" y="1260599"/>
                    </a:lnTo>
                    <a:cubicBezTo>
                      <a:pt x="92456" y="1333519"/>
                      <a:pt x="111041" y="1404303"/>
                      <a:pt x="137880" y="1472225"/>
                    </a:cubicBezTo>
                    <a:lnTo>
                      <a:pt x="180495" y="1563876"/>
                    </a:lnTo>
                    <a:lnTo>
                      <a:pt x="102166" y="1589777"/>
                    </a:lnTo>
                    <a:lnTo>
                      <a:pt x="65105" y="1508745"/>
                    </a:lnTo>
                    <a:cubicBezTo>
                      <a:pt x="36783" y="1435871"/>
                      <a:pt x="17170" y="1359926"/>
                      <a:pt x="7241" y="1281689"/>
                    </a:cubicBezTo>
                    <a:close/>
                    <a:moveTo>
                      <a:pt x="98821" y="742965"/>
                    </a:moveTo>
                    <a:lnTo>
                      <a:pt x="166619" y="765383"/>
                    </a:lnTo>
                    <a:lnTo>
                      <a:pt x="137880" y="827191"/>
                    </a:lnTo>
                    <a:cubicBezTo>
                      <a:pt x="111041" y="895113"/>
                      <a:pt x="92456" y="965897"/>
                      <a:pt x="83048" y="1038817"/>
                    </a:cubicBezTo>
                    <a:lnTo>
                      <a:pt x="77763" y="1121201"/>
                    </a:lnTo>
                    <a:lnTo>
                      <a:pt x="2354" y="1121201"/>
                    </a:lnTo>
                    <a:lnTo>
                      <a:pt x="7241" y="1043739"/>
                    </a:lnTo>
                    <a:cubicBezTo>
                      <a:pt x="17170" y="965503"/>
                      <a:pt x="36783" y="889558"/>
                      <a:pt x="65105" y="816684"/>
                    </a:cubicBezTo>
                    <a:close/>
                    <a:moveTo>
                      <a:pt x="2808747" y="742964"/>
                    </a:moveTo>
                    <a:lnTo>
                      <a:pt x="2842463" y="816684"/>
                    </a:lnTo>
                    <a:cubicBezTo>
                      <a:pt x="2870786" y="889558"/>
                      <a:pt x="2890399" y="965503"/>
                      <a:pt x="2900327" y="1043739"/>
                    </a:cubicBezTo>
                    <a:lnTo>
                      <a:pt x="2905215" y="1121201"/>
                    </a:lnTo>
                    <a:lnTo>
                      <a:pt x="2829806" y="1121201"/>
                    </a:lnTo>
                    <a:lnTo>
                      <a:pt x="2824521" y="1038817"/>
                    </a:lnTo>
                    <a:cubicBezTo>
                      <a:pt x="2815113" y="965897"/>
                      <a:pt x="2796528" y="895113"/>
                      <a:pt x="2769689" y="827191"/>
                    </a:cubicBezTo>
                    <a:lnTo>
                      <a:pt x="2740949" y="765382"/>
                    </a:lnTo>
                    <a:close/>
                    <a:moveTo>
                      <a:pt x="341227" y="414203"/>
                    </a:moveTo>
                    <a:lnTo>
                      <a:pt x="397583" y="453747"/>
                    </a:lnTo>
                    <a:lnTo>
                      <a:pt x="390568" y="459822"/>
                    </a:lnTo>
                    <a:cubicBezTo>
                      <a:pt x="334409" y="513387"/>
                      <a:pt x="284656" y="571268"/>
                      <a:pt x="242233" y="632739"/>
                    </a:cubicBezTo>
                    <a:lnTo>
                      <a:pt x="186502" y="723804"/>
                    </a:lnTo>
                    <a:lnTo>
                      <a:pt x="118992" y="701481"/>
                    </a:lnTo>
                    <a:lnTo>
                      <a:pt x="175230" y="608055"/>
                    </a:lnTo>
                    <a:cubicBezTo>
                      <a:pt x="219999" y="542103"/>
                      <a:pt x="272503" y="480002"/>
                      <a:pt x="331769" y="422532"/>
                    </a:cubicBezTo>
                    <a:close/>
                    <a:moveTo>
                      <a:pt x="2566341" y="414203"/>
                    </a:moveTo>
                    <a:lnTo>
                      <a:pt x="2575800" y="422532"/>
                    </a:lnTo>
                    <a:cubicBezTo>
                      <a:pt x="2635065" y="480002"/>
                      <a:pt x="2687570" y="542103"/>
                      <a:pt x="2732338" y="608055"/>
                    </a:cubicBezTo>
                    <a:lnTo>
                      <a:pt x="2788576" y="701481"/>
                    </a:lnTo>
                    <a:lnTo>
                      <a:pt x="2721066" y="723804"/>
                    </a:lnTo>
                    <a:lnTo>
                      <a:pt x="2665335" y="632739"/>
                    </a:lnTo>
                    <a:cubicBezTo>
                      <a:pt x="2622913" y="571268"/>
                      <a:pt x="2573160" y="513387"/>
                      <a:pt x="2517000" y="459822"/>
                    </a:cubicBezTo>
                    <a:lnTo>
                      <a:pt x="2509985" y="453746"/>
                    </a:lnTo>
                    <a:close/>
                    <a:moveTo>
                      <a:pt x="847165" y="106187"/>
                    </a:moveTo>
                    <a:lnTo>
                      <a:pt x="879274" y="164852"/>
                    </a:lnTo>
                    <a:lnTo>
                      <a:pt x="797019" y="196042"/>
                    </a:lnTo>
                    <a:cubicBezTo>
                      <a:pt x="679880" y="246131"/>
                      <a:pt x="573000" y="309202"/>
                      <a:pt x="479497" y="382803"/>
                    </a:cubicBezTo>
                    <a:lnTo>
                      <a:pt x="433208" y="422893"/>
                    </a:lnTo>
                    <a:lnTo>
                      <a:pt x="376527" y="383121"/>
                    </a:lnTo>
                    <a:lnTo>
                      <a:pt x="425616" y="339898"/>
                    </a:lnTo>
                    <a:cubicBezTo>
                      <a:pt x="524290" y="260931"/>
                      <a:pt x="637080" y="193262"/>
                      <a:pt x="760698" y="139521"/>
                    </a:cubicBezTo>
                    <a:close/>
                    <a:moveTo>
                      <a:pt x="2043143" y="99533"/>
                    </a:moveTo>
                    <a:lnTo>
                      <a:pt x="2146871" y="139521"/>
                    </a:lnTo>
                    <a:cubicBezTo>
                      <a:pt x="2270488" y="193262"/>
                      <a:pt x="2383279" y="260931"/>
                      <a:pt x="2481953" y="339898"/>
                    </a:cubicBezTo>
                    <a:lnTo>
                      <a:pt x="2531041" y="383121"/>
                    </a:lnTo>
                    <a:lnTo>
                      <a:pt x="2474360" y="422892"/>
                    </a:lnTo>
                    <a:lnTo>
                      <a:pt x="2428072" y="382803"/>
                    </a:lnTo>
                    <a:cubicBezTo>
                      <a:pt x="2334568" y="309202"/>
                      <a:pt x="2227689" y="246131"/>
                      <a:pt x="2110550" y="196042"/>
                    </a:cubicBezTo>
                    <a:lnTo>
                      <a:pt x="2011934" y="158648"/>
                    </a:lnTo>
                    <a:close/>
                    <a:moveTo>
                      <a:pt x="1430924" y="0"/>
                    </a:moveTo>
                    <a:lnTo>
                      <a:pt x="1430924" y="66049"/>
                    </a:lnTo>
                    <a:lnTo>
                      <a:pt x="1312907" y="70740"/>
                    </a:lnTo>
                    <a:cubicBezTo>
                      <a:pt x="1220268" y="78145"/>
                      <a:pt x="1130343" y="92774"/>
                      <a:pt x="1044054" y="113900"/>
                    </a:cubicBezTo>
                    <a:lnTo>
                      <a:pt x="922649" y="148877"/>
                    </a:lnTo>
                    <a:lnTo>
                      <a:pt x="890308" y="89787"/>
                    </a:lnTo>
                    <a:lnTo>
                      <a:pt x="1021394" y="51391"/>
                    </a:lnTo>
                    <a:cubicBezTo>
                      <a:pt x="1112455" y="28725"/>
                      <a:pt x="1207354" y="13029"/>
                      <a:pt x="1305116" y="5084"/>
                    </a:cubicBezTo>
                    <a:close/>
                    <a:moveTo>
                      <a:pt x="1476643" y="0"/>
                    </a:moveTo>
                    <a:lnTo>
                      <a:pt x="1602452" y="5084"/>
                    </a:lnTo>
                    <a:cubicBezTo>
                      <a:pt x="1700214" y="13029"/>
                      <a:pt x="1795113" y="28725"/>
                      <a:pt x="1886174" y="51391"/>
                    </a:cubicBezTo>
                    <a:lnTo>
                      <a:pt x="1999358" y="84543"/>
                    </a:lnTo>
                    <a:lnTo>
                      <a:pt x="1967971" y="143994"/>
                    </a:lnTo>
                    <a:lnTo>
                      <a:pt x="1863515" y="113900"/>
                    </a:lnTo>
                    <a:cubicBezTo>
                      <a:pt x="1777226" y="92774"/>
                      <a:pt x="1687300" y="78145"/>
                      <a:pt x="1594661" y="70740"/>
                    </a:cubicBezTo>
                    <a:lnTo>
                      <a:pt x="1476643" y="66049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5" name="グループ化 304">
              <a:extLst>
                <a:ext uri="{FF2B5EF4-FFF2-40B4-BE49-F238E27FC236}">
                  <a16:creationId xmlns:a16="http://schemas.microsoft.com/office/drawing/2014/main" id="{B7CFB03F-3BC5-4898-A21B-423AD3D262FF}"/>
                </a:ext>
              </a:extLst>
            </p:cNvPr>
            <p:cNvGrpSpPr/>
            <p:nvPr/>
          </p:nvGrpSpPr>
          <p:grpSpPr>
            <a:xfrm rot="1800000">
              <a:off x="6187136" y="1083771"/>
              <a:ext cx="1551710" cy="1200881"/>
              <a:chOff x="4173107" y="1269643"/>
              <a:chExt cx="2176325" cy="1627380"/>
            </a:xfrm>
          </p:grpSpPr>
          <p:grpSp>
            <p:nvGrpSpPr>
              <p:cNvPr id="436" name="グループ化 435">
                <a:extLst>
                  <a:ext uri="{FF2B5EF4-FFF2-40B4-BE49-F238E27FC236}">
                    <a16:creationId xmlns:a16="http://schemas.microsoft.com/office/drawing/2014/main" id="{D657ECB5-BF4C-4110-926A-C5FD4DD0D7E6}"/>
                  </a:ext>
                </a:extLst>
              </p:cNvPr>
              <p:cNvGrpSpPr/>
              <p:nvPr/>
            </p:nvGrpSpPr>
            <p:grpSpPr>
              <a:xfrm rot="900000">
                <a:off x="5631959" y="1384417"/>
                <a:ext cx="495939" cy="193864"/>
                <a:chOff x="3413760" y="655321"/>
                <a:chExt cx="716280" cy="329118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498" name="フリーフォーム: 図形 497">
                  <a:extLst>
                    <a:ext uri="{FF2B5EF4-FFF2-40B4-BE49-F238E27FC236}">
                      <a16:creationId xmlns:a16="http://schemas.microsoft.com/office/drawing/2014/main" id="{3DF7CC18-7FE5-4280-ACE1-C4F1CED93272}"/>
                    </a:ext>
                  </a:extLst>
                </p:cNvPr>
                <p:cNvSpPr/>
                <p:nvPr/>
              </p:nvSpPr>
              <p:spPr>
                <a:xfrm>
                  <a:off x="3416689" y="829946"/>
                  <a:ext cx="708020" cy="154493"/>
                </a:xfrm>
                <a:custGeom>
                  <a:avLst/>
                  <a:gdLst>
                    <a:gd name="connsiteX0" fmla="*/ 338998 w 708020"/>
                    <a:gd name="connsiteY0" fmla="*/ 0 h 154493"/>
                    <a:gd name="connsiteX1" fmla="*/ 684961 w 708020"/>
                    <a:gd name="connsiteY1" fmla="*/ 54509 h 154493"/>
                    <a:gd name="connsiteX2" fmla="*/ 708020 w 708020"/>
                    <a:gd name="connsiteY2" fmla="*/ 62946 h 154493"/>
                    <a:gd name="connsiteX3" fmla="*/ 706075 w 708020"/>
                    <a:gd name="connsiteY3" fmla="*/ 68731 h 154493"/>
                    <a:gd name="connsiteX4" fmla="*/ 355211 w 708020"/>
                    <a:gd name="connsiteY4" fmla="*/ 154493 h 154493"/>
                    <a:gd name="connsiteX5" fmla="*/ 4347 w 708020"/>
                    <a:gd name="connsiteY5" fmla="*/ 68731 h 154493"/>
                    <a:gd name="connsiteX6" fmla="*/ 0 w 708020"/>
                    <a:gd name="connsiteY6" fmla="*/ 55797 h 154493"/>
                    <a:gd name="connsiteX7" fmla="*/ 3295 w 708020"/>
                    <a:gd name="connsiteY7" fmla="*/ 54509 h 154493"/>
                    <a:gd name="connsiteX8" fmla="*/ 338998 w 708020"/>
                    <a:gd name="connsiteY8" fmla="*/ 0 h 154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8020" h="154493">
                      <a:moveTo>
                        <a:pt x="338998" y="0"/>
                      </a:moveTo>
                      <a:cubicBezTo>
                        <a:pt x="465251" y="0"/>
                        <a:pt x="584819" y="22836"/>
                        <a:pt x="684961" y="54509"/>
                      </a:cubicBezTo>
                      <a:lnTo>
                        <a:pt x="708020" y="62946"/>
                      </a:lnTo>
                      <a:lnTo>
                        <a:pt x="706075" y="68731"/>
                      </a:lnTo>
                      <a:cubicBezTo>
                        <a:pt x="672680" y="117675"/>
                        <a:pt x="528282" y="154493"/>
                        <a:pt x="355211" y="154493"/>
                      </a:cubicBezTo>
                      <a:cubicBezTo>
                        <a:pt x="182141" y="154493"/>
                        <a:pt x="37743" y="117675"/>
                        <a:pt x="4347" y="68731"/>
                      </a:cubicBezTo>
                      <a:lnTo>
                        <a:pt x="0" y="55797"/>
                      </a:lnTo>
                      <a:lnTo>
                        <a:pt x="3295" y="54509"/>
                      </a:lnTo>
                      <a:cubicBezTo>
                        <a:pt x="97738" y="22836"/>
                        <a:pt x="212746" y="0"/>
                        <a:pt x="33899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9" name="フリーフォーム: 図形 498">
                  <a:extLst>
                    <a:ext uri="{FF2B5EF4-FFF2-40B4-BE49-F238E27FC236}">
                      <a16:creationId xmlns:a16="http://schemas.microsoft.com/office/drawing/2014/main" id="{3007D8B7-742A-4DFD-85E6-17BB508188B5}"/>
                    </a:ext>
                  </a:extLst>
                </p:cNvPr>
                <p:cNvSpPr/>
                <p:nvPr/>
              </p:nvSpPr>
              <p:spPr>
                <a:xfrm>
                  <a:off x="3413760" y="655321"/>
                  <a:ext cx="716280" cy="237571"/>
                </a:xfrm>
                <a:custGeom>
                  <a:avLst/>
                  <a:gdLst>
                    <a:gd name="connsiteX0" fmla="*/ 348615 w 716280"/>
                    <a:gd name="connsiteY0" fmla="*/ 0 h 237571"/>
                    <a:gd name="connsiteX1" fmla="*/ 716280 w 716280"/>
                    <a:gd name="connsiteY1" fmla="*/ 221709 h 237571"/>
                    <a:gd name="connsiteX2" fmla="*/ 710949 w 716280"/>
                    <a:gd name="connsiteY2" fmla="*/ 237571 h 237571"/>
                    <a:gd name="connsiteX3" fmla="*/ 687890 w 716280"/>
                    <a:gd name="connsiteY3" fmla="*/ 229134 h 237571"/>
                    <a:gd name="connsiteX4" fmla="*/ 341927 w 716280"/>
                    <a:gd name="connsiteY4" fmla="*/ 174625 h 237571"/>
                    <a:gd name="connsiteX5" fmla="*/ 6224 w 716280"/>
                    <a:gd name="connsiteY5" fmla="*/ 229134 h 237571"/>
                    <a:gd name="connsiteX6" fmla="*/ 2929 w 716280"/>
                    <a:gd name="connsiteY6" fmla="*/ 230422 h 237571"/>
                    <a:gd name="connsiteX7" fmla="*/ 0 w 716280"/>
                    <a:gd name="connsiteY7" fmla="*/ 221709 h 237571"/>
                    <a:gd name="connsiteX8" fmla="*/ 348615 w 716280"/>
                    <a:gd name="connsiteY8" fmla="*/ 0 h 237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6280" h="237571">
                      <a:moveTo>
                        <a:pt x="348615" y="0"/>
                      </a:moveTo>
                      <a:cubicBezTo>
                        <a:pt x="546410" y="0"/>
                        <a:pt x="716280" y="162389"/>
                        <a:pt x="716280" y="221709"/>
                      </a:cubicBezTo>
                      <a:lnTo>
                        <a:pt x="710949" y="237571"/>
                      </a:lnTo>
                      <a:lnTo>
                        <a:pt x="687890" y="229134"/>
                      </a:lnTo>
                      <a:cubicBezTo>
                        <a:pt x="587748" y="197461"/>
                        <a:pt x="468180" y="174625"/>
                        <a:pt x="341927" y="174625"/>
                      </a:cubicBezTo>
                      <a:cubicBezTo>
                        <a:pt x="215675" y="174625"/>
                        <a:pt x="100667" y="197461"/>
                        <a:pt x="6224" y="229134"/>
                      </a:cubicBezTo>
                      <a:lnTo>
                        <a:pt x="2929" y="230422"/>
                      </a:lnTo>
                      <a:lnTo>
                        <a:pt x="0" y="221709"/>
                      </a:lnTo>
                      <a:cubicBezTo>
                        <a:pt x="0" y="162389"/>
                        <a:pt x="150820" y="0"/>
                        <a:pt x="34861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7" name="グループ化 436">
                <a:extLst>
                  <a:ext uri="{FF2B5EF4-FFF2-40B4-BE49-F238E27FC236}">
                    <a16:creationId xmlns:a16="http://schemas.microsoft.com/office/drawing/2014/main" id="{02164195-ED39-48B3-8D05-41F31CAD8EC3}"/>
                  </a:ext>
                </a:extLst>
              </p:cNvPr>
              <p:cNvGrpSpPr/>
              <p:nvPr/>
            </p:nvGrpSpPr>
            <p:grpSpPr>
              <a:xfrm rot="12600000">
                <a:off x="4186613" y="2303531"/>
                <a:ext cx="495939" cy="193864"/>
                <a:chOff x="3413760" y="655321"/>
                <a:chExt cx="716280" cy="329118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496" name="フリーフォーム: 図形 495">
                  <a:extLst>
                    <a:ext uri="{FF2B5EF4-FFF2-40B4-BE49-F238E27FC236}">
                      <a16:creationId xmlns:a16="http://schemas.microsoft.com/office/drawing/2014/main" id="{36C67052-0BD4-4B07-ADFC-A244B74581A6}"/>
                    </a:ext>
                  </a:extLst>
                </p:cNvPr>
                <p:cNvSpPr/>
                <p:nvPr/>
              </p:nvSpPr>
              <p:spPr>
                <a:xfrm>
                  <a:off x="3416689" y="829946"/>
                  <a:ext cx="708020" cy="154493"/>
                </a:xfrm>
                <a:custGeom>
                  <a:avLst/>
                  <a:gdLst>
                    <a:gd name="connsiteX0" fmla="*/ 338998 w 708020"/>
                    <a:gd name="connsiteY0" fmla="*/ 0 h 154493"/>
                    <a:gd name="connsiteX1" fmla="*/ 684961 w 708020"/>
                    <a:gd name="connsiteY1" fmla="*/ 54509 h 154493"/>
                    <a:gd name="connsiteX2" fmla="*/ 708020 w 708020"/>
                    <a:gd name="connsiteY2" fmla="*/ 62946 h 154493"/>
                    <a:gd name="connsiteX3" fmla="*/ 706075 w 708020"/>
                    <a:gd name="connsiteY3" fmla="*/ 68731 h 154493"/>
                    <a:gd name="connsiteX4" fmla="*/ 355211 w 708020"/>
                    <a:gd name="connsiteY4" fmla="*/ 154493 h 154493"/>
                    <a:gd name="connsiteX5" fmla="*/ 4347 w 708020"/>
                    <a:gd name="connsiteY5" fmla="*/ 68731 h 154493"/>
                    <a:gd name="connsiteX6" fmla="*/ 0 w 708020"/>
                    <a:gd name="connsiteY6" fmla="*/ 55797 h 154493"/>
                    <a:gd name="connsiteX7" fmla="*/ 3295 w 708020"/>
                    <a:gd name="connsiteY7" fmla="*/ 54509 h 154493"/>
                    <a:gd name="connsiteX8" fmla="*/ 338998 w 708020"/>
                    <a:gd name="connsiteY8" fmla="*/ 0 h 154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8020" h="154493">
                      <a:moveTo>
                        <a:pt x="338998" y="0"/>
                      </a:moveTo>
                      <a:cubicBezTo>
                        <a:pt x="465251" y="0"/>
                        <a:pt x="584819" y="22836"/>
                        <a:pt x="684961" y="54509"/>
                      </a:cubicBezTo>
                      <a:lnTo>
                        <a:pt x="708020" y="62946"/>
                      </a:lnTo>
                      <a:lnTo>
                        <a:pt x="706075" y="68731"/>
                      </a:lnTo>
                      <a:cubicBezTo>
                        <a:pt x="672680" y="117675"/>
                        <a:pt x="528282" y="154493"/>
                        <a:pt x="355211" y="154493"/>
                      </a:cubicBezTo>
                      <a:cubicBezTo>
                        <a:pt x="182141" y="154493"/>
                        <a:pt x="37743" y="117675"/>
                        <a:pt x="4347" y="68731"/>
                      </a:cubicBezTo>
                      <a:lnTo>
                        <a:pt x="0" y="55797"/>
                      </a:lnTo>
                      <a:lnTo>
                        <a:pt x="3295" y="54509"/>
                      </a:lnTo>
                      <a:cubicBezTo>
                        <a:pt x="97738" y="22836"/>
                        <a:pt x="212746" y="0"/>
                        <a:pt x="33899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7" name="フリーフォーム: 図形 496">
                  <a:extLst>
                    <a:ext uri="{FF2B5EF4-FFF2-40B4-BE49-F238E27FC236}">
                      <a16:creationId xmlns:a16="http://schemas.microsoft.com/office/drawing/2014/main" id="{FFA13BE3-2A0F-4254-B912-D1C7A6218AE6}"/>
                    </a:ext>
                  </a:extLst>
                </p:cNvPr>
                <p:cNvSpPr/>
                <p:nvPr/>
              </p:nvSpPr>
              <p:spPr>
                <a:xfrm>
                  <a:off x="3413760" y="655321"/>
                  <a:ext cx="716280" cy="237571"/>
                </a:xfrm>
                <a:custGeom>
                  <a:avLst/>
                  <a:gdLst>
                    <a:gd name="connsiteX0" fmla="*/ 348615 w 716280"/>
                    <a:gd name="connsiteY0" fmla="*/ 0 h 237571"/>
                    <a:gd name="connsiteX1" fmla="*/ 716280 w 716280"/>
                    <a:gd name="connsiteY1" fmla="*/ 221709 h 237571"/>
                    <a:gd name="connsiteX2" fmla="*/ 710949 w 716280"/>
                    <a:gd name="connsiteY2" fmla="*/ 237571 h 237571"/>
                    <a:gd name="connsiteX3" fmla="*/ 687890 w 716280"/>
                    <a:gd name="connsiteY3" fmla="*/ 229134 h 237571"/>
                    <a:gd name="connsiteX4" fmla="*/ 341927 w 716280"/>
                    <a:gd name="connsiteY4" fmla="*/ 174625 h 237571"/>
                    <a:gd name="connsiteX5" fmla="*/ 6224 w 716280"/>
                    <a:gd name="connsiteY5" fmla="*/ 229134 h 237571"/>
                    <a:gd name="connsiteX6" fmla="*/ 2929 w 716280"/>
                    <a:gd name="connsiteY6" fmla="*/ 230422 h 237571"/>
                    <a:gd name="connsiteX7" fmla="*/ 0 w 716280"/>
                    <a:gd name="connsiteY7" fmla="*/ 221709 h 237571"/>
                    <a:gd name="connsiteX8" fmla="*/ 348615 w 716280"/>
                    <a:gd name="connsiteY8" fmla="*/ 0 h 237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6280" h="237571">
                      <a:moveTo>
                        <a:pt x="348615" y="0"/>
                      </a:moveTo>
                      <a:cubicBezTo>
                        <a:pt x="546410" y="0"/>
                        <a:pt x="716280" y="162389"/>
                        <a:pt x="716280" y="221709"/>
                      </a:cubicBezTo>
                      <a:lnTo>
                        <a:pt x="710949" y="237571"/>
                      </a:lnTo>
                      <a:lnTo>
                        <a:pt x="687890" y="229134"/>
                      </a:lnTo>
                      <a:cubicBezTo>
                        <a:pt x="587748" y="197461"/>
                        <a:pt x="468180" y="174625"/>
                        <a:pt x="341927" y="174625"/>
                      </a:cubicBezTo>
                      <a:cubicBezTo>
                        <a:pt x="215675" y="174625"/>
                        <a:pt x="100667" y="197461"/>
                        <a:pt x="6224" y="229134"/>
                      </a:cubicBezTo>
                      <a:lnTo>
                        <a:pt x="2929" y="230422"/>
                      </a:lnTo>
                      <a:lnTo>
                        <a:pt x="0" y="221709"/>
                      </a:lnTo>
                      <a:cubicBezTo>
                        <a:pt x="0" y="162389"/>
                        <a:pt x="150820" y="0"/>
                        <a:pt x="34861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8" name="グループ化 437">
                <a:extLst>
                  <a:ext uri="{FF2B5EF4-FFF2-40B4-BE49-F238E27FC236}">
                    <a16:creationId xmlns:a16="http://schemas.microsoft.com/office/drawing/2014/main" id="{CA4C8AD2-DEBA-4566-A1A5-4FFA7B6F439E}"/>
                  </a:ext>
                </a:extLst>
              </p:cNvPr>
              <p:cNvGrpSpPr/>
              <p:nvPr/>
            </p:nvGrpSpPr>
            <p:grpSpPr>
              <a:xfrm rot="9000000">
                <a:off x="5596313" y="2541657"/>
                <a:ext cx="495939" cy="193864"/>
                <a:chOff x="3413760" y="655321"/>
                <a:chExt cx="716280" cy="329118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494" name="フリーフォーム: 図形 493">
                  <a:extLst>
                    <a:ext uri="{FF2B5EF4-FFF2-40B4-BE49-F238E27FC236}">
                      <a16:creationId xmlns:a16="http://schemas.microsoft.com/office/drawing/2014/main" id="{18B651F7-4733-4B9C-8D16-B48EC65F032F}"/>
                    </a:ext>
                  </a:extLst>
                </p:cNvPr>
                <p:cNvSpPr/>
                <p:nvPr/>
              </p:nvSpPr>
              <p:spPr>
                <a:xfrm>
                  <a:off x="3416689" y="829946"/>
                  <a:ext cx="708020" cy="154493"/>
                </a:xfrm>
                <a:custGeom>
                  <a:avLst/>
                  <a:gdLst>
                    <a:gd name="connsiteX0" fmla="*/ 338998 w 708020"/>
                    <a:gd name="connsiteY0" fmla="*/ 0 h 154493"/>
                    <a:gd name="connsiteX1" fmla="*/ 684961 w 708020"/>
                    <a:gd name="connsiteY1" fmla="*/ 54509 h 154493"/>
                    <a:gd name="connsiteX2" fmla="*/ 708020 w 708020"/>
                    <a:gd name="connsiteY2" fmla="*/ 62946 h 154493"/>
                    <a:gd name="connsiteX3" fmla="*/ 706075 w 708020"/>
                    <a:gd name="connsiteY3" fmla="*/ 68731 h 154493"/>
                    <a:gd name="connsiteX4" fmla="*/ 355211 w 708020"/>
                    <a:gd name="connsiteY4" fmla="*/ 154493 h 154493"/>
                    <a:gd name="connsiteX5" fmla="*/ 4347 w 708020"/>
                    <a:gd name="connsiteY5" fmla="*/ 68731 h 154493"/>
                    <a:gd name="connsiteX6" fmla="*/ 0 w 708020"/>
                    <a:gd name="connsiteY6" fmla="*/ 55797 h 154493"/>
                    <a:gd name="connsiteX7" fmla="*/ 3295 w 708020"/>
                    <a:gd name="connsiteY7" fmla="*/ 54509 h 154493"/>
                    <a:gd name="connsiteX8" fmla="*/ 338998 w 708020"/>
                    <a:gd name="connsiteY8" fmla="*/ 0 h 154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8020" h="154493">
                      <a:moveTo>
                        <a:pt x="338998" y="0"/>
                      </a:moveTo>
                      <a:cubicBezTo>
                        <a:pt x="465251" y="0"/>
                        <a:pt x="584819" y="22836"/>
                        <a:pt x="684961" y="54509"/>
                      </a:cubicBezTo>
                      <a:lnTo>
                        <a:pt x="708020" y="62946"/>
                      </a:lnTo>
                      <a:lnTo>
                        <a:pt x="706075" y="68731"/>
                      </a:lnTo>
                      <a:cubicBezTo>
                        <a:pt x="672680" y="117675"/>
                        <a:pt x="528282" y="154493"/>
                        <a:pt x="355211" y="154493"/>
                      </a:cubicBezTo>
                      <a:cubicBezTo>
                        <a:pt x="182141" y="154493"/>
                        <a:pt x="37743" y="117675"/>
                        <a:pt x="4347" y="68731"/>
                      </a:cubicBezTo>
                      <a:lnTo>
                        <a:pt x="0" y="55797"/>
                      </a:lnTo>
                      <a:lnTo>
                        <a:pt x="3295" y="54509"/>
                      </a:lnTo>
                      <a:cubicBezTo>
                        <a:pt x="97738" y="22836"/>
                        <a:pt x="212746" y="0"/>
                        <a:pt x="33899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5" name="フリーフォーム: 図形 494">
                  <a:extLst>
                    <a:ext uri="{FF2B5EF4-FFF2-40B4-BE49-F238E27FC236}">
                      <a16:creationId xmlns:a16="http://schemas.microsoft.com/office/drawing/2014/main" id="{04442886-B2FD-4ADD-AB5C-C97BF032A87E}"/>
                    </a:ext>
                  </a:extLst>
                </p:cNvPr>
                <p:cNvSpPr/>
                <p:nvPr/>
              </p:nvSpPr>
              <p:spPr>
                <a:xfrm>
                  <a:off x="3413760" y="655321"/>
                  <a:ext cx="716280" cy="237571"/>
                </a:xfrm>
                <a:custGeom>
                  <a:avLst/>
                  <a:gdLst>
                    <a:gd name="connsiteX0" fmla="*/ 348615 w 716280"/>
                    <a:gd name="connsiteY0" fmla="*/ 0 h 237571"/>
                    <a:gd name="connsiteX1" fmla="*/ 716280 w 716280"/>
                    <a:gd name="connsiteY1" fmla="*/ 221709 h 237571"/>
                    <a:gd name="connsiteX2" fmla="*/ 710949 w 716280"/>
                    <a:gd name="connsiteY2" fmla="*/ 237571 h 237571"/>
                    <a:gd name="connsiteX3" fmla="*/ 687890 w 716280"/>
                    <a:gd name="connsiteY3" fmla="*/ 229134 h 237571"/>
                    <a:gd name="connsiteX4" fmla="*/ 341927 w 716280"/>
                    <a:gd name="connsiteY4" fmla="*/ 174625 h 237571"/>
                    <a:gd name="connsiteX5" fmla="*/ 6224 w 716280"/>
                    <a:gd name="connsiteY5" fmla="*/ 229134 h 237571"/>
                    <a:gd name="connsiteX6" fmla="*/ 2929 w 716280"/>
                    <a:gd name="connsiteY6" fmla="*/ 230422 h 237571"/>
                    <a:gd name="connsiteX7" fmla="*/ 0 w 716280"/>
                    <a:gd name="connsiteY7" fmla="*/ 221709 h 237571"/>
                    <a:gd name="connsiteX8" fmla="*/ 348615 w 716280"/>
                    <a:gd name="connsiteY8" fmla="*/ 0 h 237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6280" h="237571">
                      <a:moveTo>
                        <a:pt x="348615" y="0"/>
                      </a:moveTo>
                      <a:cubicBezTo>
                        <a:pt x="546410" y="0"/>
                        <a:pt x="716280" y="162389"/>
                        <a:pt x="716280" y="221709"/>
                      </a:cubicBezTo>
                      <a:lnTo>
                        <a:pt x="710949" y="237571"/>
                      </a:lnTo>
                      <a:lnTo>
                        <a:pt x="687890" y="229134"/>
                      </a:lnTo>
                      <a:cubicBezTo>
                        <a:pt x="587748" y="197461"/>
                        <a:pt x="468180" y="174625"/>
                        <a:pt x="341927" y="174625"/>
                      </a:cubicBezTo>
                      <a:cubicBezTo>
                        <a:pt x="215675" y="174625"/>
                        <a:pt x="100667" y="197461"/>
                        <a:pt x="6224" y="229134"/>
                      </a:cubicBezTo>
                      <a:lnTo>
                        <a:pt x="2929" y="230422"/>
                      </a:lnTo>
                      <a:lnTo>
                        <a:pt x="0" y="221709"/>
                      </a:lnTo>
                      <a:cubicBezTo>
                        <a:pt x="0" y="162389"/>
                        <a:pt x="150820" y="0"/>
                        <a:pt x="34861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D7EE6F43-BA39-4E38-98C6-A93BB210C7FE}"/>
                  </a:ext>
                </a:extLst>
              </p:cNvPr>
              <p:cNvSpPr/>
              <p:nvPr/>
            </p:nvSpPr>
            <p:spPr>
              <a:xfrm rot="20834015">
                <a:off x="4305772" y="1691414"/>
                <a:ext cx="533906" cy="147228"/>
              </a:xfrm>
              <a:custGeom>
                <a:avLst/>
                <a:gdLst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47625 w 779106"/>
                  <a:gd name="connsiteY9" fmla="*/ 407075 h 501295"/>
                  <a:gd name="connsiteX10" fmla="*/ 45718 w 779106"/>
                  <a:gd name="connsiteY10" fmla="*/ 407189 h 501295"/>
                  <a:gd name="connsiteX11" fmla="*/ 0 w 779106"/>
                  <a:gd name="connsiteY11" fmla="*/ 426387 h 501295"/>
                  <a:gd name="connsiteX12" fmla="*/ 0 w 779106"/>
                  <a:gd name="connsiteY12" fmla="*/ 22520 h 501295"/>
                  <a:gd name="connsiteX13" fmla="*/ 91435 w 779106"/>
                  <a:gd name="connsiteY13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47625 w 779106"/>
                  <a:gd name="connsiteY9" fmla="*/ 407075 h 501295"/>
                  <a:gd name="connsiteX10" fmla="*/ 0 w 779106"/>
                  <a:gd name="connsiteY10" fmla="*/ 426387 h 501295"/>
                  <a:gd name="connsiteX11" fmla="*/ 0 w 779106"/>
                  <a:gd name="connsiteY11" fmla="*/ 22520 h 501295"/>
                  <a:gd name="connsiteX12" fmla="*/ 91435 w 779106"/>
                  <a:gd name="connsiteY12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0 w 779106"/>
                  <a:gd name="connsiteY9" fmla="*/ 426387 h 501295"/>
                  <a:gd name="connsiteX10" fmla="*/ 0 w 779106"/>
                  <a:gd name="connsiteY10" fmla="*/ 22520 h 501295"/>
                  <a:gd name="connsiteX11" fmla="*/ 91435 w 779106"/>
                  <a:gd name="connsiteY11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79106 w 779106"/>
                  <a:gd name="connsiteY4" fmla="*/ 74908 h 501295"/>
                  <a:gd name="connsiteX5" fmla="*/ 779106 w 779106"/>
                  <a:gd name="connsiteY5" fmla="*/ 478775 h 501295"/>
                  <a:gd name="connsiteX6" fmla="*/ 413366 w 779106"/>
                  <a:gd name="connsiteY6" fmla="*/ 478775 h 501295"/>
                  <a:gd name="connsiteX7" fmla="*/ 47625 w 779106"/>
                  <a:gd name="connsiteY7" fmla="*/ 478775 h 501295"/>
                  <a:gd name="connsiteX8" fmla="*/ 0 w 779106"/>
                  <a:gd name="connsiteY8" fmla="*/ 426387 h 501295"/>
                  <a:gd name="connsiteX9" fmla="*/ 0 w 779106"/>
                  <a:gd name="connsiteY9" fmla="*/ 22520 h 501295"/>
                  <a:gd name="connsiteX10" fmla="*/ 91435 w 779106"/>
                  <a:gd name="connsiteY10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79106 w 779106"/>
                  <a:gd name="connsiteY3" fmla="*/ 74908 h 501295"/>
                  <a:gd name="connsiteX4" fmla="*/ 779106 w 779106"/>
                  <a:gd name="connsiteY4" fmla="*/ 478775 h 501295"/>
                  <a:gd name="connsiteX5" fmla="*/ 413366 w 779106"/>
                  <a:gd name="connsiteY5" fmla="*/ 478775 h 501295"/>
                  <a:gd name="connsiteX6" fmla="*/ 47625 w 779106"/>
                  <a:gd name="connsiteY6" fmla="*/ 478775 h 501295"/>
                  <a:gd name="connsiteX7" fmla="*/ 0 w 779106"/>
                  <a:gd name="connsiteY7" fmla="*/ 426387 h 501295"/>
                  <a:gd name="connsiteX8" fmla="*/ 0 w 779106"/>
                  <a:gd name="connsiteY8" fmla="*/ 22520 h 501295"/>
                  <a:gd name="connsiteX9" fmla="*/ 91435 w 779106"/>
                  <a:gd name="connsiteY9" fmla="*/ 579 h 501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9106" h="501295">
                    <a:moveTo>
                      <a:pt x="91435" y="579"/>
                    </a:moveTo>
                    <a:cubicBezTo>
                      <a:pt x="182871" y="7892"/>
                      <a:pt x="274306" y="81028"/>
                      <a:pt x="365741" y="22520"/>
                    </a:cubicBezTo>
                    <a:cubicBezTo>
                      <a:pt x="487654" y="-55492"/>
                      <a:pt x="609568" y="100531"/>
                      <a:pt x="731481" y="22520"/>
                    </a:cubicBezTo>
                    <a:lnTo>
                      <a:pt x="779106" y="74908"/>
                    </a:lnTo>
                    <a:lnTo>
                      <a:pt x="779106" y="478775"/>
                    </a:lnTo>
                    <a:cubicBezTo>
                      <a:pt x="657193" y="556787"/>
                      <a:pt x="535279" y="400764"/>
                      <a:pt x="413366" y="478775"/>
                    </a:cubicBezTo>
                    <a:cubicBezTo>
                      <a:pt x="291452" y="556787"/>
                      <a:pt x="169539" y="400764"/>
                      <a:pt x="47625" y="478775"/>
                    </a:cubicBezTo>
                    <a:lnTo>
                      <a:pt x="0" y="426387"/>
                    </a:lnTo>
                    <a:lnTo>
                      <a:pt x="0" y="22520"/>
                    </a:lnTo>
                    <a:cubicBezTo>
                      <a:pt x="30478" y="3017"/>
                      <a:pt x="60957" y="-1859"/>
                      <a:pt x="91435" y="579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0" name="フリーフォーム: 図形 439">
                <a:extLst>
                  <a:ext uri="{FF2B5EF4-FFF2-40B4-BE49-F238E27FC236}">
                    <a16:creationId xmlns:a16="http://schemas.microsoft.com/office/drawing/2014/main" id="{5002BC04-378A-4260-8777-3D34BA6D860E}"/>
                  </a:ext>
                </a:extLst>
              </p:cNvPr>
              <p:cNvSpPr/>
              <p:nvPr/>
            </p:nvSpPr>
            <p:spPr>
              <a:xfrm rot="11700000">
                <a:off x="5713029" y="1996442"/>
                <a:ext cx="533906" cy="147228"/>
              </a:xfrm>
              <a:custGeom>
                <a:avLst/>
                <a:gdLst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47625 w 779106"/>
                  <a:gd name="connsiteY9" fmla="*/ 407075 h 501295"/>
                  <a:gd name="connsiteX10" fmla="*/ 45718 w 779106"/>
                  <a:gd name="connsiteY10" fmla="*/ 407189 h 501295"/>
                  <a:gd name="connsiteX11" fmla="*/ 0 w 779106"/>
                  <a:gd name="connsiteY11" fmla="*/ 426387 h 501295"/>
                  <a:gd name="connsiteX12" fmla="*/ 0 w 779106"/>
                  <a:gd name="connsiteY12" fmla="*/ 22520 h 501295"/>
                  <a:gd name="connsiteX13" fmla="*/ 91435 w 779106"/>
                  <a:gd name="connsiteY13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47625 w 779106"/>
                  <a:gd name="connsiteY9" fmla="*/ 407075 h 501295"/>
                  <a:gd name="connsiteX10" fmla="*/ 0 w 779106"/>
                  <a:gd name="connsiteY10" fmla="*/ 426387 h 501295"/>
                  <a:gd name="connsiteX11" fmla="*/ 0 w 779106"/>
                  <a:gd name="connsiteY11" fmla="*/ 22520 h 501295"/>
                  <a:gd name="connsiteX12" fmla="*/ 91435 w 779106"/>
                  <a:gd name="connsiteY12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0 w 779106"/>
                  <a:gd name="connsiteY9" fmla="*/ 426387 h 501295"/>
                  <a:gd name="connsiteX10" fmla="*/ 0 w 779106"/>
                  <a:gd name="connsiteY10" fmla="*/ 22520 h 501295"/>
                  <a:gd name="connsiteX11" fmla="*/ 91435 w 779106"/>
                  <a:gd name="connsiteY11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79106 w 779106"/>
                  <a:gd name="connsiteY4" fmla="*/ 74908 h 501295"/>
                  <a:gd name="connsiteX5" fmla="*/ 779106 w 779106"/>
                  <a:gd name="connsiteY5" fmla="*/ 478775 h 501295"/>
                  <a:gd name="connsiteX6" fmla="*/ 413366 w 779106"/>
                  <a:gd name="connsiteY6" fmla="*/ 478775 h 501295"/>
                  <a:gd name="connsiteX7" fmla="*/ 47625 w 779106"/>
                  <a:gd name="connsiteY7" fmla="*/ 478775 h 501295"/>
                  <a:gd name="connsiteX8" fmla="*/ 0 w 779106"/>
                  <a:gd name="connsiteY8" fmla="*/ 426387 h 501295"/>
                  <a:gd name="connsiteX9" fmla="*/ 0 w 779106"/>
                  <a:gd name="connsiteY9" fmla="*/ 22520 h 501295"/>
                  <a:gd name="connsiteX10" fmla="*/ 91435 w 779106"/>
                  <a:gd name="connsiteY10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79106 w 779106"/>
                  <a:gd name="connsiteY3" fmla="*/ 74908 h 501295"/>
                  <a:gd name="connsiteX4" fmla="*/ 779106 w 779106"/>
                  <a:gd name="connsiteY4" fmla="*/ 478775 h 501295"/>
                  <a:gd name="connsiteX5" fmla="*/ 413366 w 779106"/>
                  <a:gd name="connsiteY5" fmla="*/ 478775 h 501295"/>
                  <a:gd name="connsiteX6" fmla="*/ 47625 w 779106"/>
                  <a:gd name="connsiteY6" fmla="*/ 478775 h 501295"/>
                  <a:gd name="connsiteX7" fmla="*/ 0 w 779106"/>
                  <a:gd name="connsiteY7" fmla="*/ 426387 h 501295"/>
                  <a:gd name="connsiteX8" fmla="*/ 0 w 779106"/>
                  <a:gd name="connsiteY8" fmla="*/ 22520 h 501295"/>
                  <a:gd name="connsiteX9" fmla="*/ 91435 w 779106"/>
                  <a:gd name="connsiteY9" fmla="*/ 579 h 501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9106" h="501295">
                    <a:moveTo>
                      <a:pt x="91435" y="579"/>
                    </a:moveTo>
                    <a:cubicBezTo>
                      <a:pt x="182871" y="7892"/>
                      <a:pt x="274306" y="81028"/>
                      <a:pt x="365741" y="22520"/>
                    </a:cubicBezTo>
                    <a:cubicBezTo>
                      <a:pt x="487654" y="-55492"/>
                      <a:pt x="609568" y="100531"/>
                      <a:pt x="731481" y="22520"/>
                    </a:cubicBezTo>
                    <a:lnTo>
                      <a:pt x="779106" y="74908"/>
                    </a:lnTo>
                    <a:lnTo>
                      <a:pt x="779106" y="478775"/>
                    </a:lnTo>
                    <a:cubicBezTo>
                      <a:pt x="657193" y="556787"/>
                      <a:pt x="535279" y="400764"/>
                      <a:pt x="413366" y="478775"/>
                    </a:cubicBezTo>
                    <a:cubicBezTo>
                      <a:pt x="291452" y="556787"/>
                      <a:pt x="169539" y="400764"/>
                      <a:pt x="47625" y="478775"/>
                    </a:cubicBezTo>
                    <a:lnTo>
                      <a:pt x="0" y="426387"/>
                    </a:lnTo>
                    <a:lnTo>
                      <a:pt x="0" y="22520"/>
                    </a:lnTo>
                    <a:cubicBezTo>
                      <a:pt x="30478" y="3017"/>
                      <a:pt x="60957" y="-1859"/>
                      <a:pt x="91435" y="579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1" name="フリーフォーム: 図形 440">
                <a:extLst>
                  <a:ext uri="{FF2B5EF4-FFF2-40B4-BE49-F238E27FC236}">
                    <a16:creationId xmlns:a16="http://schemas.microsoft.com/office/drawing/2014/main" id="{D2210D52-D35D-4DDD-AB94-E991B0755065}"/>
                  </a:ext>
                </a:extLst>
              </p:cNvPr>
              <p:cNvSpPr/>
              <p:nvPr/>
            </p:nvSpPr>
            <p:spPr>
              <a:xfrm rot="20834015">
                <a:off x="4899822" y="2282994"/>
                <a:ext cx="706791" cy="175611"/>
              </a:xfrm>
              <a:custGeom>
                <a:avLst/>
                <a:gdLst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47625 w 779106"/>
                  <a:gd name="connsiteY9" fmla="*/ 407075 h 501295"/>
                  <a:gd name="connsiteX10" fmla="*/ 45718 w 779106"/>
                  <a:gd name="connsiteY10" fmla="*/ 407189 h 501295"/>
                  <a:gd name="connsiteX11" fmla="*/ 0 w 779106"/>
                  <a:gd name="connsiteY11" fmla="*/ 426387 h 501295"/>
                  <a:gd name="connsiteX12" fmla="*/ 0 w 779106"/>
                  <a:gd name="connsiteY12" fmla="*/ 22520 h 501295"/>
                  <a:gd name="connsiteX13" fmla="*/ 91435 w 779106"/>
                  <a:gd name="connsiteY13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47625 w 779106"/>
                  <a:gd name="connsiteY9" fmla="*/ 407075 h 501295"/>
                  <a:gd name="connsiteX10" fmla="*/ 0 w 779106"/>
                  <a:gd name="connsiteY10" fmla="*/ 426387 h 501295"/>
                  <a:gd name="connsiteX11" fmla="*/ 0 w 779106"/>
                  <a:gd name="connsiteY11" fmla="*/ 22520 h 501295"/>
                  <a:gd name="connsiteX12" fmla="*/ 91435 w 779106"/>
                  <a:gd name="connsiteY12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0 w 779106"/>
                  <a:gd name="connsiteY9" fmla="*/ 426387 h 501295"/>
                  <a:gd name="connsiteX10" fmla="*/ 0 w 779106"/>
                  <a:gd name="connsiteY10" fmla="*/ 22520 h 501295"/>
                  <a:gd name="connsiteX11" fmla="*/ 91435 w 779106"/>
                  <a:gd name="connsiteY11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79106 w 779106"/>
                  <a:gd name="connsiteY4" fmla="*/ 74908 h 501295"/>
                  <a:gd name="connsiteX5" fmla="*/ 779106 w 779106"/>
                  <a:gd name="connsiteY5" fmla="*/ 478775 h 501295"/>
                  <a:gd name="connsiteX6" fmla="*/ 413366 w 779106"/>
                  <a:gd name="connsiteY6" fmla="*/ 478775 h 501295"/>
                  <a:gd name="connsiteX7" fmla="*/ 47625 w 779106"/>
                  <a:gd name="connsiteY7" fmla="*/ 478775 h 501295"/>
                  <a:gd name="connsiteX8" fmla="*/ 0 w 779106"/>
                  <a:gd name="connsiteY8" fmla="*/ 426387 h 501295"/>
                  <a:gd name="connsiteX9" fmla="*/ 0 w 779106"/>
                  <a:gd name="connsiteY9" fmla="*/ 22520 h 501295"/>
                  <a:gd name="connsiteX10" fmla="*/ 91435 w 779106"/>
                  <a:gd name="connsiteY10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79106 w 779106"/>
                  <a:gd name="connsiteY3" fmla="*/ 74908 h 501295"/>
                  <a:gd name="connsiteX4" fmla="*/ 779106 w 779106"/>
                  <a:gd name="connsiteY4" fmla="*/ 478775 h 501295"/>
                  <a:gd name="connsiteX5" fmla="*/ 413366 w 779106"/>
                  <a:gd name="connsiteY5" fmla="*/ 478775 h 501295"/>
                  <a:gd name="connsiteX6" fmla="*/ 47625 w 779106"/>
                  <a:gd name="connsiteY6" fmla="*/ 478775 h 501295"/>
                  <a:gd name="connsiteX7" fmla="*/ 0 w 779106"/>
                  <a:gd name="connsiteY7" fmla="*/ 426387 h 501295"/>
                  <a:gd name="connsiteX8" fmla="*/ 0 w 779106"/>
                  <a:gd name="connsiteY8" fmla="*/ 22520 h 501295"/>
                  <a:gd name="connsiteX9" fmla="*/ 91435 w 779106"/>
                  <a:gd name="connsiteY9" fmla="*/ 579 h 501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9106" h="501295">
                    <a:moveTo>
                      <a:pt x="91435" y="579"/>
                    </a:moveTo>
                    <a:cubicBezTo>
                      <a:pt x="182871" y="7892"/>
                      <a:pt x="274306" y="81028"/>
                      <a:pt x="365741" y="22520"/>
                    </a:cubicBezTo>
                    <a:cubicBezTo>
                      <a:pt x="487654" y="-55492"/>
                      <a:pt x="609568" y="100531"/>
                      <a:pt x="731481" y="22520"/>
                    </a:cubicBezTo>
                    <a:lnTo>
                      <a:pt x="779106" y="74908"/>
                    </a:lnTo>
                    <a:lnTo>
                      <a:pt x="779106" y="478775"/>
                    </a:lnTo>
                    <a:cubicBezTo>
                      <a:pt x="657193" y="556787"/>
                      <a:pt x="535279" y="400764"/>
                      <a:pt x="413366" y="478775"/>
                    </a:cubicBezTo>
                    <a:cubicBezTo>
                      <a:pt x="291452" y="556787"/>
                      <a:pt x="169539" y="400764"/>
                      <a:pt x="47625" y="478775"/>
                    </a:cubicBezTo>
                    <a:lnTo>
                      <a:pt x="0" y="426387"/>
                    </a:lnTo>
                    <a:lnTo>
                      <a:pt x="0" y="22520"/>
                    </a:lnTo>
                    <a:cubicBezTo>
                      <a:pt x="30478" y="3017"/>
                      <a:pt x="60957" y="-1859"/>
                      <a:pt x="91435" y="579"/>
                    </a:cubicBezTo>
                    <a:close/>
                  </a:path>
                </a:pathLst>
              </a:cu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フリーフォーム: 図形 441">
                <a:extLst>
                  <a:ext uri="{FF2B5EF4-FFF2-40B4-BE49-F238E27FC236}">
                    <a16:creationId xmlns:a16="http://schemas.microsoft.com/office/drawing/2014/main" id="{1A7395FC-3967-4724-95DD-977D93B03559}"/>
                  </a:ext>
                </a:extLst>
              </p:cNvPr>
              <p:cNvSpPr/>
              <p:nvPr/>
            </p:nvSpPr>
            <p:spPr>
              <a:xfrm>
                <a:off x="5136511" y="2067469"/>
                <a:ext cx="533906" cy="147228"/>
              </a:xfrm>
              <a:custGeom>
                <a:avLst/>
                <a:gdLst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47625 w 779106"/>
                  <a:gd name="connsiteY9" fmla="*/ 407075 h 501295"/>
                  <a:gd name="connsiteX10" fmla="*/ 45718 w 779106"/>
                  <a:gd name="connsiteY10" fmla="*/ 407189 h 501295"/>
                  <a:gd name="connsiteX11" fmla="*/ 0 w 779106"/>
                  <a:gd name="connsiteY11" fmla="*/ 426387 h 501295"/>
                  <a:gd name="connsiteX12" fmla="*/ 0 w 779106"/>
                  <a:gd name="connsiteY12" fmla="*/ 22520 h 501295"/>
                  <a:gd name="connsiteX13" fmla="*/ 91435 w 779106"/>
                  <a:gd name="connsiteY13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47625 w 779106"/>
                  <a:gd name="connsiteY9" fmla="*/ 407075 h 501295"/>
                  <a:gd name="connsiteX10" fmla="*/ 0 w 779106"/>
                  <a:gd name="connsiteY10" fmla="*/ 426387 h 501295"/>
                  <a:gd name="connsiteX11" fmla="*/ 0 w 779106"/>
                  <a:gd name="connsiteY11" fmla="*/ 22520 h 501295"/>
                  <a:gd name="connsiteX12" fmla="*/ 91435 w 779106"/>
                  <a:gd name="connsiteY12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0 w 779106"/>
                  <a:gd name="connsiteY9" fmla="*/ 426387 h 501295"/>
                  <a:gd name="connsiteX10" fmla="*/ 0 w 779106"/>
                  <a:gd name="connsiteY10" fmla="*/ 22520 h 501295"/>
                  <a:gd name="connsiteX11" fmla="*/ 91435 w 779106"/>
                  <a:gd name="connsiteY11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79106 w 779106"/>
                  <a:gd name="connsiteY4" fmla="*/ 74908 h 501295"/>
                  <a:gd name="connsiteX5" fmla="*/ 779106 w 779106"/>
                  <a:gd name="connsiteY5" fmla="*/ 478775 h 501295"/>
                  <a:gd name="connsiteX6" fmla="*/ 413366 w 779106"/>
                  <a:gd name="connsiteY6" fmla="*/ 478775 h 501295"/>
                  <a:gd name="connsiteX7" fmla="*/ 47625 w 779106"/>
                  <a:gd name="connsiteY7" fmla="*/ 478775 h 501295"/>
                  <a:gd name="connsiteX8" fmla="*/ 0 w 779106"/>
                  <a:gd name="connsiteY8" fmla="*/ 426387 h 501295"/>
                  <a:gd name="connsiteX9" fmla="*/ 0 w 779106"/>
                  <a:gd name="connsiteY9" fmla="*/ 22520 h 501295"/>
                  <a:gd name="connsiteX10" fmla="*/ 91435 w 779106"/>
                  <a:gd name="connsiteY10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79106 w 779106"/>
                  <a:gd name="connsiteY3" fmla="*/ 74908 h 501295"/>
                  <a:gd name="connsiteX4" fmla="*/ 779106 w 779106"/>
                  <a:gd name="connsiteY4" fmla="*/ 478775 h 501295"/>
                  <a:gd name="connsiteX5" fmla="*/ 413366 w 779106"/>
                  <a:gd name="connsiteY5" fmla="*/ 478775 h 501295"/>
                  <a:gd name="connsiteX6" fmla="*/ 47625 w 779106"/>
                  <a:gd name="connsiteY6" fmla="*/ 478775 h 501295"/>
                  <a:gd name="connsiteX7" fmla="*/ 0 w 779106"/>
                  <a:gd name="connsiteY7" fmla="*/ 426387 h 501295"/>
                  <a:gd name="connsiteX8" fmla="*/ 0 w 779106"/>
                  <a:gd name="connsiteY8" fmla="*/ 22520 h 501295"/>
                  <a:gd name="connsiteX9" fmla="*/ 91435 w 779106"/>
                  <a:gd name="connsiteY9" fmla="*/ 579 h 501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9106" h="501295">
                    <a:moveTo>
                      <a:pt x="91435" y="579"/>
                    </a:moveTo>
                    <a:cubicBezTo>
                      <a:pt x="182871" y="7892"/>
                      <a:pt x="274306" y="81028"/>
                      <a:pt x="365741" y="22520"/>
                    </a:cubicBezTo>
                    <a:cubicBezTo>
                      <a:pt x="487654" y="-55492"/>
                      <a:pt x="609568" y="100531"/>
                      <a:pt x="731481" y="22520"/>
                    </a:cubicBezTo>
                    <a:lnTo>
                      <a:pt x="779106" y="74908"/>
                    </a:lnTo>
                    <a:lnTo>
                      <a:pt x="779106" y="478775"/>
                    </a:lnTo>
                    <a:cubicBezTo>
                      <a:pt x="657193" y="556787"/>
                      <a:pt x="535279" y="400764"/>
                      <a:pt x="413366" y="478775"/>
                    </a:cubicBezTo>
                    <a:cubicBezTo>
                      <a:pt x="291452" y="556787"/>
                      <a:pt x="169539" y="400764"/>
                      <a:pt x="47625" y="478775"/>
                    </a:cubicBezTo>
                    <a:lnTo>
                      <a:pt x="0" y="426387"/>
                    </a:lnTo>
                    <a:lnTo>
                      <a:pt x="0" y="22520"/>
                    </a:lnTo>
                    <a:cubicBezTo>
                      <a:pt x="30478" y="3017"/>
                      <a:pt x="60957" y="-1859"/>
                      <a:pt x="91435" y="579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3" name="フリーフォーム: 図形 442">
                <a:extLst>
                  <a:ext uri="{FF2B5EF4-FFF2-40B4-BE49-F238E27FC236}">
                    <a16:creationId xmlns:a16="http://schemas.microsoft.com/office/drawing/2014/main" id="{42B4B370-D04A-462F-9094-3B9925C314A3}"/>
                  </a:ext>
                </a:extLst>
              </p:cNvPr>
              <p:cNvSpPr/>
              <p:nvPr/>
            </p:nvSpPr>
            <p:spPr>
              <a:xfrm>
                <a:off x="4592852" y="2666627"/>
                <a:ext cx="588931" cy="187889"/>
              </a:xfrm>
              <a:custGeom>
                <a:avLst/>
                <a:gdLst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47625 w 779106"/>
                  <a:gd name="connsiteY9" fmla="*/ 407075 h 501295"/>
                  <a:gd name="connsiteX10" fmla="*/ 45718 w 779106"/>
                  <a:gd name="connsiteY10" fmla="*/ 407189 h 501295"/>
                  <a:gd name="connsiteX11" fmla="*/ 0 w 779106"/>
                  <a:gd name="connsiteY11" fmla="*/ 426387 h 501295"/>
                  <a:gd name="connsiteX12" fmla="*/ 0 w 779106"/>
                  <a:gd name="connsiteY12" fmla="*/ 22520 h 501295"/>
                  <a:gd name="connsiteX13" fmla="*/ 91435 w 779106"/>
                  <a:gd name="connsiteY13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47625 w 779106"/>
                  <a:gd name="connsiteY9" fmla="*/ 407075 h 501295"/>
                  <a:gd name="connsiteX10" fmla="*/ 0 w 779106"/>
                  <a:gd name="connsiteY10" fmla="*/ 426387 h 501295"/>
                  <a:gd name="connsiteX11" fmla="*/ 0 w 779106"/>
                  <a:gd name="connsiteY11" fmla="*/ 22520 h 501295"/>
                  <a:gd name="connsiteX12" fmla="*/ 91435 w 779106"/>
                  <a:gd name="connsiteY12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0 w 779106"/>
                  <a:gd name="connsiteY9" fmla="*/ 426387 h 501295"/>
                  <a:gd name="connsiteX10" fmla="*/ 0 w 779106"/>
                  <a:gd name="connsiteY10" fmla="*/ 22520 h 501295"/>
                  <a:gd name="connsiteX11" fmla="*/ 91435 w 779106"/>
                  <a:gd name="connsiteY11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79106 w 779106"/>
                  <a:gd name="connsiteY4" fmla="*/ 74908 h 501295"/>
                  <a:gd name="connsiteX5" fmla="*/ 779106 w 779106"/>
                  <a:gd name="connsiteY5" fmla="*/ 478775 h 501295"/>
                  <a:gd name="connsiteX6" fmla="*/ 413366 w 779106"/>
                  <a:gd name="connsiteY6" fmla="*/ 478775 h 501295"/>
                  <a:gd name="connsiteX7" fmla="*/ 47625 w 779106"/>
                  <a:gd name="connsiteY7" fmla="*/ 478775 h 501295"/>
                  <a:gd name="connsiteX8" fmla="*/ 0 w 779106"/>
                  <a:gd name="connsiteY8" fmla="*/ 426387 h 501295"/>
                  <a:gd name="connsiteX9" fmla="*/ 0 w 779106"/>
                  <a:gd name="connsiteY9" fmla="*/ 22520 h 501295"/>
                  <a:gd name="connsiteX10" fmla="*/ 91435 w 779106"/>
                  <a:gd name="connsiteY10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79106 w 779106"/>
                  <a:gd name="connsiteY3" fmla="*/ 74908 h 501295"/>
                  <a:gd name="connsiteX4" fmla="*/ 779106 w 779106"/>
                  <a:gd name="connsiteY4" fmla="*/ 478775 h 501295"/>
                  <a:gd name="connsiteX5" fmla="*/ 413366 w 779106"/>
                  <a:gd name="connsiteY5" fmla="*/ 478775 h 501295"/>
                  <a:gd name="connsiteX6" fmla="*/ 47625 w 779106"/>
                  <a:gd name="connsiteY6" fmla="*/ 478775 h 501295"/>
                  <a:gd name="connsiteX7" fmla="*/ 0 w 779106"/>
                  <a:gd name="connsiteY7" fmla="*/ 426387 h 501295"/>
                  <a:gd name="connsiteX8" fmla="*/ 0 w 779106"/>
                  <a:gd name="connsiteY8" fmla="*/ 22520 h 501295"/>
                  <a:gd name="connsiteX9" fmla="*/ 91435 w 779106"/>
                  <a:gd name="connsiteY9" fmla="*/ 579 h 501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9106" h="501295">
                    <a:moveTo>
                      <a:pt x="91435" y="579"/>
                    </a:moveTo>
                    <a:cubicBezTo>
                      <a:pt x="182871" y="7892"/>
                      <a:pt x="274306" y="81028"/>
                      <a:pt x="365741" y="22520"/>
                    </a:cubicBezTo>
                    <a:cubicBezTo>
                      <a:pt x="487654" y="-55492"/>
                      <a:pt x="609568" y="100531"/>
                      <a:pt x="731481" y="22520"/>
                    </a:cubicBezTo>
                    <a:lnTo>
                      <a:pt x="779106" y="74908"/>
                    </a:lnTo>
                    <a:lnTo>
                      <a:pt x="779106" y="478775"/>
                    </a:lnTo>
                    <a:cubicBezTo>
                      <a:pt x="657193" y="556787"/>
                      <a:pt x="535279" y="400764"/>
                      <a:pt x="413366" y="478775"/>
                    </a:cubicBezTo>
                    <a:cubicBezTo>
                      <a:pt x="291452" y="556787"/>
                      <a:pt x="169539" y="400764"/>
                      <a:pt x="47625" y="478775"/>
                    </a:cubicBezTo>
                    <a:lnTo>
                      <a:pt x="0" y="426387"/>
                    </a:lnTo>
                    <a:lnTo>
                      <a:pt x="0" y="22520"/>
                    </a:lnTo>
                    <a:cubicBezTo>
                      <a:pt x="30478" y="3017"/>
                      <a:pt x="60957" y="-1859"/>
                      <a:pt x="91435" y="579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44" name="グループ化 443">
                <a:extLst>
                  <a:ext uri="{FF2B5EF4-FFF2-40B4-BE49-F238E27FC236}">
                    <a16:creationId xmlns:a16="http://schemas.microsoft.com/office/drawing/2014/main" id="{78F8B001-4DBE-415D-9B46-D814259426D1}"/>
                  </a:ext>
                </a:extLst>
              </p:cNvPr>
              <p:cNvGrpSpPr/>
              <p:nvPr/>
            </p:nvGrpSpPr>
            <p:grpSpPr>
              <a:xfrm rot="20700000">
                <a:off x="4768559" y="1269643"/>
                <a:ext cx="495939" cy="193864"/>
                <a:chOff x="3413760" y="655321"/>
                <a:chExt cx="716280" cy="329118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492" name="フリーフォーム: 図形 491">
                  <a:extLst>
                    <a:ext uri="{FF2B5EF4-FFF2-40B4-BE49-F238E27FC236}">
                      <a16:creationId xmlns:a16="http://schemas.microsoft.com/office/drawing/2014/main" id="{A370353C-DDC2-4FC8-9C13-651BF7F519EA}"/>
                    </a:ext>
                  </a:extLst>
                </p:cNvPr>
                <p:cNvSpPr/>
                <p:nvPr/>
              </p:nvSpPr>
              <p:spPr>
                <a:xfrm>
                  <a:off x="3416689" y="829946"/>
                  <a:ext cx="708020" cy="154493"/>
                </a:xfrm>
                <a:custGeom>
                  <a:avLst/>
                  <a:gdLst>
                    <a:gd name="connsiteX0" fmla="*/ 338998 w 708020"/>
                    <a:gd name="connsiteY0" fmla="*/ 0 h 154493"/>
                    <a:gd name="connsiteX1" fmla="*/ 684961 w 708020"/>
                    <a:gd name="connsiteY1" fmla="*/ 54509 h 154493"/>
                    <a:gd name="connsiteX2" fmla="*/ 708020 w 708020"/>
                    <a:gd name="connsiteY2" fmla="*/ 62946 h 154493"/>
                    <a:gd name="connsiteX3" fmla="*/ 706075 w 708020"/>
                    <a:gd name="connsiteY3" fmla="*/ 68731 h 154493"/>
                    <a:gd name="connsiteX4" fmla="*/ 355211 w 708020"/>
                    <a:gd name="connsiteY4" fmla="*/ 154493 h 154493"/>
                    <a:gd name="connsiteX5" fmla="*/ 4347 w 708020"/>
                    <a:gd name="connsiteY5" fmla="*/ 68731 h 154493"/>
                    <a:gd name="connsiteX6" fmla="*/ 0 w 708020"/>
                    <a:gd name="connsiteY6" fmla="*/ 55797 h 154493"/>
                    <a:gd name="connsiteX7" fmla="*/ 3295 w 708020"/>
                    <a:gd name="connsiteY7" fmla="*/ 54509 h 154493"/>
                    <a:gd name="connsiteX8" fmla="*/ 338998 w 708020"/>
                    <a:gd name="connsiteY8" fmla="*/ 0 h 154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8020" h="154493">
                      <a:moveTo>
                        <a:pt x="338998" y="0"/>
                      </a:moveTo>
                      <a:cubicBezTo>
                        <a:pt x="465251" y="0"/>
                        <a:pt x="584819" y="22836"/>
                        <a:pt x="684961" y="54509"/>
                      </a:cubicBezTo>
                      <a:lnTo>
                        <a:pt x="708020" y="62946"/>
                      </a:lnTo>
                      <a:lnTo>
                        <a:pt x="706075" y="68731"/>
                      </a:lnTo>
                      <a:cubicBezTo>
                        <a:pt x="672680" y="117675"/>
                        <a:pt x="528282" y="154493"/>
                        <a:pt x="355211" y="154493"/>
                      </a:cubicBezTo>
                      <a:cubicBezTo>
                        <a:pt x="182141" y="154493"/>
                        <a:pt x="37743" y="117675"/>
                        <a:pt x="4347" y="68731"/>
                      </a:cubicBezTo>
                      <a:lnTo>
                        <a:pt x="0" y="55797"/>
                      </a:lnTo>
                      <a:lnTo>
                        <a:pt x="3295" y="54509"/>
                      </a:lnTo>
                      <a:cubicBezTo>
                        <a:pt x="97738" y="22836"/>
                        <a:pt x="212746" y="0"/>
                        <a:pt x="33899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3" name="フリーフォーム: 図形 492">
                  <a:extLst>
                    <a:ext uri="{FF2B5EF4-FFF2-40B4-BE49-F238E27FC236}">
                      <a16:creationId xmlns:a16="http://schemas.microsoft.com/office/drawing/2014/main" id="{F5B33961-704E-4644-B3F5-DE7AFA153B4D}"/>
                    </a:ext>
                  </a:extLst>
                </p:cNvPr>
                <p:cNvSpPr/>
                <p:nvPr/>
              </p:nvSpPr>
              <p:spPr>
                <a:xfrm>
                  <a:off x="3413760" y="655321"/>
                  <a:ext cx="716280" cy="237571"/>
                </a:xfrm>
                <a:custGeom>
                  <a:avLst/>
                  <a:gdLst>
                    <a:gd name="connsiteX0" fmla="*/ 348615 w 716280"/>
                    <a:gd name="connsiteY0" fmla="*/ 0 h 237571"/>
                    <a:gd name="connsiteX1" fmla="*/ 716280 w 716280"/>
                    <a:gd name="connsiteY1" fmla="*/ 221709 h 237571"/>
                    <a:gd name="connsiteX2" fmla="*/ 710949 w 716280"/>
                    <a:gd name="connsiteY2" fmla="*/ 237571 h 237571"/>
                    <a:gd name="connsiteX3" fmla="*/ 687890 w 716280"/>
                    <a:gd name="connsiteY3" fmla="*/ 229134 h 237571"/>
                    <a:gd name="connsiteX4" fmla="*/ 341927 w 716280"/>
                    <a:gd name="connsiteY4" fmla="*/ 174625 h 237571"/>
                    <a:gd name="connsiteX5" fmla="*/ 6224 w 716280"/>
                    <a:gd name="connsiteY5" fmla="*/ 229134 h 237571"/>
                    <a:gd name="connsiteX6" fmla="*/ 2929 w 716280"/>
                    <a:gd name="connsiteY6" fmla="*/ 230422 h 237571"/>
                    <a:gd name="connsiteX7" fmla="*/ 0 w 716280"/>
                    <a:gd name="connsiteY7" fmla="*/ 221709 h 237571"/>
                    <a:gd name="connsiteX8" fmla="*/ 348615 w 716280"/>
                    <a:gd name="connsiteY8" fmla="*/ 0 h 237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6280" h="237571">
                      <a:moveTo>
                        <a:pt x="348615" y="0"/>
                      </a:moveTo>
                      <a:cubicBezTo>
                        <a:pt x="546410" y="0"/>
                        <a:pt x="716280" y="162389"/>
                        <a:pt x="716280" y="221709"/>
                      </a:cubicBezTo>
                      <a:lnTo>
                        <a:pt x="710949" y="237571"/>
                      </a:lnTo>
                      <a:lnTo>
                        <a:pt x="687890" y="229134"/>
                      </a:lnTo>
                      <a:cubicBezTo>
                        <a:pt x="587748" y="197461"/>
                        <a:pt x="468180" y="174625"/>
                        <a:pt x="341927" y="174625"/>
                      </a:cubicBezTo>
                      <a:cubicBezTo>
                        <a:pt x="215675" y="174625"/>
                        <a:pt x="100667" y="197461"/>
                        <a:pt x="6224" y="229134"/>
                      </a:cubicBezTo>
                      <a:lnTo>
                        <a:pt x="2929" y="230422"/>
                      </a:lnTo>
                      <a:lnTo>
                        <a:pt x="0" y="221709"/>
                      </a:lnTo>
                      <a:cubicBezTo>
                        <a:pt x="0" y="162389"/>
                        <a:pt x="150820" y="0"/>
                        <a:pt x="34861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5" name="グループ化 444">
                <a:extLst>
                  <a:ext uri="{FF2B5EF4-FFF2-40B4-BE49-F238E27FC236}">
                    <a16:creationId xmlns:a16="http://schemas.microsoft.com/office/drawing/2014/main" id="{9B1A34C3-2240-4149-B42B-6718FE2ECBB8}"/>
                  </a:ext>
                </a:extLst>
              </p:cNvPr>
              <p:cNvGrpSpPr/>
              <p:nvPr/>
            </p:nvGrpSpPr>
            <p:grpSpPr>
              <a:xfrm rot="9900000">
                <a:off x="4698596" y="1976910"/>
                <a:ext cx="431637" cy="147007"/>
                <a:chOff x="3413760" y="655321"/>
                <a:chExt cx="716280" cy="329118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490" name="フリーフォーム: 図形 489">
                  <a:extLst>
                    <a:ext uri="{FF2B5EF4-FFF2-40B4-BE49-F238E27FC236}">
                      <a16:creationId xmlns:a16="http://schemas.microsoft.com/office/drawing/2014/main" id="{7C72D2D3-BC72-4766-A349-E86FE52B4744}"/>
                    </a:ext>
                  </a:extLst>
                </p:cNvPr>
                <p:cNvSpPr/>
                <p:nvPr/>
              </p:nvSpPr>
              <p:spPr>
                <a:xfrm>
                  <a:off x="3416689" y="829946"/>
                  <a:ext cx="708020" cy="154493"/>
                </a:xfrm>
                <a:custGeom>
                  <a:avLst/>
                  <a:gdLst>
                    <a:gd name="connsiteX0" fmla="*/ 338998 w 708020"/>
                    <a:gd name="connsiteY0" fmla="*/ 0 h 154493"/>
                    <a:gd name="connsiteX1" fmla="*/ 684961 w 708020"/>
                    <a:gd name="connsiteY1" fmla="*/ 54509 h 154493"/>
                    <a:gd name="connsiteX2" fmla="*/ 708020 w 708020"/>
                    <a:gd name="connsiteY2" fmla="*/ 62946 h 154493"/>
                    <a:gd name="connsiteX3" fmla="*/ 706075 w 708020"/>
                    <a:gd name="connsiteY3" fmla="*/ 68731 h 154493"/>
                    <a:gd name="connsiteX4" fmla="*/ 355211 w 708020"/>
                    <a:gd name="connsiteY4" fmla="*/ 154493 h 154493"/>
                    <a:gd name="connsiteX5" fmla="*/ 4347 w 708020"/>
                    <a:gd name="connsiteY5" fmla="*/ 68731 h 154493"/>
                    <a:gd name="connsiteX6" fmla="*/ 0 w 708020"/>
                    <a:gd name="connsiteY6" fmla="*/ 55797 h 154493"/>
                    <a:gd name="connsiteX7" fmla="*/ 3295 w 708020"/>
                    <a:gd name="connsiteY7" fmla="*/ 54509 h 154493"/>
                    <a:gd name="connsiteX8" fmla="*/ 338998 w 708020"/>
                    <a:gd name="connsiteY8" fmla="*/ 0 h 154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8020" h="154493">
                      <a:moveTo>
                        <a:pt x="338998" y="0"/>
                      </a:moveTo>
                      <a:cubicBezTo>
                        <a:pt x="465251" y="0"/>
                        <a:pt x="584819" y="22836"/>
                        <a:pt x="684961" y="54509"/>
                      </a:cubicBezTo>
                      <a:lnTo>
                        <a:pt x="708020" y="62946"/>
                      </a:lnTo>
                      <a:lnTo>
                        <a:pt x="706075" y="68731"/>
                      </a:lnTo>
                      <a:cubicBezTo>
                        <a:pt x="672680" y="117675"/>
                        <a:pt x="528282" y="154493"/>
                        <a:pt x="355211" y="154493"/>
                      </a:cubicBezTo>
                      <a:cubicBezTo>
                        <a:pt x="182141" y="154493"/>
                        <a:pt x="37743" y="117675"/>
                        <a:pt x="4347" y="68731"/>
                      </a:cubicBezTo>
                      <a:lnTo>
                        <a:pt x="0" y="55797"/>
                      </a:lnTo>
                      <a:lnTo>
                        <a:pt x="3295" y="54509"/>
                      </a:lnTo>
                      <a:cubicBezTo>
                        <a:pt x="97738" y="22836"/>
                        <a:pt x="212746" y="0"/>
                        <a:pt x="33899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1" name="フリーフォーム: 図形 490">
                  <a:extLst>
                    <a:ext uri="{FF2B5EF4-FFF2-40B4-BE49-F238E27FC236}">
                      <a16:creationId xmlns:a16="http://schemas.microsoft.com/office/drawing/2014/main" id="{7B760825-D0BE-4065-892E-60E9107704CB}"/>
                    </a:ext>
                  </a:extLst>
                </p:cNvPr>
                <p:cNvSpPr/>
                <p:nvPr/>
              </p:nvSpPr>
              <p:spPr>
                <a:xfrm>
                  <a:off x="3413760" y="655321"/>
                  <a:ext cx="716280" cy="237571"/>
                </a:xfrm>
                <a:custGeom>
                  <a:avLst/>
                  <a:gdLst>
                    <a:gd name="connsiteX0" fmla="*/ 348615 w 716280"/>
                    <a:gd name="connsiteY0" fmla="*/ 0 h 237571"/>
                    <a:gd name="connsiteX1" fmla="*/ 716280 w 716280"/>
                    <a:gd name="connsiteY1" fmla="*/ 221709 h 237571"/>
                    <a:gd name="connsiteX2" fmla="*/ 710949 w 716280"/>
                    <a:gd name="connsiteY2" fmla="*/ 237571 h 237571"/>
                    <a:gd name="connsiteX3" fmla="*/ 687890 w 716280"/>
                    <a:gd name="connsiteY3" fmla="*/ 229134 h 237571"/>
                    <a:gd name="connsiteX4" fmla="*/ 341927 w 716280"/>
                    <a:gd name="connsiteY4" fmla="*/ 174625 h 237571"/>
                    <a:gd name="connsiteX5" fmla="*/ 6224 w 716280"/>
                    <a:gd name="connsiteY5" fmla="*/ 229134 h 237571"/>
                    <a:gd name="connsiteX6" fmla="*/ 2929 w 716280"/>
                    <a:gd name="connsiteY6" fmla="*/ 230422 h 237571"/>
                    <a:gd name="connsiteX7" fmla="*/ 0 w 716280"/>
                    <a:gd name="connsiteY7" fmla="*/ 221709 h 237571"/>
                    <a:gd name="connsiteX8" fmla="*/ 348615 w 716280"/>
                    <a:gd name="connsiteY8" fmla="*/ 0 h 237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6280" h="237571">
                      <a:moveTo>
                        <a:pt x="348615" y="0"/>
                      </a:moveTo>
                      <a:cubicBezTo>
                        <a:pt x="546410" y="0"/>
                        <a:pt x="716280" y="162389"/>
                        <a:pt x="716280" y="221709"/>
                      </a:cubicBezTo>
                      <a:lnTo>
                        <a:pt x="710949" y="237571"/>
                      </a:lnTo>
                      <a:lnTo>
                        <a:pt x="687890" y="229134"/>
                      </a:lnTo>
                      <a:cubicBezTo>
                        <a:pt x="587748" y="197461"/>
                        <a:pt x="468180" y="174625"/>
                        <a:pt x="341927" y="174625"/>
                      </a:cubicBezTo>
                      <a:cubicBezTo>
                        <a:pt x="215675" y="174625"/>
                        <a:pt x="100667" y="197461"/>
                        <a:pt x="6224" y="229134"/>
                      </a:cubicBezTo>
                      <a:lnTo>
                        <a:pt x="2929" y="230422"/>
                      </a:lnTo>
                      <a:lnTo>
                        <a:pt x="0" y="221709"/>
                      </a:lnTo>
                      <a:cubicBezTo>
                        <a:pt x="0" y="162389"/>
                        <a:pt x="150820" y="0"/>
                        <a:pt x="34861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6" name="グループ化 445">
                <a:extLst>
                  <a:ext uri="{FF2B5EF4-FFF2-40B4-BE49-F238E27FC236}">
                    <a16:creationId xmlns:a16="http://schemas.microsoft.com/office/drawing/2014/main" id="{914D3F54-2E0B-45CA-83F2-AEAAC15725E8}"/>
                  </a:ext>
                </a:extLst>
              </p:cNvPr>
              <p:cNvGrpSpPr/>
              <p:nvPr/>
            </p:nvGrpSpPr>
            <p:grpSpPr>
              <a:xfrm rot="10800000">
                <a:off x="5917795" y="1810222"/>
                <a:ext cx="431637" cy="147007"/>
                <a:chOff x="3413760" y="655321"/>
                <a:chExt cx="716280" cy="329118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488" name="フリーフォーム: 図形 487">
                  <a:extLst>
                    <a:ext uri="{FF2B5EF4-FFF2-40B4-BE49-F238E27FC236}">
                      <a16:creationId xmlns:a16="http://schemas.microsoft.com/office/drawing/2014/main" id="{EF7BB4FB-0543-4AE1-8ED2-6E679DE2B137}"/>
                    </a:ext>
                  </a:extLst>
                </p:cNvPr>
                <p:cNvSpPr/>
                <p:nvPr/>
              </p:nvSpPr>
              <p:spPr>
                <a:xfrm>
                  <a:off x="3416689" y="829946"/>
                  <a:ext cx="708020" cy="154493"/>
                </a:xfrm>
                <a:custGeom>
                  <a:avLst/>
                  <a:gdLst>
                    <a:gd name="connsiteX0" fmla="*/ 338998 w 708020"/>
                    <a:gd name="connsiteY0" fmla="*/ 0 h 154493"/>
                    <a:gd name="connsiteX1" fmla="*/ 684961 w 708020"/>
                    <a:gd name="connsiteY1" fmla="*/ 54509 h 154493"/>
                    <a:gd name="connsiteX2" fmla="*/ 708020 w 708020"/>
                    <a:gd name="connsiteY2" fmla="*/ 62946 h 154493"/>
                    <a:gd name="connsiteX3" fmla="*/ 706075 w 708020"/>
                    <a:gd name="connsiteY3" fmla="*/ 68731 h 154493"/>
                    <a:gd name="connsiteX4" fmla="*/ 355211 w 708020"/>
                    <a:gd name="connsiteY4" fmla="*/ 154493 h 154493"/>
                    <a:gd name="connsiteX5" fmla="*/ 4347 w 708020"/>
                    <a:gd name="connsiteY5" fmla="*/ 68731 h 154493"/>
                    <a:gd name="connsiteX6" fmla="*/ 0 w 708020"/>
                    <a:gd name="connsiteY6" fmla="*/ 55797 h 154493"/>
                    <a:gd name="connsiteX7" fmla="*/ 3295 w 708020"/>
                    <a:gd name="connsiteY7" fmla="*/ 54509 h 154493"/>
                    <a:gd name="connsiteX8" fmla="*/ 338998 w 708020"/>
                    <a:gd name="connsiteY8" fmla="*/ 0 h 154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8020" h="154493">
                      <a:moveTo>
                        <a:pt x="338998" y="0"/>
                      </a:moveTo>
                      <a:cubicBezTo>
                        <a:pt x="465251" y="0"/>
                        <a:pt x="584819" y="22836"/>
                        <a:pt x="684961" y="54509"/>
                      </a:cubicBezTo>
                      <a:lnTo>
                        <a:pt x="708020" y="62946"/>
                      </a:lnTo>
                      <a:lnTo>
                        <a:pt x="706075" y="68731"/>
                      </a:lnTo>
                      <a:cubicBezTo>
                        <a:pt x="672680" y="117675"/>
                        <a:pt x="528282" y="154493"/>
                        <a:pt x="355211" y="154493"/>
                      </a:cubicBezTo>
                      <a:cubicBezTo>
                        <a:pt x="182141" y="154493"/>
                        <a:pt x="37743" y="117675"/>
                        <a:pt x="4347" y="68731"/>
                      </a:cubicBezTo>
                      <a:lnTo>
                        <a:pt x="0" y="55797"/>
                      </a:lnTo>
                      <a:lnTo>
                        <a:pt x="3295" y="54509"/>
                      </a:lnTo>
                      <a:cubicBezTo>
                        <a:pt x="97738" y="22836"/>
                        <a:pt x="212746" y="0"/>
                        <a:pt x="33899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9" name="フリーフォーム: 図形 488">
                  <a:extLst>
                    <a:ext uri="{FF2B5EF4-FFF2-40B4-BE49-F238E27FC236}">
                      <a16:creationId xmlns:a16="http://schemas.microsoft.com/office/drawing/2014/main" id="{A0990AB3-619E-4D26-B45C-7FA0C9E76111}"/>
                    </a:ext>
                  </a:extLst>
                </p:cNvPr>
                <p:cNvSpPr/>
                <p:nvPr/>
              </p:nvSpPr>
              <p:spPr>
                <a:xfrm>
                  <a:off x="3413760" y="655321"/>
                  <a:ext cx="716280" cy="237571"/>
                </a:xfrm>
                <a:custGeom>
                  <a:avLst/>
                  <a:gdLst>
                    <a:gd name="connsiteX0" fmla="*/ 348615 w 716280"/>
                    <a:gd name="connsiteY0" fmla="*/ 0 h 237571"/>
                    <a:gd name="connsiteX1" fmla="*/ 716280 w 716280"/>
                    <a:gd name="connsiteY1" fmla="*/ 221709 h 237571"/>
                    <a:gd name="connsiteX2" fmla="*/ 710949 w 716280"/>
                    <a:gd name="connsiteY2" fmla="*/ 237571 h 237571"/>
                    <a:gd name="connsiteX3" fmla="*/ 687890 w 716280"/>
                    <a:gd name="connsiteY3" fmla="*/ 229134 h 237571"/>
                    <a:gd name="connsiteX4" fmla="*/ 341927 w 716280"/>
                    <a:gd name="connsiteY4" fmla="*/ 174625 h 237571"/>
                    <a:gd name="connsiteX5" fmla="*/ 6224 w 716280"/>
                    <a:gd name="connsiteY5" fmla="*/ 229134 h 237571"/>
                    <a:gd name="connsiteX6" fmla="*/ 2929 w 716280"/>
                    <a:gd name="connsiteY6" fmla="*/ 230422 h 237571"/>
                    <a:gd name="connsiteX7" fmla="*/ 0 w 716280"/>
                    <a:gd name="connsiteY7" fmla="*/ 221709 h 237571"/>
                    <a:gd name="connsiteX8" fmla="*/ 348615 w 716280"/>
                    <a:gd name="connsiteY8" fmla="*/ 0 h 237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6280" h="237571">
                      <a:moveTo>
                        <a:pt x="348615" y="0"/>
                      </a:moveTo>
                      <a:cubicBezTo>
                        <a:pt x="546410" y="0"/>
                        <a:pt x="716280" y="162389"/>
                        <a:pt x="716280" y="221709"/>
                      </a:cubicBezTo>
                      <a:lnTo>
                        <a:pt x="710949" y="237571"/>
                      </a:lnTo>
                      <a:lnTo>
                        <a:pt x="687890" y="229134"/>
                      </a:lnTo>
                      <a:cubicBezTo>
                        <a:pt x="587748" y="197461"/>
                        <a:pt x="468180" y="174625"/>
                        <a:pt x="341927" y="174625"/>
                      </a:cubicBezTo>
                      <a:cubicBezTo>
                        <a:pt x="215675" y="174625"/>
                        <a:pt x="100667" y="197461"/>
                        <a:pt x="6224" y="229134"/>
                      </a:cubicBezTo>
                      <a:lnTo>
                        <a:pt x="2929" y="230422"/>
                      </a:lnTo>
                      <a:lnTo>
                        <a:pt x="0" y="221709"/>
                      </a:lnTo>
                      <a:cubicBezTo>
                        <a:pt x="0" y="162389"/>
                        <a:pt x="150820" y="0"/>
                        <a:pt x="34861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7" name="四角形: 角を丸くする 207">
                <a:extLst>
                  <a:ext uri="{FF2B5EF4-FFF2-40B4-BE49-F238E27FC236}">
                    <a16:creationId xmlns:a16="http://schemas.microsoft.com/office/drawing/2014/main" id="{299BB08D-A71F-408F-AC58-F0F56152599C}"/>
                  </a:ext>
                </a:extLst>
              </p:cNvPr>
              <p:cNvSpPr/>
              <p:nvPr/>
            </p:nvSpPr>
            <p:spPr>
              <a:xfrm rot="10800000">
                <a:off x="4365695" y="2134796"/>
                <a:ext cx="542823" cy="83465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8" name="四角形: 角を丸くする 207">
                <a:extLst>
                  <a:ext uri="{FF2B5EF4-FFF2-40B4-BE49-F238E27FC236}">
                    <a16:creationId xmlns:a16="http://schemas.microsoft.com/office/drawing/2014/main" id="{80349269-571D-4D25-B708-F816FBB3DD68}"/>
                  </a:ext>
                </a:extLst>
              </p:cNvPr>
              <p:cNvSpPr/>
              <p:nvPr/>
            </p:nvSpPr>
            <p:spPr>
              <a:xfrm>
                <a:off x="5022456" y="1370323"/>
                <a:ext cx="559907" cy="98992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9" name="四角形: 角を丸くする 207">
                <a:extLst>
                  <a:ext uri="{FF2B5EF4-FFF2-40B4-BE49-F238E27FC236}">
                    <a16:creationId xmlns:a16="http://schemas.microsoft.com/office/drawing/2014/main" id="{17EA04BA-4DB4-4C76-8513-F94AB5F75F28}"/>
                  </a:ext>
                </a:extLst>
              </p:cNvPr>
              <p:cNvSpPr/>
              <p:nvPr/>
            </p:nvSpPr>
            <p:spPr>
              <a:xfrm>
                <a:off x="5479656" y="1840223"/>
                <a:ext cx="559907" cy="98992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四角形: 角を丸くする 207">
                <a:extLst>
                  <a:ext uri="{FF2B5EF4-FFF2-40B4-BE49-F238E27FC236}">
                    <a16:creationId xmlns:a16="http://schemas.microsoft.com/office/drawing/2014/main" id="{712E4ADA-9815-4F32-8719-B79D6BC9DDA3}"/>
                  </a:ext>
                </a:extLst>
              </p:cNvPr>
              <p:cNvSpPr/>
              <p:nvPr/>
            </p:nvSpPr>
            <p:spPr>
              <a:xfrm>
                <a:off x="5695710" y="2329677"/>
                <a:ext cx="559907" cy="98992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四角形: 角を丸くする 207">
                <a:extLst>
                  <a:ext uri="{FF2B5EF4-FFF2-40B4-BE49-F238E27FC236}">
                    <a16:creationId xmlns:a16="http://schemas.microsoft.com/office/drawing/2014/main" id="{21A53AE2-4068-452A-AA0C-29EFD3152CA8}"/>
                  </a:ext>
                </a:extLst>
              </p:cNvPr>
              <p:cNvSpPr/>
              <p:nvPr/>
            </p:nvSpPr>
            <p:spPr>
              <a:xfrm>
                <a:off x="4990860" y="2659877"/>
                <a:ext cx="559907" cy="98992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2" name="四角形: 角を丸くする 207">
                <a:extLst>
                  <a:ext uri="{FF2B5EF4-FFF2-40B4-BE49-F238E27FC236}">
                    <a16:creationId xmlns:a16="http://schemas.microsoft.com/office/drawing/2014/main" id="{75A490EB-FA93-4648-BAB8-81F0C091F2A4}"/>
                  </a:ext>
                </a:extLst>
              </p:cNvPr>
              <p:cNvSpPr/>
              <p:nvPr/>
            </p:nvSpPr>
            <p:spPr>
              <a:xfrm rot="10800000">
                <a:off x="5235645" y="2452296"/>
                <a:ext cx="542823" cy="83465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3" name="四角形: 角を丸くする 207">
                <a:extLst>
                  <a:ext uri="{FF2B5EF4-FFF2-40B4-BE49-F238E27FC236}">
                    <a16:creationId xmlns:a16="http://schemas.microsoft.com/office/drawing/2014/main" id="{D9C8A7BE-1FB4-45E7-9DA4-D3C77B04A772}"/>
                  </a:ext>
                </a:extLst>
              </p:cNvPr>
              <p:cNvSpPr/>
              <p:nvPr/>
            </p:nvSpPr>
            <p:spPr>
              <a:xfrm>
                <a:off x="4654156" y="1783073"/>
                <a:ext cx="559907" cy="98992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四角形: 角を丸くする 207">
                <a:extLst>
                  <a:ext uri="{FF2B5EF4-FFF2-40B4-BE49-F238E27FC236}">
                    <a16:creationId xmlns:a16="http://schemas.microsoft.com/office/drawing/2014/main" id="{592BAAB5-7297-4FB0-99D7-11757571F2FC}"/>
                  </a:ext>
                </a:extLst>
              </p:cNvPr>
              <p:cNvSpPr/>
              <p:nvPr/>
            </p:nvSpPr>
            <p:spPr>
              <a:xfrm>
                <a:off x="5460606" y="1662423"/>
                <a:ext cx="559907" cy="98992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四角形: 角を丸くする 207">
                <a:extLst>
                  <a:ext uri="{FF2B5EF4-FFF2-40B4-BE49-F238E27FC236}">
                    <a16:creationId xmlns:a16="http://schemas.microsoft.com/office/drawing/2014/main" id="{0DED8CE0-E2EE-44C5-9AF4-0495C7E3084E}"/>
                  </a:ext>
                </a:extLst>
              </p:cNvPr>
              <p:cNvSpPr/>
              <p:nvPr/>
            </p:nvSpPr>
            <p:spPr>
              <a:xfrm rot="9900000">
                <a:off x="4520806" y="2221223"/>
                <a:ext cx="559907" cy="98992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6" name="四角形: 角を丸くする 207">
                <a:extLst>
                  <a:ext uri="{FF2B5EF4-FFF2-40B4-BE49-F238E27FC236}">
                    <a16:creationId xmlns:a16="http://schemas.microsoft.com/office/drawing/2014/main" id="{689F2D05-D147-4F10-AD55-CE04EC7F4AC7}"/>
                  </a:ext>
                </a:extLst>
              </p:cNvPr>
              <p:cNvSpPr/>
              <p:nvPr/>
            </p:nvSpPr>
            <p:spPr>
              <a:xfrm rot="9900000">
                <a:off x="5651106" y="2132323"/>
                <a:ext cx="559907" cy="98992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四角形: 角を丸くする 207">
                <a:extLst>
                  <a:ext uri="{FF2B5EF4-FFF2-40B4-BE49-F238E27FC236}">
                    <a16:creationId xmlns:a16="http://schemas.microsoft.com/office/drawing/2014/main" id="{07E7CB1D-4425-44F6-AD04-E38D2224C407}"/>
                  </a:ext>
                </a:extLst>
              </p:cNvPr>
              <p:cNvSpPr/>
              <p:nvPr/>
            </p:nvSpPr>
            <p:spPr>
              <a:xfrm rot="9900000">
                <a:off x="4393806" y="2506973"/>
                <a:ext cx="559907" cy="98992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8" name="四角形: 角を丸くする 207">
                <a:extLst>
                  <a:ext uri="{FF2B5EF4-FFF2-40B4-BE49-F238E27FC236}">
                    <a16:creationId xmlns:a16="http://schemas.microsoft.com/office/drawing/2014/main" id="{6948B46E-FFD0-4A69-8F5E-C88A0369D379}"/>
                  </a:ext>
                </a:extLst>
              </p:cNvPr>
              <p:cNvSpPr/>
              <p:nvPr/>
            </p:nvSpPr>
            <p:spPr>
              <a:xfrm rot="10800000">
                <a:off x="4683195" y="1525196"/>
                <a:ext cx="542823" cy="83465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四角形: 角を丸くする 207">
                <a:extLst>
                  <a:ext uri="{FF2B5EF4-FFF2-40B4-BE49-F238E27FC236}">
                    <a16:creationId xmlns:a16="http://schemas.microsoft.com/office/drawing/2014/main" id="{A5EBCA83-A86F-46C0-9D4C-8519CC426AE1}"/>
                  </a:ext>
                </a:extLst>
              </p:cNvPr>
              <p:cNvSpPr/>
              <p:nvPr/>
            </p:nvSpPr>
            <p:spPr>
              <a:xfrm rot="10800000">
                <a:off x="5254695" y="1753796"/>
                <a:ext cx="542823" cy="83465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0" name="四角形: 角を丸くする 207">
                <a:extLst>
                  <a:ext uri="{FF2B5EF4-FFF2-40B4-BE49-F238E27FC236}">
                    <a16:creationId xmlns:a16="http://schemas.microsoft.com/office/drawing/2014/main" id="{FE9E26C6-DA88-49A7-B671-746EC4A1F165}"/>
                  </a:ext>
                </a:extLst>
              </p:cNvPr>
              <p:cNvSpPr/>
              <p:nvPr/>
            </p:nvSpPr>
            <p:spPr>
              <a:xfrm rot="10800000">
                <a:off x="4873695" y="1874446"/>
                <a:ext cx="542823" cy="83465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61" name="グループ化 460">
                <a:extLst>
                  <a:ext uri="{FF2B5EF4-FFF2-40B4-BE49-F238E27FC236}">
                    <a16:creationId xmlns:a16="http://schemas.microsoft.com/office/drawing/2014/main" id="{4A0DF88D-4AC8-4A8A-8447-94EE1C9B9805}"/>
                  </a:ext>
                </a:extLst>
              </p:cNvPr>
              <p:cNvGrpSpPr/>
              <p:nvPr/>
            </p:nvGrpSpPr>
            <p:grpSpPr>
              <a:xfrm rot="10800000">
                <a:off x="4965296" y="2503960"/>
                <a:ext cx="431637" cy="147007"/>
                <a:chOff x="3413760" y="655321"/>
                <a:chExt cx="716280" cy="329118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486" name="フリーフォーム: 図形 485">
                  <a:extLst>
                    <a:ext uri="{FF2B5EF4-FFF2-40B4-BE49-F238E27FC236}">
                      <a16:creationId xmlns:a16="http://schemas.microsoft.com/office/drawing/2014/main" id="{CCBDA6A9-9045-45C9-826C-18901324DFF8}"/>
                    </a:ext>
                  </a:extLst>
                </p:cNvPr>
                <p:cNvSpPr/>
                <p:nvPr/>
              </p:nvSpPr>
              <p:spPr>
                <a:xfrm>
                  <a:off x="3416689" y="829946"/>
                  <a:ext cx="708020" cy="154493"/>
                </a:xfrm>
                <a:custGeom>
                  <a:avLst/>
                  <a:gdLst>
                    <a:gd name="connsiteX0" fmla="*/ 338998 w 708020"/>
                    <a:gd name="connsiteY0" fmla="*/ 0 h 154493"/>
                    <a:gd name="connsiteX1" fmla="*/ 684961 w 708020"/>
                    <a:gd name="connsiteY1" fmla="*/ 54509 h 154493"/>
                    <a:gd name="connsiteX2" fmla="*/ 708020 w 708020"/>
                    <a:gd name="connsiteY2" fmla="*/ 62946 h 154493"/>
                    <a:gd name="connsiteX3" fmla="*/ 706075 w 708020"/>
                    <a:gd name="connsiteY3" fmla="*/ 68731 h 154493"/>
                    <a:gd name="connsiteX4" fmla="*/ 355211 w 708020"/>
                    <a:gd name="connsiteY4" fmla="*/ 154493 h 154493"/>
                    <a:gd name="connsiteX5" fmla="*/ 4347 w 708020"/>
                    <a:gd name="connsiteY5" fmla="*/ 68731 h 154493"/>
                    <a:gd name="connsiteX6" fmla="*/ 0 w 708020"/>
                    <a:gd name="connsiteY6" fmla="*/ 55797 h 154493"/>
                    <a:gd name="connsiteX7" fmla="*/ 3295 w 708020"/>
                    <a:gd name="connsiteY7" fmla="*/ 54509 h 154493"/>
                    <a:gd name="connsiteX8" fmla="*/ 338998 w 708020"/>
                    <a:gd name="connsiteY8" fmla="*/ 0 h 154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8020" h="154493">
                      <a:moveTo>
                        <a:pt x="338998" y="0"/>
                      </a:moveTo>
                      <a:cubicBezTo>
                        <a:pt x="465251" y="0"/>
                        <a:pt x="584819" y="22836"/>
                        <a:pt x="684961" y="54509"/>
                      </a:cubicBezTo>
                      <a:lnTo>
                        <a:pt x="708020" y="62946"/>
                      </a:lnTo>
                      <a:lnTo>
                        <a:pt x="706075" y="68731"/>
                      </a:lnTo>
                      <a:cubicBezTo>
                        <a:pt x="672680" y="117675"/>
                        <a:pt x="528282" y="154493"/>
                        <a:pt x="355211" y="154493"/>
                      </a:cubicBezTo>
                      <a:cubicBezTo>
                        <a:pt x="182141" y="154493"/>
                        <a:pt x="37743" y="117675"/>
                        <a:pt x="4347" y="68731"/>
                      </a:cubicBezTo>
                      <a:lnTo>
                        <a:pt x="0" y="55797"/>
                      </a:lnTo>
                      <a:lnTo>
                        <a:pt x="3295" y="54509"/>
                      </a:lnTo>
                      <a:cubicBezTo>
                        <a:pt x="97738" y="22836"/>
                        <a:pt x="212746" y="0"/>
                        <a:pt x="33899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7" name="フリーフォーム: 図形 486">
                  <a:extLst>
                    <a:ext uri="{FF2B5EF4-FFF2-40B4-BE49-F238E27FC236}">
                      <a16:creationId xmlns:a16="http://schemas.microsoft.com/office/drawing/2014/main" id="{3576E4CB-749F-4594-B835-7F2914DFAE82}"/>
                    </a:ext>
                  </a:extLst>
                </p:cNvPr>
                <p:cNvSpPr/>
                <p:nvPr/>
              </p:nvSpPr>
              <p:spPr>
                <a:xfrm>
                  <a:off x="3413760" y="655321"/>
                  <a:ext cx="716280" cy="237571"/>
                </a:xfrm>
                <a:custGeom>
                  <a:avLst/>
                  <a:gdLst>
                    <a:gd name="connsiteX0" fmla="*/ 348615 w 716280"/>
                    <a:gd name="connsiteY0" fmla="*/ 0 h 237571"/>
                    <a:gd name="connsiteX1" fmla="*/ 716280 w 716280"/>
                    <a:gd name="connsiteY1" fmla="*/ 221709 h 237571"/>
                    <a:gd name="connsiteX2" fmla="*/ 710949 w 716280"/>
                    <a:gd name="connsiteY2" fmla="*/ 237571 h 237571"/>
                    <a:gd name="connsiteX3" fmla="*/ 687890 w 716280"/>
                    <a:gd name="connsiteY3" fmla="*/ 229134 h 237571"/>
                    <a:gd name="connsiteX4" fmla="*/ 341927 w 716280"/>
                    <a:gd name="connsiteY4" fmla="*/ 174625 h 237571"/>
                    <a:gd name="connsiteX5" fmla="*/ 6224 w 716280"/>
                    <a:gd name="connsiteY5" fmla="*/ 229134 h 237571"/>
                    <a:gd name="connsiteX6" fmla="*/ 2929 w 716280"/>
                    <a:gd name="connsiteY6" fmla="*/ 230422 h 237571"/>
                    <a:gd name="connsiteX7" fmla="*/ 0 w 716280"/>
                    <a:gd name="connsiteY7" fmla="*/ 221709 h 237571"/>
                    <a:gd name="connsiteX8" fmla="*/ 348615 w 716280"/>
                    <a:gd name="connsiteY8" fmla="*/ 0 h 237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6280" h="237571">
                      <a:moveTo>
                        <a:pt x="348615" y="0"/>
                      </a:moveTo>
                      <a:cubicBezTo>
                        <a:pt x="546410" y="0"/>
                        <a:pt x="716280" y="162389"/>
                        <a:pt x="716280" y="221709"/>
                      </a:cubicBezTo>
                      <a:lnTo>
                        <a:pt x="710949" y="237571"/>
                      </a:lnTo>
                      <a:lnTo>
                        <a:pt x="687890" y="229134"/>
                      </a:lnTo>
                      <a:cubicBezTo>
                        <a:pt x="587748" y="197461"/>
                        <a:pt x="468180" y="174625"/>
                        <a:pt x="341927" y="174625"/>
                      </a:cubicBezTo>
                      <a:cubicBezTo>
                        <a:pt x="215675" y="174625"/>
                        <a:pt x="100667" y="197461"/>
                        <a:pt x="6224" y="229134"/>
                      </a:cubicBezTo>
                      <a:lnTo>
                        <a:pt x="2929" y="230422"/>
                      </a:lnTo>
                      <a:lnTo>
                        <a:pt x="0" y="221709"/>
                      </a:lnTo>
                      <a:cubicBezTo>
                        <a:pt x="0" y="162389"/>
                        <a:pt x="150820" y="0"/>
                        <a:pt x="34861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2" name="グループ化 461">
                <a:extLst>
                  <a:ext uri="{FF2B5EF4-FFF2-40B4-BE49-F238E27FC236}">
                    <a16:creationId xmlns:a16="http://schemas.microsoft.com/office/drawing/2014/main" id="{2B48BA60-5BD2-4933-8BA3-11533329CBF7}"/>
                  </a:ext>
                </a:extLst>
              </p:cNvPr>
              <p:cNvGrpSpPr/>
              <p:nvPr/>
            </p:nvGrpSpPr>
            <p:grpSpPr>
              <a:xfrm rot="5400000">
                <a:off x="5733574" y="2069133"/>
                <a:ext cx="197881" cy="549964"/>
                <a:chOff x="4417655" y="3129610"/>
                <a:chExt cx="340827" cy="829960"/>
              </a:xfrm>
              <a:solidFill>
                <a:srgbClr val="FFFFCC"/>
              </a:solidFill>
            </p:grpSpPr>
            <p:sp>
              <p:nvSpPr>
                <p:cNvPr id="481" name="フリーフォーム: 図形 480">
                  <a:extLst>
                    <a:ext uri="{FF2B5EF4-FFF2-40B4-BE49-F238E27FC236}">
                      <a16:creationId xmlns:a16="http://schemas.microsoft.com/office/drawing/2014/main" id="{DF1ED3B2-AAE2-420F-AB8C-F6ECB2860DBA}"/>
                    </a:ext>
                  </a:extLst>
                </p:cNvPr>
                <p:cNvSpPr/>
                <p:nvPr/>
              </p:nvSpPr>
              <p:spPr>
                <a:xfrm>
                  <a:off x="4566574" y="3129610"/>
                  <a:ext cx="187586" cy="829960"/>
                </a:xfrm>
                <a:custGeom>
                  <a:avLst/>
                  <a:gdLst>
                    <a:gd name="connsiteX0" fmla="*/ 187907 w 255239"/>
                    <a:gd name="connsiteY0" fmla="*/ 0 h 829960"/>
                    <a:gd name="connsiteX1" fmla="*/ 255239 w 255239"/>
                    <a:gd name="connsiteY1" fmla="*/ 0 h 829960"/>
                    <a:gd name="connsiteX2" fmla="*/ 207070 w 255239"/>
                    <a:gd name="connsiteY2" fmla="*/ 45794 h 829960"/>
                    <a:gd name="connsiteX3" fmla="*/ 67332 w 255239"/>
                    <a:gd name="connsiteY3" fmla="*/ 432248 h 829960"/>
                    <a:gd name="connsiteX4" fmla="*/ 207070 w 255239"/>
                    <a:gd name="connsiteY4" fmla="*/ 818703 h 829960"/>
                    <a:gd name="connsiteX5" fmla="*/ 218912 w 255239"/>
                    <a:gd name="connsiteY5" fmla="*/ 829960 h 829960"/>
                    <a:gd name="connsiteX6" fmla="*/ 151580 w 255239"/>
                    <a:gd name="connsiteY6" fmla="*/ 829960 h 829960"/>
                    <a:gd name="connsiteX7" fmla="*/ 139738 w 255239"/>
                    <a:gd name="connsiteY7" fmla="*/ 818703 h 829960"/>
                    <a:gd name="connsiteX8" fmla="*/ 0 w 255239"/>
                    <a:gd name="connsiteY8" fmla="*/ 432248 h 829960"/>
                    <a:gd name="connsiteX9" fmla="*/ 139738 w 255239"/>
                    <a:gd name="connsiteY9" fmla="*/ 45794 h 829960"/>
                    <a:gd name="connsiteX10" fmla="*/ 187907 w 255239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239" h="829960">
                      <a:moveTo>
                        <a:pt x="187907" y="0"/>
                      </a:moveTo>
                      <a:lnTo>
                        <a:pt x="255239" y="0"/>
                      </a:lnTo>
                      <a:lnTo>
                        <a:pt x="207070" y="45794"/>
                      </a:lnTo>
                      <a:cubicBezTo>
                        <a:pt x="117700" y="153216"/>
                        <a:pt x="67332" y="289611"/>
                        <a:pt x="67332" y="432248"/>
                      </a:cubicBezTo>
                      <a:cubicBezTo>
                        <a:pt x="67332" y="574886"/>
                        <a:pt x="117700" y="711280"/>
                        <a:pt x="207070" y="818703"/>
                      </a:cubicBezTo>
                      <a:lnTo>
                        <a:pt x="218912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2" name="フリーフォーム: 図形 481">
                  <a:extLst>
                    <a:ext uri="{FF2B5EF4-FFF2-40B4-BE49-F238E27FC236}">
                      <a16:creationId xmlns:a16="http://schemas.microsoft.com/office/drawing/2014/main" id="{C96F7463-1980-4065-ABFD-7A32C940C361}"/>
                    </a:ext>
                  </a:extLst>
                </p:cNvPr>
                <p:cNvSpPr/>
                <p:nvPr/>
              </p:nvSpPr>
              <p:spPr>
                <a:xfrm>
                  <a:off x="4515159" y="3129610"/>
                  <a:ext cx="241618" cy="829960"/>
                </a:xfrm>
                <a:custGeom>
                  <a:avLst/>
                  <a:gdLst>
                    <a:gd name="connsiteX0" fmla="*/ 187907 w 241618"/>
                    <a:gd name="connsiteY0" fmla="*/ 0 h 829960"/>
                    <a:gd name="connsiteX1" fmla="*/ 241618 w 241618"/>
                    <a:gd name="connsiteY1" fmla="*/ 0 h 829960"/>
                    <a:gd name="connsiteX2" fmla="*/ 193449 w 241618"/>
                    <a:gd name="connsiteY2" fmla="*/ 45794 h 829960"/>
                    <a:gd name="connsiteX3" fmla="*/ 53711 w 241618"/>
                    <a:gd name="connsiteY3" fmla="*/ 432248 h 829960"/>
                    <a:gd name="connsiteX4" fmla="*/ 193449 w 241618"/>
                    <a:gd name="connsiteY4" fmla="*/ 818703 h 829960"/>
                    <a:gd name="connsiteX5" fmla="*/ 205291 w 241618"/>
                    <a:gd name="connsiteY5" fmla="*/ 829960 h 829960"/>
                    <a:gd name="connsiteX6" fmla="*/ 151580 w 241618"/>
                    <a:gd name="connsiteY6" fmla="*/ 829960 h 829960"/>
                    <a:gd name="connsiteX7" fmla="*/ 139738 w 241618"/>
                    <a:gd name="connsiteY7" fmla="*/ 818703 h 829960"/>
                    <a:gd name="connsiteX8" fmla="*/ 0 w 241618"/>
                    <a:gd name="connsiteY8" fmla="*/ 432248 h 829960"/>
                    <a:gd name="connsiteX9" fmla="*/ 139738 w 241618"/>
                    <a:gd name="connsiteY9" fmla="*/ 45794 h 829960"/>
                    <a:gd name="connsiteX10" fmla="*/ 187907 w 241618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41618" h="829960">
                      <a:moveTo>
                        <a:pt x="187907" y="0"/>
                      </a:moveTo>
                      <a:lnTo>
                        <a:pt x="241618" y="0"/>
                      </a:lnTo>
                      <a:lnTo>
                        <a:pt x="193449" y="45794"/>
                      </a:lnTo>
                      <a:cubicBezTo>
                        <a:pt x="104079" y="153216"/>
                        <a:pt x="53711" y="289611"/>
                        <a:pt x="53711" y="432248"/>
                      </a:cubicBezTo>
                      <a:cubicBezTo>
                        <a:pt x="53711" y="574886"/>
                        <a:pt x="104079" y="711280"/>
                        <a:pt x="193449" y="818703"/>
                      </a:cubicBezTo>
                      <a:lnTo>
                        <a:pt x="205291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83" name="グループ化 482">
                  <a:extLst>
                    <a:ext uri="{FF2B5EF4-FFF2-40B4-BE49-F238E27FC236}">
                      <a16:creationId xmlns:a16="http://schemas.microsoft.com/office/drawing/2014/main" id="{0E1202AB-D63B-4FA7-B0FD-805BB3341150}"/>
                    </a:ext>
                  </a:extLst>
                </p:cNvPr>
                <p:cNvGrpSpPr/>
                <p:nvPr/>
              </p:nvGrpSpPr>
              <p:grpSpPr>
                <a:xfrm>
                  <a:off x="4417655" y="3129610"/>
                  <a:ext cx="340827" cy="829960"/>
                  <a:chOff x="4273471" y="3129610"/>
                  <a:chExt cx="389754" cy="829960"/>
                </a:xfrm>
                <a:grpFill/>
              </p:grpSpPr>
              <p:sp>
                <p:nvSpPr>
                  <p:cNvPr id="484" name="フリーフォーム: 図形 483">
                    <a:extLst>
                      <a:ext uri="{FF2B5EF4-FFF2-40B4-BE49-F238E27FC236}">
                        <a16:creationId xmlns:a16="http://schemas.microsoft.com/office/drawing/2014/main" id="{9A4C60E3-AAC7-455C-8225-7F2A7DE848C4}"/>
                      </a:ext>
                    </a:extLst>
                  </p:cNvPr>
                  <p:cNvSpPr/>
                  <p:nvPr/>
                </p:nvSpPr>
                <p:spPr>
                  <a:xfrm>
                    <a:off x="4273471" y="3129610"/>
                    <a:ext cx="324721" cy="829960"/>
                  </a:xfrm>
                  <a:custGeom>
                    <a:avLst/>
                    <a:gdLst>
                      <a:gd name="connsiteX0" fmla="*/ 271010 w 324721"/>
                      <a:gd name="connsiteY0" fmla="*/ 0 h 829960"/>
                      <a:gd name="connsiteX1" fmla="*/ 324721 w 324721"/>
                      <a:gd name="connsiteY1" fmla="*/ 0 h 829960"/>
                      <a:gd name="connsiteX2" fmla="*/ 266828 w 324721"/>
                      <a:gd name="connsiteY2" fmla="*/ 31424 h 829960"/>
                      <a:gd name="connsiteX3" fmla="*/ 53711 w 324721"/>
                      <a:gd name="connsiteY3" fmla="*/ 432248 h 829960"/>
                      <a:gd name="connsiteX4" fmla="*/ 195290 w 324721"/>
                      <a:gd name="connsiteY4" fmla="*/ 774048 h 829960"/>
                      <a:gd name="connsiteX5" fmla="*/ 263056 w 324721"/>
                      <a:gd name="connsiteY5" fmla="*/ 829960 h 829960"/>
                      <a:gd name="connsiteX6" fmla="*/ 209345 w 324721"/>
                      <a:gd name="connsiteY6" fmla="*/ 829960 h 829960"/>
                      <a:gd name="connsiteX7" fmla="*/ 141579 w 324721"/>
                      <a:gd name="connsiteY7" fmla="*/ 774048 h 829960"/>
                      <a:gd name="connsiteX8" fmla="*/ 0 w 324721"/>
                      <a:gd name="connsiteY8" fmla="*/ 432248 h 829960"/>
                      <a:gd name="connsiteX9" fmla="*/ 213117 w 324721"/>
                      <a:gd name="connsiteY9" fmla="*/ 31424 h 829960"/>
                      <a:gd name="connsiteX10" fmla="*/ 271010 w 324721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24721" h="829960">
                        <a:moveTo>
                          <a:pt x="271010" y="0"/>
                        </a:moveTo>
                        <a:lnTo>
                          <a:pt x="324721" y="0"/>
                        </a:lnTo>
                        <a:lnTo>
                          <a:pt x="266828" y="31424"/>
                        </a:lnTo>
                        <a:cubicBezTo>
                          <a:pt x="138249" y="118290"/>
                          <a:pt x="53711" y="265397"/>
                          <a:pt x="53711" y="432248"/>
                        </a:cubicBezTo>
                        <a:cubicBezTo>
                          <a:pt x="53711" y="565729"/>
                          <a:pt x="107815" y="686574"/>
                          <a:pt x="195290" y="774048"/>
                        </a:cubicBezTo>
                        <a:lnTo>
                          <a:pt x="263056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5" name="フリーフォーム: 図形 484">
                    <a:extLst>
                      <a:ext uri="{FF2B5EF4-FFF2-40B4-BE49-F238E27FC236}">
                        <a16:creationId xmlns:a16="http://schemas.microsoft.com/office/drawing/2014/main" id="{3BD07F0E-09FF-46FC-AD54-7E623FF510CD}"/>
                      </a:ext>
                    </a:extLst>
                  </p:cNvPr>
                  <p:cNvSpPr/>
                  <p:nvPr/>
                </p:nvSpPr>
                <p:spPr>
                  <a:xfrm>
                    <a:off x="4324883" y="3129610"/>
                    <a:ext cx="338342" cy="829960"/>
                  </a:xfrm>
                  <a:custGeom>
                    <a:avLst/>
                    <a:gdLst>
                      <a:gd name="connsiteX0" fmla="*/ 271010 w 338342"/>
                      <a:gd name="connsiteY0" fmla="*/ 0 h 829960"/>
                      <a:gd name="connsiteX1" fmla="*/ 338342 w 338342"/>
                      <a:gd name="connsiteY1" fmla="*/ 0 h 829960"/>
                      <a:gd name="connsiteX2" fmla="*/ 280449 w 338342"/>
                      <a:gd name="connsiteY2" fmla="*/ 31424 h 829960"/>
                      <a:gd name="connsiteX3" fmla="*/ 67332 w 338342"/>
                      <a:gd name="connsiteY3" fmla="*/ 432248 h 829960"/>
                      <a:gd name="connsiteX4" fmla="*/ 208911 w 338342"/>
                      <a:gd name="connsiteY4" fmla="*/ 774048 h 829960"/>
                      <a:gd name="connsiteX5" fmla="*/ 276677 w 338342"/>
                      <a:gd name="connsiteY5" fmla="*/ 829960 h 829960"/>
                      <a:gd name="connsiteX6" fmla="*/ 209345 w 338342"/>
                      <a:gd name="connsiteY6" fmla="*/ 829960 h 829960"/>
                      <a:gd name="connsiteX7" fmla="*/ 141579 w 338342"/>
                      <a:gd name="connsiteY7" fmla="*/ 774048 h 829960"/>
                      <a:gd name="connsiteX8" fmla="*/ 0 w 338342"/>
                      <a:gd name="connsiteY8" fmla="*/ 432248 h 829960"/>
                      <a:gd name="connsiteX9" fmla="*/ 213117 w 338342"/>
                      <a:gd name="connsiteY9" fmla="*/ 31424 h 829960"/>
                      <a:gd name="connsiteX10" fmla="*/ 271010 w 338342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38342" h="829960">
                        <a:moveTo>
                          <a:pt x="271010" y="0"/>
                        </a:moveTo>
                        <a:lnTo>
                          <a:pt x="338342" y="0"/>
                        </a:lnTo>
                        <a:lnTo>
                          <a:pt x="280449" y="31424"/>
                        </a:lnTo>
                        <a:cubicBezTo>
                          <a:pt x="151870" y="118290"/>
                          <a:pt x="67332" y="265397"/>
                          <a:pt x="67332" y="432248"/>
                        </a:cubicBezTo>
                        <a:cubicBezTo>
                          <a:pt x="67332" y="565729"/>
                          <a:pt x="121436" y="686574"/>
                          <a:pt x="208911" y="774048"/>
                        </a:cubicBezTo>
                        <a:lnTo>
                          <a:pt x="276677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63" name="グループ化 462">
                <a:extLst>
                  <a:ext uri="{FF2B5EF4-FFF2-40B4-BE49-F238E27FC236}">
                    <a16:creationId xmlns:a16="http://schemas.microsoft.com/office/drawing/2014/main" id="{E96CF324-0F6D-491D-83BD-B1C5F157B208}"/>
                  </a:ext>
                </a:extLst>
              </p:cNvPr>
              <p:cNvGrpSpPr/>
              <p:nvPr/>
            </p:nvGrpSpPr>
            <p:grpSpPr>
              <a:xfrm rot="5400000">
                <a:off x="5158899" y="1399209"/>
                <a:ext cx="197881" cy="549964"/>
                <a:chOff x="4417655" y="3129610"/>
                <a:chExt cx="340827" cy="829960"/>
              </a:xfrm>
              <a:solidFill>
                <a:srgbClr val="FFFFCC"/>
              </a:solidFill>
            </p:grpSpPr>
            <p:sp>
              <p:nvSpPr>
                <p:cNvPr id="476" name="フリーフォーム: 図形 475">
                  <a:extLst>
                    <a:ext uri="{FF2B5EF4-FFF2-40B4-BE49-F238E27FC236}">
                      <a16:creationId xmlns:a16="http://schemas.microsoft.com/office/drawing/2014/main" id="{352D5D72-432D-4789-B02D-8965F1DF21F1}"/>
                    </a:ext>
                  </a:extLst>
                </p:cNvPr>
                <p:cNvSpPr/>
                <p:nvPr/>
              </p:nvSpPr>
              <p:spPr>
                <a:xfrm>
                  <a:off x="4566574" y="3129610"/>
                  <a:ext cx="187586" cy="829960"/>
                </a:xfrm>
                <a:custGeom>
                  <a:avLst/>
                  <a:gdLst>
                    <a:gd name="connsiteX0" fmla="*/ 187907 w 255239"/>
                    <a:gd name="connsiteY0" fmla="*/ 0 h 829960"/>
                    <a:gd name="connsiteX1" fmla="*/ 255239 w 255239"/>
                    <a:gd name="connsiteY1" fmla="*/ 0 h 829960"/>
                    <a:gd name="connsiteX2" fmla="*/ 207070 w 255239"/>
                    <a:gd name="connsiteY2" fmla="*/ 45794 h 829960"/>
                    <a:gd name="connsiteX3" fmla="*/ 67332 w 255239"/>
                    <a:gd name="connsiteY3" fmla="*/ 432248 h 829960"/>
                    <a:gd name="connsiteX4" fmla="*/ 207070 w 255239"/>
                    <a:gd name="connsiteY4" fmla="*/ 818703 h 829960"/>
                    <a:gd name="connsiteX5" fmla="*/ 218912 w 255239"/>
                    <a:gd name="connsiteY5" fmla="*/ 829960 h 829960"/>
                    <a:gd name="connsiteX6" fmla="*/ 151580 w 255239"/>
                    <a:gd name="connsiteY6" fmla="*/ 829960 h 829960"/>
                    <a:gd name="connsiteX7" fmla="*/ 139738 w 255239"/>
                    <a:gd name="connsiteY7" fmla="*/ 818703 h 829960"/>
                    <a:gd name="connsiteX8" fmla="*/ 0 w 255239"/>
                    <a:gd name="connsiteY8" fmla="*/ 432248 h 829960"/>
                    <a:gd name="connsiteX9" fmla="*/ 139738 w 255239"/>
                    <a:gd name="connsiteY9" fmla="*/ 45794 h 829960"/>
                    <a:gd name="connsiteX10" fmla="*/ 187907 w 255239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239" h="829960">
                      <a:moveTo>
                        <a:pt x="187907" y="0"/>
                      </a:moveTo>
                      <a:lnTo>
                        <a:pt x="255239" y="0"/>
                      </a:lnTo>
                      <a:lnTo>
                        <a:pt x="207070" y="45794"/>
                      </a:lnTo>
                      <a:cubicBezTo>
                        <a:pt x="117700" y="153216"/>
                        <a:pt x="67332" y="289611"/>
                        <a:pt x="67332" y="432248"/>
                      </a:cubicBezTo>
                      <a:cubicBezTo>
                        <a:pt x="67332" y="574886"/>
                        <a:pt x="117700" y="711280"/>
                        <a:pt x="207070" y="818703"/>
                      </a:cubicBezTo>
                      <a:lnTo>
                        <a:pt x="218912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7" name="フリーフォーム: 図形 476">
                  <a:extLst>
                    <a:ext uri="{FF2B5EF4-FFF2-40B4-BE49-F238E27FC236}">
                      <a16:creationId xmlns:a16="http://schemas.microsoft.com/office/drawing/2014/main" id="{4A893BFC-52E3-4CE1-AC64-ADEB174EE97E}"/>
                    </a:ext>
                  </a:extLst>
                </p:cNvPr>
                <p:cNvSpPr/>
                <p:nvPr/>
              </p:nvSpPr>
              <p:spPr>
                <a:xfrm>
                  <a:off x="4515159" y="3129610"/>
                  <a:ext cx="241618" cy="829960"/>
                </a:xfrm>
                <a:custGeom>
                  <a:avLst/>
                  <a:gdLst>
                    <a:gd name="connsiteX0" fmla="*/ 187907 w 241618"/>
                    <a:gd name="connsiteY0" fmla="*/ 0 h 829960"/>
                    <a:gd name="connsiteX1" fmla="*/ 241618 w 241618"/>
                    <a:gd name="connsiteY1" fmla="*/ 0 h 829960"/>
                    <a:gd name="connsiteX2" fmla="*/ 193449 w 241618"/>
                    <a:gd name="connsiteY2" fmla="*/ 45794 h 829960"/>
                    <a:gd name="connsiteX3" fmla="*/ 53711 w 241618"/>
                    <a:gd name="connsiteY3" fmla="*/ 432248 h 829960"/>
                    <a:gd name="connsiteX4" fmla="*/ 193449 w 241618"/>
                    <a:gd name="connsiteY4" fmla="*/ 818703 h 829960"/>
                    <a:gd name="connsiteX5" fmla="*/ 205291 w 241618"/>
                    <a:gd name="connsiteY5" fmla="*/ 829960 h 829960"/>
                    <a:gd name="connsiteX6" fmla="*/ 151580 w 241618"/>
                    <a:gd name="connsiteY6" fmla="*/ 829960 h 829960"/>
                    <a:gd name="connsiteX7" fmla="*/ 139738 w 241618"/>
                    <a:gd name="connsiteY7" fmla="*/ 818703 h 829960"/>
                    <a:gd name="connsiteX8" fmla="*/ 0 w 241618"/>
                    <a:gd name="connsiteY8" fmla="*/ 432248 h 829960"/>
                    <a:gd name="connsiteX9" fmla="*/ 139738 w 241618"/>
                    <a:gd name="connsiteY9" fmla="*/ 45794 h 829960"/>
                    <a:gd name="connsiteX10" fmla="*/ 187907 w 241618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41618" h="829960">
                      <a:moveTo>
                        <a:pt x="187907" y="0"/>
                      </a:moveTo>
                      <a:lnTo>
                        <a:pt x="241618" y="0"/>
                      </a:lnTo>
                      <a:lnTo>
                        <a:pt x="193449" y="45794"/>
                      </a:lnTo>
                      <a:cubicBezTo>
                        <a:pt x="104079" y="153216"/>
                        <a:pt x="53711" y="289611"/>
                        <a:pt x="53711" y="432248"/>
                      </a:cubicBezTo>
                      <a:cubicBezTo>
                        <a:pt x="53711" y="574886"/>
                        <a:pt x="104079" y="711280"/>
                        <a:pt x="193449" y="818703"/>
                      </a:cubicBezTo>
                      <a:lnTo>
                        <a:pt x="205291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78" name="グループ化 477">
                  <a:extLst>
                    <a:ext uri="{FF2B5EF4-FFF2-40B4-BE49-F238E27FC236}">
                      <a16:creationId xmlns:a16="http://schemas.microsoft.com/office/drawing/2014/main" id="{F12B3811-C32D-4D12-89B8-90BC33E361E9}"/>
                    </a:ext>
                  </a:extLst>
                </p:cNvPr>
                <p:cNvGrpSpPr/>
                <p:nvPr/>
              </p:nvGrpSpPr>
              <p:grpSpPr>
                <a:xfrm>
                  <a:off x="4417655" y="3129610"/>
                  <a:ext cx="340827" cy="829960"/>
                  <a:chOff x="4273471" y="3129610"/>
                  <a:chExt cx="389754" cy="829960"/>
                </a:xfrm>
                <a:grpFill/>
              </p:grpSpPr>
              <p:sp>
                <p:nvSpPr>
                  <p:cNvPr id="479" name="フリーフォーム: 図形 478">
                    <a:extLst>
                      <a:ext uri="{FF2B5EF4-FFF2-40B4-BE49-F238E27FC236}">
                        <a16:creationId xmlns:a16="http://schemas.microsoft.com/office/drawing/2014/main" id="{17488AA8-D8BB-4DE9-811A-82D7D46B5676}"/>
                      </a:ext>
                    </a:extLst>
                  </p:cNvPr>
                  <p:cNvSpPr/>
                  <p:nvPr/>
                </p:nvSpPr>
                <p:spPr>
                  <a:xfrm>
                    <a:off x="4273471" y="3129610"/>
                    <a:ext cx="324721" cy="829960"/>
                  </a:xfrm>
                  <a:custGeom>
                    <a:avLst/>
                    <a:gdLst>
                      <a:gd name="connsiteX0" fmla="*/ 271010 w 324721"/>
                      <a:gd name="connsiteY0" fmla="*/ 0 h 829960"/>
                      <a:gd name="connsiteX1" fmla="*/ 324721 w 324721"/>
                      <a:gd name="connsiteY1" fmla="*/ 0 h 829960"/>
                      <a:gd name="connsiteX2" fmla="*/ 266828 w 324721"/>
                      <a:gd name="connsiteY2" fmla="*/ 31424 h 829960"/>
                      <a:gd name="connsiteX3" fmla="*/ 53711 w 324721"/>
                      <a:gd name="connsiteY3" fmla="*/ 432248 h 829960"/>
                      <a:gd name="connsiteX4" fmla="*/ 195290 w 324721"/>
                      <a:gd name="connsiteY4" fmla="*/ 774048 h 829960"/>
                      <a:gd name="connsiteX5" fmla="*/ 263056 w 324721"/>
                      <a:gd name="connsiteY5" fmla="*/ 829960 h 829960"/>
                      <a:gd name="connsiteX6" fmla="*/ 209345 w 324721"/>
                      <a:gd name="connsiteY6" fmla="*/ 829960 h 829960"/>
                      <a:gd name="connsiteX7" fmla="*/ 141579 w 324721"/>
                      <a:gd name="connsiteY7" fmla="*/ 774048 h 829960"/>
                      <a:gd name="connsiteX8" fmla="*/ 0 w 324721"/>
                      <a:gd name="connsiteY8" fmla="*/ 432248 h 829960"/>
                      <a:gd name="connsiteX9" fmla="*/ 213117 w 324721"/>
                      <a:gd name="connsiteY9" fmla="*/ 31424 h 829960"/>
                      <a:gd name="connsiteX10" fmla="*/ 271010 w 324721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24721" h="829960">
                        <a:moveTo>
                          <a:pt x="271010" y="0"/>
                        </a:moveTo>
                        <a:lnTo>
                          <a:pt x="324721" y="0"/>
                        </a:lnTo>
                        <a:lnTo>
                          <a:pt x="266828" y="31424"/>
                        </a:lnTo>
                        <a:cubicBezTo>
                          <a:pt x="138249" y="118290"/>
                          <a:pt x="53711" y="265397"/>
                          <a:pt x="53711" y="432248"/>
                        </a:cubicBezTo>
                        <a:cubicBezTo>
                          <a:pt x="53711" y="565729"/>
                          <a:pt x="107815" y="686574"/>
                          <a:pt x="195290" y="774048"/>
                        </a:cubicBezTo>
                        <a:lnTo>
                          <a:pt x="263056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0" name="フリーフォーム: 図形 479">
                    <a:extLst>
                      <a:ext uri="{FF2B5EF4-FFF2-40B4-BE49-F238E27FC236}">
                        <a16:creationId xmlns:a16="http://schemas.microsoft.com/office/drawing/2014/main" id="{F600EE8A-C08A-45A9-A89F-9F1862AD9823}"/>
                      </a:ext>
                    </a:extLst>
                  </p:cNvPr>
                  <p:cNvSpPr/>
                  <p:nvPr/>
                </p:nvSpPr>
                <p:spPr>
                  <a:xfrm>
                    <a:off x="4324883" y="3129610"/>
                    <a:ext cx="338342" cy="829960"/>
                  </a:xfrm>
                  <a:custGeom>
                    <a:avLst/>
                    <a:gdLst>
                      <a:gd name="connsiteX0" fmla="*/ 271010 w 338342"/>
                      <a:gd name="connsiteY0" fmla="*/ 0 h 829960"/>
                      <a:gd name="connsiteX1" fmla="*/ 338342 w 338342"/>
                      <a:gd name="connsiteY1" fmla="*/ 0 h 829960"/>
                      <a:gd name="connsiteX2" fmla="*/ 280449 w 338342"/>
                      <a:gd name="connsiteY2" fmla="*/ 31424 h 829960"/>
                      <a:gd name="connsiteX3" fmla="*/ 67332 w 338342"/>
                      <a:gd name="connsiteY3" fmla="*/ 432248 h 829960"/>
                      <a:gd name="connsiteX4" fmla="*/ 208911 w 338342"/>
                      <a:gd name="connsiteY4" fmla="*/ 774048 h 829960"/>
                      <a:gd name="connsiteX5" fmla="*/ 276677 w 338342"/>
                      <a:gd name="connsiteY5" fmla="*/ 829960 h 829960"/>
                      <a:gd name="connsiteX6" fmla="*/ 209345 w 338342"/>
                      <a:gd name="connsiteY6" fmla="*/ 829960 h 829960"/>
                      <a:gd name="connsiteX7" fmla="*/ 141579 w 338342"/>
                      <a:gd name="connsiteY7" fmla="*/ 774048 h 829960"/>
                      <a:gd name="connsiteX8" fmla="*/ 0 w 338342"/>
                      <a:gd name="connsiteY8" fmla="*/ 432248 h 829960"/>
                      <a:gd name="connsiteX9" fmla="*/ 213117 w 338342"/>
                      <a:gd name="connsiteY9" fmla="*/ 31424 h 829960"/>
                      <a:gd name="connsiteX10" fmla="*/ 271010 w 338342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38342" h="829960">
                        <a:moveTo>
                          <a:pt x="271010" y="0"/>
                        </a:moveTo>
                        <a:lnTo>
                          <a:pt x="338342" y="0"/>
                        </a:lnTo>
                        <a:lnTo>
                          <a:pt x="280449" y="31424"/>
                        </a:lnTo>
                        <a:cubicBezTo>
                          <a:pt x="151870" y="118290"/>
                          <a:pt x="67332" y="265397"/>
                          <a:pt x="67332" y="432248"/>
                        </a:cubicBezTo>
                        <a:cubicBezTo>
                          <a:pt x="67332" y="565729"/>
                          <a:pt x="121436" y="686574"/>
                          <a:pt x="208911" y="774048"/>
                        </a:cubicBezTo>
                        <a:lnTo>
                          <a:pt x="276677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64" name="グループ化 463">
                <a:extLst>
                  <a:ext uri="{FF2B5EF4-FFF2-40B4-BE49-F238E27FC236}">
                    <a16:creationId xmlns:a16="http://schemas.microsoft.com/office/drawing/2014/main" id="{CBA17E31-41C9-479E-ADF0-EF3E215C0092}"/>
                  </a:ext>
                </a:extLst>
              </p:cNvPr>
              <p:cNvGrpSpPr/>
              <p:nvPr/>
            </p:nvGrpSpPr>
            <p:grpSpPr>
              <a:xfrm rot="16200000">
                <a:off x="4349148" y="1764276"/>
                <a:ext cx="197881" cy="549964"/>
                <a:chOff x="4417655" y="3129610"/>
                <a:chExt cx="340827" cy="829960"/>
              </a:xfrm>
              <a:solidFill>
                <a:srgbClr val="FFFFCC"/>
              </a:solidFill>
            </p:grpSpPr>
            <p:sp>
              <p:nvSpPr>
                <p:cNvPr id="471" name="フリーフォーム: 図形 470">
                  <a:extLst>
                    <a:ext uri="{FF2B5EF4-FFF2-40B4-BE49-F238E27FC236}">
                      <a16:creationId xmlns:a16="http://schemas.microsoft.com/office/drawing/2014/main" id="{AE3C5FB2-3835-47FA-A4C7-4CAAC9B3DA2C}"/>
                    </a:ext>
                  </a:extLst>
                </p:cNvPr>
                <p:cNvSpPr/>
                <p:nvPr/>
              </p:nvSpPr>
              <p:spPr>
                <a:xfrm>
                  <a:off x="4566574" y="3129610"/>
                  <a:ext cx="187586" cy="829960"/>
                </a:xfrm>
                <a:custGeom>
                  <a:avLst/>
                  <a:gdLst>
                    <a:gd name="connsiteX0" fmla="*/ 187907 w 255239"/>
                    <a:gd name="connsiteY0" fmla="*/ 0 h 829960"/>
                    <a:gd name="connsiteX1" fmla="*/ 255239 w 255239"/>
                    <a:gd name="connsiteY1" fmla="*/ 0 h 829960"/>
                    <a:gd name="connsiteX2" fmla="*/ 207070 w 255239"/>
                    <a:gd name="connsiteY2" fmla="*/ 45794 h 829960"/>
                    <a:gd name="connsiteX3" fmla="*/ 67332 w 255239"/>
                    <a:gd name="connsiteY3" fmla="*/ 432248 h 829960"/>
                    <a:gd name="connsiteX4" fmla="*/ 207070 w 255239"/>
                    <a:gd name="connsiteY4" fmla="*/ 818703 h 829960"/>
                    <a:gd name="connsiteX5" fmla="*/ 218912 w 255239"/>
                    <a:gd name="connsiteY5" fmla="*/ 829960 h 829960"/>
                    <a:gd name="connsiteX6" fmla="*/ 151580 w 255239"/>
                    <a:gd name="connsiteY6" fmla="*/ 829960 h 829960"/>
                    <a:gd name="connsiteX7" fmla="*/ 139738 w 255239"/>
                    <a:gd name="connsiteY7" fmla="*/ 818703 h 829960"/>
                    <a:gd name="connsiteX8" fmla="*/ 0 w 255239"/>
                    <a:gd name="connsiteY8" fmla="*/ 432248 h 829960"/>
                    <a:gd name="connsiteX9" fmla="*/ 139738 w 255239"/>
                    <a:gd name="connsiteY9" fmla="*/ 45794 h 829960"/>
                    <a:gd name="connsiteX10" fmla="*/ 187907 w 255239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239" h="829960">
                      <a:moveTo>
                        <a:pt x="187907" y="0"/>
                      </a:moveTo>
                      <a:lnTo>
                        <a:pt x="255239" y="0"/>
                      </a:lnTo>
                      <a:lnTo>
                        <a:pt x="207070" y="45794"/>
                      </a:lnTo>
                      <a:cubicBezTo>
                        <a:pt x="117700" y="153216"/>
                        <a:pt x="67332" y="289611"/>
                        <a:pt x="67332" y="432248"/>
                      </a:cubicBezTo>
                      <a:cubicBezTo>
                        <a:pt x="67332" y="574886"/>
                        <a:pt x="117700" y="711280"/>
                        <a:pt x="207070" y="818703"/>
                      </a:cubicBezTo>
                      <a:lnTo>
                        <a:pt x="218912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2" name="フリーフォーム: 図形 471">
                  <a:extLst>
                    <a:ext uri="{FF2B5EF4-FFF2-40B4-BE49-F238E27FC236}">
                      <a16:creationId xmlns:a16="http://schemas.microsoft.com/office/drawing/2014/main" id="{E9239704-826A-4A91-8BE2-FDDCC8B604CF}"/>
                    </a:ext>
                  </a:extLst>
                </p:cNvPr>
                <p:cNvSpPr/>
                <p:nvPr/>
              </p:nvSpPr>
              <p:spPr>
                <a:xfrm>
                  <a:off x="4515159" y="3129610"/>
                  <a:ext cx="241618" cy="829960"/>
                </a:xfrm>
                <a:custGeom>
                  <a:avLst/>
                  <a:gdLst>
                    <a:gd name="connsiteX0" fmla="*/ 187907 w 241618"/>
                    <a:gd name="connsiteY0" fmla="*/ 0 h 829960"/>
                    <a:gd name="connsiteX1" fmla="*/ 241618 w 241618"/>
                    <a:gd name="connsiteY1" fmla="*/ 0 h 829960"/>
                    <a:gd name="connsiteX2" fmla="*/ 193449 w 241618"/>
                    <a:gd name="connsiteY2" fmla="*/ 45794 h 829960"/>
                    <a:gd name="connsiteX3" fmla="*/ 53711 w 241618"/>
                    <a:gd name="connsiteY3" fmla="*/ 432248 h 829960"/>
                    <a:gd name="connsiteX4" fmla="*/ 193449 w 241618"/>
                    <a:gd name="connsiteY4" fmla="*/ 818703 h 829960"/>
                    <a:gd name="connsiteX5" fmla="*/ 205291 w 241618"/>
                    <a:gd name="connsiteY5" fmla="*/ 829960 h 829960"/>
                    <a:gd name="connsiteX6" fmla="*/ 151580 w 241618"/>
                    <a:gd name="connsiteY6" fmla="*/ 829960 h 829960"/>
                    <a:gd name="connsiteX7" fmla="*/ 139738 w 241618"/>
                    <a:gd name="connsiteY7" fmla="*/ 818703 h 829960"/>
                    <a:gd name="connsiteX8" fmla="*/ 0 w 241618"/>
                    <a:gd name="connsiteY8" fmla="*/ 432248 h 829960"/>
                    <a:gd name="connsiteX9" fmla="*/ 139738 w 241618"/>
                    <a:gd name="connsiteY9" fmla="*/ 45794 h 829960"/>
                    <a:gd name="connsiteX10" fmla="*/ 187907 w 241618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41618" h="829960">
                      <a:moveTo>
                        <a:pt x="187907" y="0"/>
                      </a:moveTo>
                      <a:lnTo>
                        <a:pt x="241618" y="0"/>
                      </a:lnTo>
                      <a:lnTo>
                        <a:pt x="193449" y="45794"/>
                      </a:lnTo>
                      <a:cubicBezTo>
                        <a:pt x="104079" y="153216"/>
                        <a:pt x="53711" y="289611"/>
                        <a:pt x="53711" y="432248"/>
                      </a:cubicBezTo>
                      <a:cubicBezTo>
                        <a:pt x="53711" y="574886"/>
                        <a:pt x="104079" y="711280"/>
                        <a:pt x="193449" y="818703"/>
                      </a:cubicBezTo>
                      <a:lnTo>
                        <a:pt x="205291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73" name="グループ化 472">
                  <a:extLst>
                    <a:ext uri="{FF2B5EF4-FFF2-40B4-BE49-F238E27FC236}">
                      <a16:creationId xmlns:a16="http://schemas.microsoft.com/office/drawing/2014/main" id="{893CD92F-7F48-4809-89DF-AAB209483DFB}"/>
                    </a:ext>
                  </a:extLst>
                </p:cNvPr>
                <p:cNvGrpSpPr/>
                <p:nvPr/>
              </p:nvGrpSpPr>
              <p:grpSpPr>
                <a:xfrm>
                  <a:off x="4417655" y="3129610"/>
                  <a:ext cx="340827" cy="829960"/>
                  <a:chOff x="4273471" y="3129610"/>
                  <a:chExt cx="389754" cy="829960"/>
                </a:xfrm>
                <a:grpFill/>
              </p:grpSpPr>
              <p:sp>
                <p:nvSpPr>
                  <p:cNvPr id="474" name="フリーフォーム: 図形 473">
                    <a:extLst>
                      <a:ext uri="{FF2B5EF4-FFF2-40B4-BE49-F238E27FC236}">
                        <a16:creationId xmlns:a16="http://schemas.microsoft.com/office/drawing/2014/main" id="{D6811A93-A50A-41A7-AAE7-AF6ECE866FCC}"/>
                      </a:ext>
                    </a:extLst>
                  </p:cNvPr>
                  <p:cNvSpPr/>
                  <p:nvPr/>
                </p:nvSpPr>
                <p:spPr>
                  <a:xfrm>
                    <a:off x="4273471" y="3129610"/>
                    <a:ext cx="324721" cy="829960"/>
                  </a:xfrm>
                  <a:custGeom>
                    <a:avLst/>
                    <a:gdLst>
                      <a:gd name="connsiteX0" fmla="*/ 271010 w 324721"/>
                      <a:gd name="connsiteY0" fmla="*/ 0 h 829960"/>
                      <a:gd name="connsiteX1" fmla="*/ 324721 w 324721"/>
                      <a:gd name="connsiteY1" fmla="*/ 0 h 829960"/>
                      <a:gd name="connsiteX2" fmla="*/ 266828 w 324721"/>
                      <a:gd name="connsiteY2" fmla="*/ 31424 h 829960"/>
                      <a:gd name="connsiteX3" fmla="*/ 53711 w 324721"/>
                      <a:gd name="connsiteY3" fmla="*/ 432248 h 829960"/>
                      <a:gd name="connsiteX4" fmla="*/ 195290 w 324721"/>
                      <a:gd name="connsiteY4" fmla="*/ 774048 h 829960"/>
                      <a:gd name="connsiteX5" fmla="*/ 263056 w 324721"/>
                      <a:gd name="connsiteY5" fmla="*/ 829960 h 829960"/>
                      <a:gd name="connsiteX6" fmla="*/ 209345 w 324721"/>
                      <a:gd name="connsiteY6" fmla="*/ 829960 h 829960"/>
                      <a:gd name="connsiteX7" fmla="*/ 141579 w 324721"/>
                      <a:gd name="connsiteY7" fmla="*/ 774048 h 829960"/>
                      <a:gd name="connsiteX8" fmla="*/ 0 w 324721"/>
                      <a:gd name="connsiteY8" fmla="*/ 432248 h 829960"/>
                      <a:gd name="connsiteX9" fmla="*/ 213117 w 324721"/>
                      <a:gd name="connsiteY9" fmla="*/ 31424 h 829960"/>
                      <a:gd name="connsiteX10" fmla="*/ 271010 w 324721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24721" h="829960">
                        <a:moveTo>
                          <a:pt x="271010" y="0"/>
                        </a:moveTo>
                        <a:lnTo>
                          <a:pt x="324721" y="0"/>
                        </a:lnTo>
                        <a:lnTo>
                          <a:pt x="266828" y="31424"/>
                        </a:lnTo>
                        <a:cubicBezTo>
                          <a:pt x="138249" y="118290"/>
                          <a:pt x="53711" y="265397"/>
                          <a:pt x="53711" y="432248"/>
                        </a:cubicBezTo>
                        <a:cubicBezTo>
                          <a:pt x="53711" y="565729"/>
                          <a:pt x="107815" y="686574"/>
                          <a:pt x="195290" y="774048"/>
                        </a:cubicBezTo>
                        <a:lnTo>
                          <a:pt x="263056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5" name="フリーフォーム: 図形 474">
                    <a:extLst>
                      <a:ext uri="{FF2B5EF4-FFF2-40B4-BE49-F238E27FC236}">
                        <a16:creationId xmlns:a16="http://schemas.microsoft.com/office/drawing/2014/main" id="{133AE2EB-3CB0-4A86-B9E7-1CE1319C662D}"/>
                      </a:ext>
                    </a:extLst>
                  </p:cNvPr>
                  <p:cNvSpPr/>
                  <p:nvPr/>
                </p:nvSpPr>
                <p:spPr>
                  <a:xfrm>
                    <a:off x="4324883" y="3129610"/>
                    <a:ext cx="338342" cy="829960"/>
                  </a:xfrm>
                  <a:custGeom>
                    <a:avLst/>
                    <a:gdLst>
                      <a:gd name="connsiteX0" fmla="*/ 271010 w 338342"/>
                      <a:gd name="connsiteY0" fmla="*/ 0 h 829960"/>
                      <a:gd name="connsiteX1" fmla="*/ 338342 w 338342"/>
                      <a:gd name="connsiteY1" fmla="*/ 0 h 829960"/>
                      <a:gd name="connsiteX2" fmla="*/ 280449 w 338342"/>
                      <a:gd name="connsiteY2" fmla="*/ 31424 h 829960"/>
                      <a:gd name="connsiteX3" fmla="*/ 67332 w 338342"/>
                      <a:gd name="connsiteY3" fmla="*/ 432248 h 829960"/>
                      <a:gd name="connsiteX4" fmla="*/ 208911 w 338342"/>
                      <a:gd name="connsiteY4" fmla="*/ 774048 h 829960"/>
                      <a:gd name="connsiteX5" fmla="*/ 276677 w 338342"/>
                      <a:gd name="connsiteY5" fmla="*/ 829960 h 829960"/>
                      <a:gd name="connsiteX6" fmla="*/ 209345 w 338342"/>
                      <a:gd name="connsiteY6" fmla="*/ 829960 h 829960"/>
                      <a:gd name="connsiteX7" fmla="*/ 141579 w 338342"/>
                      <a:gd name="connsiteY7" fmla="*/ 774048 h 829960"/>
                      <a:gd name="connsiteX8" fmla="*/ 0 w 338342"/>
                      <a:gd name="connsiteY8" fmla="*/ 432248 h 829960"/>
                      <a:gd name="connsiteX9" fmla="*/ 213117 w 338342"/>
                      <a:gd name="connsiteY9" fmla="*/ 31424 h 829960"/>
                      <a:gd name="connsiteX10" fmla="*/ 271010 w 338342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38342" h="829960">
                        <a:moveTo>
                          <a:pt x="271010" y="0"/>
                        </a:moveTo>
                        <a:lnTo>
                          <a:pt x="338342" y="0"/>
                        </a:lnTo>
                        <a:lnTo>
                          <a:pt x="280449" y="31424"/>
                        </a:lnTo>
                        <a:cubicBezTo>
                          <a:pt x="151870" y="118290"/>
                          <a:pt x="67332" y="265397"/>
                          <a:pt x="67332" y="432248"/>
                        </a:cubicBezTo>
                        <a:cubicBezTo>
                          <a:pt x="67332" y="565729"/>
                          <a:pt x="121436" y="686574"/>
                          <a:pt x="208911" y="774048"/>
                        </a:cubicBezTo>
                        <a:lnTo>
                          <a:pt x="276677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65" name="グループ化 464">
                <a:extLst>
                  <a:ext uri="{FF2B5EF4-FFF2-40B4-BE49-F238E27FC236}">
                    <a16:creationId xmlns:a16="http://schemas.microsoft.com/office/drawing/2014/main" id="{47106B21-5E58-481B-A8D1-6FCB40022A0E}"/>
                  </a:ext>
                </a:extLst>
              </p:cNvPr>
              <p:cNvGrpSpPr/>
              <p:nvPr/>
            </p:nvGrpSpPr>
            <p:grpSpPr>
              <a:xfrm rot="16200000">
                <a:off x="5441347" y="2523101"/>
                <a:ext cx="197881" cy="549964"/>
                <a:chOff x="4417655" y="3129610"/>
                <a:chExt cx="340827" cy="829960"/>
              </a:xfrm>
              <a:solidFill>
                <a:srgbClr val="FFFFCC"/>
              </a:solidFill>
            </p:grpSpPr>
            <p:sp>
              <p:nvSpPr>
                <p:cNvPr id="466" name="フリーフォーム: 図形 465">
                  <a:extLst>
                    <a:ext uri="{FF2B5EF4-FFF2-40B4-BE49-F238E27FC236}">
                      <a16:creationId xmlns:a16="http://schemas.microsoft.com/office/drawing/2014/main" id="{2643C236-39F6-4AAA-88B5-C710546D9C57}"/>
                    </a:ext>
                  </a:extLst>
                </p:cNvPr>
                <p:cNvSpPr/>
                <p:nvPr/>
              </p:nvSpPr>
              <p:spPr>
                <a:xfrm>
                  <a:off x="4566574" y="3129610"/>
                  <a:ext cx="187586" cy="829960"/>
                </a:xfrm>
                <a:custGeom>
                  <a:avLst/>
                  <a:gdLst>
                    <a:gd name="connsiteX0" fmla="*/ 187907 w 255239"/>
                    <a:gd name="connsiteY0" fmla="*/ 0 h 829960"/>
                    <a:gd name="connsiteX1" fmla="*/ 255239 w 255239"/>
                    <a:gd name="connsiteY1" fmla="*/ 0 h 829960"/>
                    <a:gd name="connsiteX2" fmla="*/ 207070 w 255239"/>
                    <a:gd name="connsiteY2" fmla="*/ 45794 h 829960"/>
                    <a:gd name="connsiteX3" fmla="*/ 67332 w 255239"/>
                    <a:gd name="connsiteY3" fmla="*/ 432248 h 829960"/>
                    <a:gd name="connsiteX4" fmla="*/ 207070 w 255239"/>
                    <a:gd name="connsiteY4" fmla="*/ 818703 h 829960"/>
                    <a:gd name="connsiteX5" fmla="*/ 218912 w 255239"/>
                    <a:gd name="connsiteY5" fmla="*/ 829960 h 829960"/>
                    <a:gd name="connsiteX6" fmla="*/ 151580 w 255239"/>
                    <a:gd name="connsiteY6" fmla="*/ 829960 h 829960"/>
                    <a:gd name="connsiteX7" fmla="*/ 139738 w 255239"/>
                    <a:gd name="connsiteY7" fmla="*/ 818703 h 829960"/>
                    <a:gd name="connsiteX8" fmla="*/ 0 w 255239"/>
                    <a:gd name="connsiteY8" fmla="*/ 432248 h 829960"/>
                    <a:gd name="connsiteX9" fmla="*/ 139738 w 255239"/>
                    <a:gd name="connsiteY9" fmla="*/ 45794 h 829960"/>
                    <a:gd name="connsiteX10" fmla="*/ 187907 w 255239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239" h="829960">
                      <a:moveTo>
                        <a:pt x="187907" y="0"/>
                      </a:moveTo>
                      <a:lnTo>
                        <a:pt x="255239" y="0"/>
                      </a:lnTo>
                      <a:lnTo>
                        <a:pt x="207070" y="45794"/>
                      </a:lnTo>
                      <a:cubicBezTo>
                        <a:pt x="117700" y="153216"/>
                        <a:pt x="67332" y="289611"/>
                        <a:pt x="67332" y="432248"/>
                      </a:cubicBezTo>
                      <a:cubicBezTo>
                        <a:pt x="67332" y="574886"/>
                        <a:pt x="117700" y="711280"/>
                        <a:pt x="207070" y="818703"/>
                      </a:cubicBezTo>
                      <a:lnTo>
                        <a:pt x="218912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7" name="フリーフォーム: 図形 466">
                  <a:extLst>
                    <a:ext uri="{FF2B5EF4-FFF2-40B4-BE49-F238E27FC236}">
                      <a16:creationId xmlns:a16="http://schemas.microsoft.com/office/drawing/2014/main" id="{05CC34ED-0C69-42FD-A5C9-46FBF5C7C3D5}"/>
                    </a:ext>
                  </a:extLst>
                </p:cNvPr>
                <p:cNvSpPr/>
                <p:nvPr/>
              </p:nvSpPr>
              <p:spPr>
                <a:xfrm>
                  <a:off x="4515159" y="3129610"/>
                  <a:ext cx="241618" cy="829960"/>
                </a:xfrm>
                <a:custGeom>
                  <a:avLst/>
                  <a:gdLst>
                    <a:gd name="connsiteX0" fmla="*/ 187907 w 241618"/>
                    <a:gd name="connsiteY0" fmla="*/ 0 h 829960"/>
                    <a:gd name="connsiteX1" fmla="*/ 241618 w 241618"/>
                    <a:gd name="connsiteY1" fmla="*/ 0 h 829960"/>
                    <a:gd name="connsiteX2" fmla="*/ 193449 w 241618"/>
                    <a:gd name="connsiteY2" fmla="*/ 45794 h 829960"/>
                    <a:gd name="connsiteX3" fmla="*/ 53711 w 241618"/>
                    <a:gd name="connsiteY3" fmla="*/ 432248 h 829960"/>
                    <a:gd name="connsiteX4" fmla="*/ 193449 w 241618"/>
                    <a:gd name="connsiteY4" fmla="*/ 818703 h 829960"/>
                    <a:gd name="connsiteX5" fmla="*/ 205291 w 241618"/>
                    <a:gd name="connsiteY5" fmla="*/ 829960 h 829960"/>
                    <a:gd name="connsiteX6" fmla="*/ 151580 w 241618"/>
                    <a:gd name="connsiteY6" fmla="*/ 829960 h 829960"/>
                    <a:gd name="connsiteX7" fmla="*/ 139738 w 241618"/>
                    <a:gd name="connsiteY7" fmla="*/ 818703 h 829960"/>
                    <a:gd name="connsiteX8" fmla="*/ 0 w 241618"/>
                    <a:gd name="connsiteY8" fmla="*/ 432248 h 829960"/>
                    <a:gd name="connsiteX9" fmla="*/ 139738 w 241618"/>
                    <a:gd name="connsiteY9" fmla="*/ 45794 h 829960"/>
                    <a:gd name="connsiteX10" fmla="*/ 187907 w 241618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41618" h="829960">
                      <a:moveTo>
                        <a:pt x="187907" y="0"/>
                      </a:moveTo>
                      <a:lnTo>
                        <a:pt x="241618" y="0"/>
                      </a:lnTo>
                      <a:lnTo>
                        <a:pt x="193449" y="45794"/>
                      </a:lnTo>
                      <a:cubicBezTo>
                        <a:pt x="104079" y="153216"/>
                        <a:pt x="53711" y="289611"/>
                        <a:pt x="53711" y="432248"/>
                      </a:cubicBezTo>
                      <a:cubicBezTo>
                        <a:pt x="53711" y="574886"/>
                        <a:pt x="104079" y="711280"/>
                        <a:pt x="193449" y="818703"/>
                      </a:cubicBezTo>
                      <a:lnTo>
                        <a:pt x="205291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68" name="グループ化 467">
                  <a:extLst>
                    <a:ext uri="{FF2B5EF4-FFF2-40B4-BE49-F238E27FC236}">
                      <a16:creationId xmlns:a16="http://schemas.microsoft.com/office/drawing/2014/main" id="{0579D815-08BA-4F5D-A6DF-32266A76FB31}"/>
                    </a:ext>
                  </a:extLst>
                </p:cNvPr>
                <p:cNvGrpSpPr/>
                <p:nvPr/>
              </p:nvGrpSpPr>
              <p:grpSpPr>
                <a:xfrm>
                  <a:off x="4417655" y="3129610"/>
                  <a:ext cx="340827" cy="829960"/>
                  <a:chOff x="4273471" y="3129610"/>
                  <a:chExt cx="389754" cy="829960"/>
                </a:xfrm>
                <a:grpFill/>
              </p:grpSpPr>
              <p:sp>
                <p:nvSpPr>
                  <p:cNvPr id="469" name="フリーフォーム: 図形 468">
                    <a:extLst>
                      <a:ext uri="{FF2B5EF4-FFF2-40B4-BE49-F238E27FC236}">
                        <a16:creationId xmlns:a16="http://schemas.microsoft.com/office/drawing/2014/main" id="{A506EE23-1976-42E2-A726-868C37C001CC}"/>
                      </a:ext>
                    </a:extLst>
                  </p:cNvPr>
                  <p:cNvSpPr/>
                  <p:nvPr/>
                </p:nvSpPr>
                <p:spPr>
                  <a:xfrm>
                    <a:off x="4273471" y="3129610"/>
                    <a:ext cx="324721" cy="829960"/>
                  </a:xfrm>
                  <a:custGeom>
                    <a:avLst/>
                    <a:gdLst>
                      <a:gd name="connsiteX0" fmla="*/ 271010 w 324721"/>
                      <a:gd name="connsiteY0" fmla="*/ 0 h 829960"/>
                      <a:gd name="connsiteX1" fmla="*/ 324721 w 324721"/>
                      <a:gd name="connsiteY1" fmla="*/ 0 h 829960"/>
                      <a:gd name="connsiteX2" fmla="*/ 266828 w 324721"/>
                      <a:gd name="connsiteY2" fmla="*/ 31424 h 829960"/>
                      <a:gd name="connsiteX3" fmla="*/ 53711 w 324721"/>
                      <a:gd name="connsiteY3" fmla="*/ 432248 h 829960"/>
                      <a:gd name="connsiteX4" fmla="*/ 195290 w 324721"/>
                      <a:gd name="connsiteY4" fmla="*/ 774048 h 829960"/>
                      <a:gd name="connsiteX5" fmla="*/ 263056 w 324721"/>
                      <a:gd name="connsiteY5" fmla="*/ 829960 h 829960"/>
                      <a:gd name="connsiteX6" fmla="*/ 209345 w 324721"/>
                      <a:gd name="connsiteY6" fmla="*/ 829960 h 829960"/>
                      <a:gd name="connsiteX7" fmla="*/ 141579 w 324721"/>
                      <a:gd name="connsiteY7" fmla="*/ 774048 h 829960"/>
                      <a:gd name="connsiteX8" fmla="*/ 0 w 324721"/>
                      <a:gd name="connsiteY8" fmla="*/ 432248 h 829960"/>
                      <a:gd name="connsiteX9" fmla="*/ 213117 w 324721"/>
                      <a:gd name="connsiteY9" fmla="*/ 31424 h 829960"/>
                      <a:gd name="connsiteX10" fmla="*/ 271010 w 324721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24721" h="829960">
                        <a:moveTo>
                          <a:pt x="271010" y="0"/>
                        </a:moveTo>
                        <a:lnTo>
                          <a:pt x="324721" y="0"/>
                        </a:lnTo>
                        <a:lnTo>
                          <a:pt x="266828" y="31424"/>
                        </a:lnTo>
                        <a:cubicBezTo>
                          <a:pt x="138249" y="118290"/>
                          <a:pt x="53711" y="265397"/>
                          <a:pt x="53711" y="432248"/>
                        </a:cubicBezTo>
                        <a:cubicBezTo>
                          <a:pt x="53711" y="565729"/>
                          <a:pt x="107815" y="686574"/>
                          <a:pt x="195290" y="774048"/>
                        </a:cubicBezTo>
                        <a:lnTo>
                          <a:pt x="263056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0" name="フリーフォーム: 図形 469">
                    <a:extLst>
                      <a:ext uri="{FF2B5EF4-FFF2-40B4-BE49-F238E27FC236}">
                        <a16:creationId xmlns:a16="http://schemas.microsoft.com/office/drawing/2014/main" id="{C2459A73-28E2-4CDB-99A4-9AFECA42A672}"/>
                      </a:ext>
                    </a:extLst>
                  </p:cNvPr>
                  <p:cNvSpPr/>
                  <p:nvPr/>
                </p:nvSpPr>
                <p:spPr>
                  <a:xfrm>
                    <a:off x="4324883" y="3129610"/>
                    <a:ext cx="338342" cy="829960"/>
                  </a:xfrm>
                  <a:custGeom>
                    <a:avLst/>
                    <a:gdLst>
                      <a:gd name="connsiteX0" fmla="*/ 271010 w 338342"/>
                      <a:gd name="connsiteY0" fmla="*/ 0 h 829960"/>
                      <a:gd name="connsiteX1" fmla="*/ 338342 w 338342"/>
                      <a:gd name="connsiteY1" fmla="*/ 0 h 829960"/>
                      <a:gd name="connsiteX2" fmla="*/ 280449 w 338342"/>
                      <a:gd name="connsiteY2" fmla="*/ 31424 h 829960"/>
                      <a:gd name="connsiteX3" fmla="*/ 67332 w 338342"/>
                      <a:gd name="connsiteY3" fmla="*/ 432248 h 829960"/>
                      <a:gd name="connsiteX4" fmla="*/ 208911 w 338342"/>
                      <a:gd name="connsiteY4" fmla="*/ 774048 h 829960"/>
                      <a:gd name="connsiteX5" fmla="*/ 276677 w 338342"/>
                      <a:gd name="connsiteY5" fmla="*/ 829960 h 829960"/>
                      <a:gd name="connsiteX6" fmla="*/ 209345 w 338342"/>
                      <a:gd name="connsiteY6" fmla="*/ 829960 h 829960"/>
                      <a:gd name="connsiteX7" fmla="*/ 141579 w 338342"/>
                      <a:gd name="connsiteY7" fmla="*/ 774048 h 829960"/>
                      <a:gd name="connsiteX8" fmla="*/ 0 w 338342"/>
                      <a:gd name="connsiteY8" fmla="*/ 432248 h 829960"/>
                      <a:gd name="connsiteX9" fmla="*/ 213117 w 338342"/>
                      <a:gd name="connsiteY9" fmla="*/ 31424 h 829960"/>
                      <a:gd name="connsiteX10" fmla="*/ 271010 w 338342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38342" h="829960">
                        <a:moveTo>
                          <a:pt x="271010" y="0"/>
                        </a:moveTo>
                        <a:lnTo>
                          <a:pt x="338342" y="0"/>
                        </a:lnTo>
                        <a:lnTo>
                          <a:pt x="280449" y="31424"/>
                        </a:lnTo>
                        <a:cubicBezTo>
                          <a:pt x="151870" y="118290"/>
                          <a:pt x="67332" y="265397"/>
                          <a:pt x="67332" y="432248"/>
                        </a:cubicBezTo>
                        <a:cubicBezTo>
                          <a:pt x="67332" y="565729"/>
                          <a:pt x="121436" y="686574"/>
                          <a:pt x="208911" y="774048"/>
                        </a:cubicBezTo>
                        <a:lnTo>
                          <a:pt x="276677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306" name="グループ化 305">
              <a:extLst>
                <a:ext uri="{FF2B5EF4-FFF2-40B4-BE49-F238E27FC236}">
                  <a16:creationId xmlns:a16="http://schemas.microsoft.com/office/drawing/2014/main" id="{3FF972B6-430B-4A45-BA1C-8FACA63A072E}"/>
                </a:ext>
              </a:extLst>
            </p:cNvPr>
            <p:cNvGrpSpPr/>
            <p:nvPr/>
          </p:nvGrpSpPr>
          <p:grpSpPr>
            <a:xfrm>
              <a:off x="6103189" y="1010971"/>
              <a:ext cx="1752479" cy="1310443"/>
              <a:chOff x="4173107" y="1269643"/>
              <a:chExt cx="2176325" cy="1627380"/>
            </a:xfrm>
          </p:grpSpPr>
          <p:grpSp>
            <p:nvGrpSpPr>
              <p:cNvPr id="372" name="グループ化 371">
                <a:extLst>
                  <a:ext uri="{FF2B5EF4-FFF2-40B4-BE49-F238E27FC236}">
                    <a16:creationId xmlns:a16="http://schemas.microsoft.com/office/drawing/2014/main" id="{632E6D6B-0782-474C-B62E-AF80F1B61FC0}"/>
                  </a:ext>
                </a:extLst>
              </p:cNvPr>
              <p:cNvGrpSpPr/>
              <p:nvPr/>
            </p:nvGrpSpPr>
            <p:grpSpPr>
              <a:xfrm rot="900000">
                <a:off x="5631959" y="1384417"/>
                <a:ext cx="495939" cy="193864"/>
                <a:chOff x="3413760" y="655321"/>
                <a:chExt cx="716280" cy="329118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434" name="フリーフォーム: 図形 433">
                  <a:extLst>
                    <a:ext uri="{FF2B5EF4-FFF2-40B4-BE49-F238E27FC236}">
                      <a16:creationId xmlns:a16="http://schemas.microsoft.com/office/drawing/2014/main" id="{2F91EDC2-2064-4A89-92D8-3BC74EB4D5E7}"/>
                    </a:ext>
                  </a:extLst>
                </p:cNvPr>
                <p:cNvSpPr/>
                <p:nvPr/>
              </p:nvSpPr>
              <p:spPr>
                <a:xfrm>
                  <a:off x="3416689" y="829946"/>
                  <a:ext cx="708020" cy="154493"/>
                </a:xfrm>
                <a:custGeom>
                  <a:avLst/>
                  <a:gdLst>
                    <a:gd name="connsiteX0" fmla="*/ 338998 w 708020"/>
                    <a:gd name="connsiteY0" fmla="*/ 0 h 154493"/>
                    <a:gd name="connsiteX1" fmla="*/ 684961 w 708020"/>
                    <a:gd name="connsiteY1" fmla="*/ 54509 h 154493"/>
                    <a:gd name="connsiteX2" fmla="*/ 708020 w 708020"/>
                    <a:gd name="connsiteY2" fmla="*/ 62946 h 154493"/>
                    <a:gd name="connsiteX3" fmla="*/ 706075 w 708020"/>
                    <a:gd name="connsiteY3" fmla="*/ 68731 h 154493"/>
                    <a:gd name="connsiteX4" fmla="*/ 355211 w 708020"/>
                    <a:gd name="connsiteY4" fmla="*/ 154493 h 154493"/>
                    <a:gd name="connsiteX5" fmla="*/ 4347 w 708020"/>
                    <a:gd name="connsiteY5" fmla="*/ 68731 h 154493"/>
                    <a:gd name="connsiteX6" fmla="*/ 0 w 708020"/>
                    <a:gd name="connsiteY6" fmla="*/ 55797 h 154493"/>
                    <a:gd name="connsiteX7" fmla="*/ 3295 w 708020"/>
                    <a:gd name="connsiteY7" fmla="*/ 54509 h 154493"/>
                    <a:gd name="connsiteX8" fmla="*/ 338998 w 708020"/>
                    <a:gd name="connsiteY8" fmla="*/ 0 h 154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8020" h="154493">
                      <a:moveTo>
                        <a:pt x="338998" y="0"/>
                      </a:moveTo>
                      <a:cubicBezTo>
                        <a:pt x="465251" y="0"/>
                        <a:pt x="584819" y="22836"/>
                        <a:pt x="684961" y="54509"/>
                      </a:cubicBezTo>
                      <a:lnTo>
                        <a:pt x="708020" y="62946"/>
                      </a:lnTo>
                      <a:lnTo>
                        <a:pt x="706075" y="68731"/>
                      </a:lnTo>
                      <a:cubicBezTo>
                        <a:pt x="672680" y="117675"/>
                        <a:pt x="528282" y="154493"/>
                        <a:pt x="355211" y="154493"/>
                      </a:cubicBezTo>
                      <a:cubicBezTo>
                        <a:pt x="182141" y="154493"/>
                        <a:pt x="37743" y="117675"/>
                        <a:pt x="4347" y="68731"/>
                      </a:cubicBezTo>
                      <a:lnTo>
                        <a:pt x="0" y="55797"/>
                      </a:lnTo>
                      <a:lnTo>
                        <a:pt x="3295" y="54509"/>
                      </a:lnTo>
                      <a:cubicBezTo>
                        <a:pt x="97738" y="22836"/>
                        <a:pt x="212746" y="0"/>
                        <a:pt x="33899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5" name="フリーフォーム: 図形 434">
                  <a:extLst>
                    <a:ext uri="{FF2B5EF4-FFF2-40B4-BE49-F238E27FC236}">
                      <a16:creationId xmlns:a16="http://schemas.microsoft.com/office/drawing/2014/main" id="{F8092587-BC37-4EAB-88E2-8616E1C2B765}"/>
                    </a:ext>
                  </a:extLst>
                </p:cNvPr>
                <p:cNvSpPr/>
                <p:nvPr/>
              </p:nvSpPr>
              <p:spPr>
                <a:xfrm>
                  <a:off x="3413760" y="655321"/>
                  <a:ext cx="716280" cy="237571"/>
                </a:xfrm>
                <a:custGeom>
                  <a:avLst/>
                  <a:gdLst>
                    <a:gd name="connsiteX0" fmla="*/ 348615 w 716280"/>
                    <a:gd name="connsiteY0" fmla="*/ 0 h 237571"/>
                    <a:gd name="connsiteX1" fmla="*/ 716280 w 716280"/>
                    <a:gd name="connsiteY1" fmla="*/ 221709 h 237571"/>
                    <a:gd name="connsiteX2" fmla="*/ 710949 w 716280"/>
                    <a:gd name="connsiteY2" fmla="*/ 237571 h 237571"/>
                    <a:gd name="connsiteX3" fmla="*/ 687890 w 716280"/>
                    <a:gd name="connsiteY3" fmla="*/ 229134 h 237571"/>
                    <a:gd name="connsiteX4" fmla="*/ 341927 w 716280"/>
                    <a:gd name="connsiteY4" fmla="*/ 174625 h 237571"/>
                    <a:gd name="connsiteX5" fmla="*/ 6224 w 716280"/>
                    <a:gd name="connsiteY5" fmla="*/ 229134 h 237571"/>
                    <a:gd name="connsiteX6" fmla="*/ 2929 w 716280"/>
                    <a:gd name="connsiteY6" fmla="*/ 230422 h 237571"/>
                    <a:gd name="connsiteX7" fmla="*/ 0 w 716280"/>
                    <a:gd name="connsiteY7" fmla="*/ 221709 h 237571"/>
                    <a:gd name="connsiteX8" fmla="*/ 348615 w 716280"/>
                    <a:gd name="connsiteY8" fmla="*/ 0 h 237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6280" h="237571">
                      <a:moveTo>
                        <a:pt x="348615" y="0"/>
                      </a:moveTo>
                      <a:cubicBezTo>
                        <a:pt x="546410" y="0"/>
                        <a:pt x="716280" y="162389"/>
                        <a:pt x="716280" y="221709"/>
                      </a:cubicBezTo>
                      <a:lnTo>
                        <a:pt x="710949" y="237571"/>
                      </a:lnTo>
                      <a:lnTo>
                        <a:pt x="687890" y="229134"/>
                      </a:lnTo>
                      <a:cubicBezTo>
                        <a:pt x="587748" y="197461"/>
                        <a:pt x="468180" y="174625"/>
                        <a:pt x="341927" y="174625"/>
                      </a:cubicBezTo>
                      <a:cubicBezTo>
                        <a:pt x="215675" y="174625"/>
                        <a:pt x="100667" y="197461"/>
                        <a:pt x="6224" y="229134"/>
                      </a:cubicBezTo>
                      <a:lnTo>
                        <a:pt x="2929" y="230422"/>
                      </a:lnTo>
                      <a:lnTo>
                        <a:pt x="0" y="221709"/>
                      </a:lnTo>
                      <a:cubicBezTo>
                        <a:pt x="0" y="162389"/>
                        <a:pt x="150820" y="0"/>
                        <a:pt x="34861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3" name="グループ化 372">
                <a:extLst>
                  <a:ext uri="{FF2B5EF4-FFF2-40B4-BE49-F238E27FC236}">
                    <a16:creationId xmlns:a16="http://schemas.microsoft.com/office/drawing/2014/main" id="{A3C99168-F9B7-4861-8EEE-EACCC30CEC95}"/>
                  </a:ext>
                </a:extLst>
              </p:cNvPr>
              <p:cNvGrpSpPr/>
              <p:nvPr/>
            </p:nvGrpSpPr>
            <p:grpSpPr>
              <a:xfrm rot="12600000">
                <a:off x="4186613" y="2303531"/>
                <a:ext cx="495939" cy="193864"/>
                <a:chOff x="3413760" y="655321"/>
                <a:chExt cx="716280" cy="329118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432" name="フリーフォーム: 図形 431">
                  <a:extLst>
                    <a:ext uri="{FF2B5EF4-FFF2-40B4-BE49-F238E27FC236}">
                      <a16:creationId xmlns:a16="http://schemas.microsoft.com/office/drawing/2014/main" id="{E0B26590-0EA8-41B9-8B19-F6513C62C7BB}"/>
                    </a:ext>
                  </a:extLst>
                </p:cNvPr>
                <p:cNvSpPr/>
                <p:nvPr/>
              </p:nvSpPr>
              <p:spPr>
                <a:xfrm>
                  <a:off x="3416689" y="829946"/>
                  <a:ext cx="708020" cy="154493"/>
                </a:xfrm>
                <a:custGeom>
                  <a:avLst/>
                  <a:gdLst>
                    <a:gd name="connsiteX0" fmla="*/ 338998 w 708020"/>
                    <a:gd name="connsiteY0" fmla="*/ 0 h 154493"/>
                    <a:gd name="connsiteX1" fmla="*/ 684961 w 708020"/>
                    <a:gd name="connsiteY1" fmla="*/ 54509 h 154493"/>
                    <a:gd name="connsiteX2" fmla="*/ 708020 w 708020"/>
                    <a:gd name="connsiteY2" fmla="*/ 62946 h 154493"/>
                    <a:gd name="connsiteX3" fmla="*/ 706075 w 708020"/>
                    <a:gd name="connsiteY3" fmla="*/ 68731 h 154493"/>
                    <a:gd name="connsiteX4" fmla="*/ 355211 w 708020"/>
                    <a:gd name="connsiteY4" fmla="*/ 154493 h 154493"/>
                    <a:gd name="connsiteX5" fmla="*/ 4347 w 708020"/>
                    <a:gd name="connsiteY5" fmla="*/ 68731 h 154493"/>
                    <a:gd name="connsiteX6" fmla="*/ 0 w 708020"/>
                    <a:gd name="connsiteY6" fmla="*/ 55797 h 154493"/>
                    <a:gd name="connsiteX7" fmla="*/ 3295 w 708020"/>
                    <a:gd name="connsiteY7" fmla="*/ 54509 h 154493"/>
                    <a:gd name="connsiteX8" fmla="*/ 338998 w 708020"/>
                    <a:gd name="connsiteY8" fmla="*/ 0 h 154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8020" h="154493">
                      <a:moveTo>
                        <a:pt x="338998" y="0"/>
                      </a:moveTo>
                      <a:cubicBezTo>
                        <a:pt x="465251" y="0"/>
                        <a:pt x="584819" y="22836"/>
                        <a:pt x="684961" y="54509"/>
                      </a:cubicBezTo>
                      <a:lnTo>
                        <a:pt x="708020" y="62946"/>
                      </a:lnTo>
                      <a:lnTo>
                        <a:pt x="706075" y="68731"/>
                      </a:lnTo>
                      <a:cubicBezTo>
                        <a:pt x="672680" y="117675"/>
                        <a:pt x="528282" y="154493"/>
                        <a:pt x="355211" y="154493"/>
                      </a:cubicBezTo>
                      <a:cubicBezTo>
                        <a:pt x="182141" y="154493"/>
                        <a:pt x="37743" y="117675"/>
                        <a:pt x="4347" y="68731"/>
                      </a:cubicBezTo>
                      <a:lnTo>
                        <a:pt x="0" y="55797"/>
                      </a:lnTo>
                      <a:lnTo>
                        <a:pt x="3295" y="54509"/>
                      </a:lnTo>
                      <a:cubicBezTo>
                        <a:pt x="97738" y="22836"/>
                        <a:pt x="212746" y="0"/>
                        <a:pt x="33899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3" name="フリーフォーム: 図形 432">
                  <a:extLst>
                    <a:ext uri="{FF2B5EF4-FFF2-40B4-BE49-F238E27FC236}">
                      <a16:creationId xmlns:a16="http://schemas.microsoft.com/office/drawing/2014/main" id="{98F18967-88A3-45E0-A225-4789BD89DBF5}"/>
                    </a:ext>
                  </a:extLst>
                </p:cNvPr>
                <p:cNvSpPr/>
                <p:nvPr/>
              </p:nvSpPr>
              <p:spPr>
                <a:xfrm>
                  <a:off x="3413760" y="655321"/>
                  <a:ext cx="716280" cy="237571"/>
                </a:xfrm>
                <a:custGeom>
                  <a:avLst/>
                  <a:gdLst>
                    <a:gd name="connsiteX0" fmla="*/ 348615 w 716280"/>
                    <a:gd name="connsiteY0" fmla="*/ 0 h 237571"/>
                    <a:gd name="connsiteX1" fmla="*/ 716280 w 716280"/>
                    <a:gd name="connsiteY1" fmla="*/ 221709 h 237571"/>
                    <a:gd name="connsiteX2" fmla="*/ 710949 w 716280"/>
                    <a:gd name="connsiteY2" fmla="*/ 237571 h 237571"/>
                    <a:gd name="connsiteX3" fmla="*/ 687890 w 716280"/>
                    <a:gd name="connsiteY3" fmla="*/ 229134 h 237571"/>
                    <a:gd name="connsiteX4" fmla="*/ 341927 w 716280"/>
                    <a:gd name="connsiteY4" fmla="*/ 174625 h 237571"/>
                    <a:gd name="connsiteX5" fmla="*/ 6224 w 716280"/>
                    <a:gd name="connsiteY5" fmla="*/ 229134 h 237571"/>
                    <a:gd name="connsiteX6" fmla="*/ 2929 w 716280"/>
                    <a:gd name="connsiteY6" fmla="*/ 230422 h 237571"/>
                    <a:gd name="connsiteX7" fmla="*/ 0 w 716280"/>
                    <a:gd name="connsiteY7" fmla="*/ 221709 h 237571"/>
                    <a:gd name="connsiteX8" fmla="*/ 348615 w 716280"/>
                    <a:gd name="connsiteY8" fmla="*/ 0 h 237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6280" h="237571">
                      <a:moveTo>
                        <a:pt x="348615" y="0"/>
                      </a:moveTo>
                      <a:cubicBezTo>
                        <a:pt x="546410" y="0"/>
                        <a:pt x="716280" y="162389"/>
                        <a:pt x="716280" y="221709"/>
                      </a:cubicBezTo>
                      <a:lnTo>
                        <a:pt x="710949" y="237571"/>
                      </a:lnTo>
                      <a:lnTo>
                        <a:pt x="687890" y="229134"/>
                      </a:lnTo>
                      <a:cubicBezTo>
                        <a:pt x="587748" y="197461"/>
                        <a:pt x="468180" y="174625"/>
                        <a:pt x="341927" y="174625"/>
                      </a:cubicBezTo>
                      <a:cubicBezTo>
                        <a:pt x="215675" y="174625"/>
                        <a:pt x="100667" y="197461"/>
                        <a:pt x="6224" y="229134"/>
                      </a:cubicBezTo>
                      <a:lnTo>
                        <a:pt x="2929" y="230422"/>
                      </a:lnTo>
                      <a:lnTo>
                        <a:pt x="0" y="221709"/>
                      </a:lnTo>
                      <a:cubicBezTo>
                        <a:pt x="0" y="162389"/>
                        <a:pt x="150820" y="0"/>
                        <a:pt x="34861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4" name="グループ化 373">
                <a:extLst>
                  <a:ext uri="{FF2B5EF4-FFF2-40B4-BE49-F238E27FC236}">
                    <a16:creationId xmlns:a16="http://schemas.microsoft.com/office/drawing/2014/main" id="{F49ACB11-843F-4215-A4F8-34AD835BF905}"/>
                  </a:ext>
                </a:extLst>
              </p:cNvPr>
              <p:cNvGrpSpPr/>
              <p:nvPr/>
            </p:nvGrpSpPr>
            <p:grpSpPr>
              <a:xfrm rot="9000000">
                <a:off x="5596313" y="2541657"/>
                <a:ext cx="495939" cy="193864"/>
                <a:chOff x="3413760" y="655321"/>
                <a:chExt cx="716280" cy="329118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430" name="フリーフォーム: 図形 429">
                  <a:extLst>
                    <a:ext uri="{FF2B5EF4-FFF2-40B4-BE49-F238E27FC236}">
                      <a16:creationId xmlns:a16="http://schemas.microsoft.com/office/drawing/2014/main" id="{A0B1B1D0-6D65-4F2C-90AF-EF8368A74ADF}"/>
                    </a:ext>
                  </a:extLst>
                </p:cNvPr>
                <p:cNvSpPr/>
                <p:nvPr/>
              </p:nvSpPr>
              <p:spPr>
                <a:xfrm>
                  <a:off x="3416689" y="829946"/>
                  <a:ext cx="708020" cy="154493"/>
                </a:xfrm>
                <a:custGeom>
                  <a:avLst/>
                  <a:gdLst>
                    <a:gd name="connsiteX0" fmla="*/ 338998 w 708020"/>
                    <a:gd name="connsiteY0" fmla="*/ 0 h 154493"/>
                    <a:gd name="connsiteX1" fmla="*/ 684961 w 708020"/>
                    <a:gd name="connsiteY1" fmla="*/ 54509 h 154493"/>
                    <a:gd name="connsiteX2" fmla="*/ 708020 w 708020"/>
                    <a:gd name="connsiteY2" fmla="*/ 62946 h 154493"/>
                    <a:gd name="connsiteX3" fmla="*/ 706075 w 708020"/>
                    <a:gd name="connsiteY3" fmla="*/ 68731 h 154493"/>
                    <a:gd name="connsiteX4" fmla="*/ 355211 w 708020"/>
                    <a:gd name="connsiteY4" fmla="*/ 154493 h 154493"/>
                    <a:gd name="connsiteX5" fmla="*/ 4347 w 708020"/>
                    <a:gd name="connsiteY5" fmla="*/ 68731 h 154493"/>
                    <a:gd name="connsiteX6" fmla="*/ 0 w 708020"/>
                    <a:gd name="connsiteY6" fmla="*/ 55797 h 154493"/>
                    <a:gd name="connsiteX7" fmla="*/ 3295 w 708020"/>
                    <a:gd name="connsiteY7" fmla="*/ 54509 h 154493"/>
                    <a:gd name="connsiteX8" fmla="*/ 338998 w 708020"/>
                    <a:gd name="connsiteY8" fmla="*/ 0 h 154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8020" h="154493">
                      <a:moveTo>
                        <a:pt x="338998" y="0"/>
                      </a:moveTo>
                      <a:cubicBezTo>
                        <a:pt x="465251" y="0"/>
                        <a:pt x="584819" y="22836"/>
                        <a:pt x="684961" y="54509"/>
                      </a:cubicBezTo>
                      <a:lnTo>
                        <a:pt x="708020" y="62946"/>
                      </a:lnTo>
                      <a:lnTo>
                        <a:pt x="706075" y="68731"/>
                      </a:lnTo>
                      <a:cubicBezTo>
                        <a:pt x="672680" y="117675"/>
                        <a:pt x="528282" y="154493"/>
                        <a:pt x="355211" y="154493"/>
                      </a:cubicBezTo>
                      <a:cubicBezTo>
                        <a:pt x="182141" y="154493"/>
                        <a:pt x="37743" y="117675"/>
                        <a:pt x="4347" y="68731"/>
                      </a:cubicBezTo>
                      <a:lnTo>
                        <a:pt x="0" y="55797"/>
                      </a:lnTo>
                      <a:lnTo>
                        <a:pt x="3295" y="54509"/>
                      </a:lnTo>
                      <a:cubicBezTo>
                        <a:pt x="97738" y="22836"/>
                        <a:pt x="212746" y="0"/>
                        <a:pt x="33899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1" name="フリーフォーム: 図形 430">
                  <a:extLst>
                    <a:ext uri="{FF2B5EF4-FFF2-40B4-BE49-F238E27FC236}">
                      <a16:creationId xmlns:a16="http://schemas.microsoft.com/office/drawing/2014/main" id="{AC3E9F1C-EFEC-4244-879E-27CEAF1294EF}"/>
                    </a:ext>
                  </a:extLst>
                </p:cNvPr>
                <p:cNvSpPr/>
                <p:nvPr/>
              </p:nvSpPr>
              <p:spPr>
                <a:xfrm>
                  <a:off x="3413760" y="655321"/>
                  <a:ext cx="716280" cy="237571"/>
                </a:xfrm>
                <a:custGeom>
                  <a:avLst/>
                  <a:gdLst>
                    <a:gd name="connsiteX0" fmla="*/ 348615 w 716280"/>
                    <a:gd name="connsiteY0" fmla="*/ 0 h 237571"/>
                    <a:gd name="connsiteX1" fmla="*/ 716280 w 716280"/>
                    <a:gd name="connsiteY1" fmla="*/ 221709 h 237571"/>
                    <a:gd name="connsiteX2" fmla="*/ 710949 w 716280"/>
                    <a:gd name="connsiteY2" fmla="*/ 237571 h 237571"/>
                    <a:gd name="connsiteX3" fmla="*/ 687890 w 716280"/>
                    <a:gd name="connsiteY3" fmla="*/ 229134 h 237571"/>
                    <a:gd name="connsiteX4" fmla="*/ 341927 w 716280"/>
                    <a:gd name="connsiteY4" fmla="*/ 174625 h 237571"/>
                    <a:gd name="connsiteX5" fmla="*/ 6224 w 716280"/>
                    <a:gd name="connsiteY5" fmla="*/ 229134 h 237571"/>
                    <a:gd name="connsiteX6" fmla="*/ 2929 w 716280"/>
                    <a:gd name="connsiteY6" fmla="*/ 230422 h 237571"/>
                    <a:gd name="connsiteX7" fmla="*/ 0 w 716280"/>
                    <a:gd name="connsiteY7" fmla="*/ 221709 h 237571"/>
                    <a:gd name="connsiteX8" fmla="*/ 348615 w 716280"/>
                    <a:gd name="connsiteY8" fmla="*/ 0 h 237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6280" h="237571">
                      <a:moveTo>
                        <a:pt x="348615" y="0"/>
                      </a:moveTo>
                      <a:cubicBezTo>
                        <a:pt x="546410" y="0"/>
                        <a:pt x="716280" y="162389"/>
                        <a:pt x="716280" y="221709"/>
                      </a:cubicBezTo>
                      <a:lnTo>
                        <a:pt x="710949" y="237571"/>
                      </a:lnTo>
                      <a:lnTo>
                        <a:pt x="687890" y="229134"/>
                      </a:lnTo>
                      <a:cubicBezTo>
                        <a:pt x="587748" y="197461"/>
                        <a:pt x="468180" y="174625"/>
                        <a:pt x="341927" y="174625"/>
                      </a:cubicBezTo>
                      <a:cubicBezTo>
                        <a:pt x="215675" y="174625"/>
                        <a:pt x="100667" y="197461"/>
                        <a:pt x="6224" y="229134"/>
                      </a:cubicBezTo>
                      <a:lnTo>
                        <a:pt x="2929" y="230422"/>
                      </a:lnTo>
                      <a:lnTo>
                        <a:pt x="0" y="221709"/>
                      </a:lnTo>
                      <a:cubicBezTo>
                        <a:pt x="0" y="162389"/>
                        <a:pt x="150820" y="0"/>
                        <a:pt x="34861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75" name="フリーフォーム: 図形 374">
                <a:extLst>
                  <a:ext uri="{FF2B5EF4-FFF2-40B4-BE49-F238E27FC236}">
                    <a16:creationId xmlns:a16="http://schemas.microsoft.com/office/drawing/2014/main" id="{0BA15D5F-9576-44E9-9773-A7759466CAF4}"/>
                  </a:ext>
                </a:extLst>
              </p:cNvPr>
              <p:cNvSpPr/>
              <p:nvPr/>
            </p:nvSpPr>
            <p:spPr>
              <a:xfrm rot="20834015">
                <a:off x="4305772" y="1691414"/>
                <a:ext cx="533906" cy="147228"/>
              </a:xfrm>
              <a:custGeom>
                <a:avLst/>
                <a:gdLst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47625 w 779106"/>
                  <a:gd name="connsiteY9" fmla="*/ 407075 h 501295"/>
                  <a:gd name="connsiteX10" fmla="*/ 45718 w 779106"/>
                  <a:gd name="connsiteY10" fmla="*/ 407189 h 501295"/>
                  <a:gd name="connsiteX11" fmla="*/ 0 w 779106"/>
                  <a:gd name="connsiteY11" fmla="*/ 426387 h 501295"/>
                  <a:gd name="connsiteX12" fmla="*/ 0 w 779106"/>
                  <a:gd name="connsiteY12" fmla="*/ 22520 h 501295"/>
                  <a:gd name="connsiteX13" fmla="*/ 91435 w 779106"/>
                  <a:gd name="connsiteY13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47625 w 779106"/>
                  <a:gd name="connsiteY9" fmla="*/ 407075 h 501295"/>
                  <a:gd name="connsiteX10" fmla="*/ 0 w 779106"/>
                  <a:gd name="connsiteY10" fmla="*/ 426387 h 501295"/>
                  <a:gd name="connsiteX11" fmla="*/ 0 w 779106"/>
                  <a:gd name="connsiteY11" fmla="*/ 22520 h 501295"/>
                  <a:gd name="connsiteX12" fmla="*/ 91435 w 779106"/>
                  <a:gd name="connsiteY12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0 w 779106"/>
                  <a:gd name="connsiteY9" fmla="*/ 426387 h 501295"/>
                  <a:gd name="connsiteX10" fmla="*/ 0 w 779106"/>
                  <a:gd name="connsiteY10" fmla="*/ 22520 h 501295"/>
                  <a:gd name="connsiteX11" fmla="*/ 91435 w 779106"/>
                  <a:gd name="connsiteY11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79106 w 779106"/>
                  <a:gd name="connsiteY4" fmla="*/ 74908 h 501295"/>
                  <a:gd name="connsiteX5" fmla="*/ 779106 w 779106"/>
                  <a:gd name="connsiteY5" fmla="*/ 478775 h 501295"/>
                  <a:gd name="connsiteX6" fmla="*/ 413366 w 779106"/>
                  <a:gd name="connsiteY6" fmla="*/ 478775 h 501295"/>
                  <a:gd name="connsiteX7" fmla="*/ 47625 w 779106"/>
                  <a:gd name="connsiteY7" fmla="*/ 478775 h 501295"/>
                  <a:gd name="connsiteX8" fmla="*/ 0 w 779106"/>
                  <a:gd name="connsiteY8" fmla="*/ 426387 h 501295"/>
                  <a:gd name="connsiteX9" fmla="*/ 0 w 779106"/>
                  <a:gd name="connsiteY9" fmla="*/ 22520 h 501295"/>
                  <a:gd name="connsiteX10" fmla="*/ 91435 w 779106"/>
                  <a:gd name="connsiteY10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79106 w 779106"/>
                  <a:gd name="connsiteY3" fmla="*/ 74908 h 501295"/>
                  <a:gd name="connsiteX4" fmla="*/ 779106 w 779106"/>
                  <a:gd name="connsiteY4" fmla="*/ 478775 h 501295"/>
                  <a:gd name="connsiteX5" fmla="*/ 413366 w 779106"/>
                  <a:gd name="connsiteY5" fmla="*/ 478775 h 501295"/>
                  <a:gd name="connsiteX6" fmla="*/ 47625 w 779106"/>
                  <a:gd name="connsiteY6" fmla="*/ 478775 h 501295"/>
                  <a:gd name="connsiteX7" fmla="*/ 0 w 779106"/>
                  <a:gd name="connsiteY7" fmla="*/ 426387 h 501295"/>
                  <a:gd name="connsiteX8" fmla="*/ 0 w 779106"/>
                  <a:gd name="connsiteY8" fmla="*/ 22520 h 501295"/>
                  <a:gd name="connsiteX9" fmla="*/ 91435 w 779106"/>
                  <a:gd name="connsiteY9" fmla="*/ 579 h 501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9106" h="501295">
                    <a:moveTo>
                      <a:pt x="91435" y="579"/>
                    </a:moveTo>
                    <a:cubicBezTo>
                      <a:pt x="182871" y="7892"/>
                      <a:pt x="274306" y="81028"/>
                      <a:pt x="365741" y="22520"/>
                    </a:cubicBezTo>
                    <a:cubicBezTo>
                      <a:pt x="487654" y="-55492"/>
                      <a:pt x="609568" y="100531"/>
                      <a:pt x="731481" y="22520"/>
                    </a:cubicBezTo>
                    <a:lnTo>
                      <a:pt x="779106" y="74908"/>
                    </a:lnTo>
                    <a:lnTo>
                      <a:pt x="779106" y="478775"/>
                    </a:lnTo>
                    <a:cubicBezTo>
                      <a:pt x="657193" y="556787"/>
                      <a:pt x="535279" y="400764"/>
                      <a:pt x="413366" y="478775"/>
                    </a:cubicBezTo>
                    <a:cubicBezTo>
                      <a:pt x="291452" y="556787"/>
                      <a:pt x="169539" y="400764"/>
                      <a:pt x="47625" y="478775"/>
                    </a:cubicBezTo>
                    <a:lnTo>
                      <a:pt x="0" y="426387"/>
                    </a:lnTo>
                    <a:lnTo>
                      <a:pt x="0" y="22520"/>
                    </a:lnTo>
                    <a:cubicBezTo>
                      <a:pt x="30478" y="3017"/>
                      <a:pt x="60957" y="-1859"/>
                      <a:pt x="91435" y="579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フリーフォーム: 図形 375">
                <a:extLst>
                  <a:ext uri="{FF2B5EF4-FFF2-40B4-BE49-F238E27FC236}">
                    <a16:creationId xmlns:a16="http://schemas.microsoft.com/office/drawing/2014/main" id="{0DBAACD2-4D13-4A78-A150-4F8BCA07AC64}"/>
                  </a:ext>
                </a:extLst>
              </p:cNvPr>
              <p:cNvSpPr/>
              <p:nvPr/>
            </p:nvSpPr>
            <p:spPr>
              <a:xfrm rot="11700000">
                <a:off x="5713029" y="1996442"/>
                <a:ext cx="533906" cy="147228"/>
              </a:xfrm>
              <a:custGeom>
                <a:avLst/>
                <a:gdLst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47625 w 779106"/>
                  <a:gd name="connsiteY9" fmla="*/ 407075 h 501295"/>
                  <a:gd name="connsiteX10" fmla="*/ 45718 w 779106"/>
                  <a:gd name="connsiteY10" fmla="*/ 407189 h 501295"/>
                  <a:gd name="connsiteX11" fmla="*/ 0 w 779106"/>
                  <a:gd name="connsiteY11" fmla="*/ 426387 h 501295"/>
                  <a:gd name="connsiteX12" fmla="*/ 0 w 779106"/>
                  <a:gd name="connsiteY12" fmla="*/ 22520 h 501295"/>
                  <a:gd name="connsiteX13" fmla="*/ 91435 w 779106"/>
                  <a:gd name="connsiteY13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47625 w 779106"/>
                  <a:gd name="connsiteY9" fmla="*/ 407075 h 501295"/>
                  <a:gd name="connsiteX10" fmla="*/ 0 w 779106"/>
                  <a:gd name="connsiteY10" fmla="*/ 426387 h 501295"/>
                  <a:gd name="connsiteX11" fmla="*/ 0 w 779106"/>
                  <a:gd name="connsiteY11" fmla="*/ 22520 h 501295"/>
                  <a:gd name="connsiteX12" fmla="*/ 91435 w 779106"/>
                  <a:gd name="connsiteY12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0 w 779106"/>
                  <a:gd name="connsiteY9" fmla="*/ 426387 h 501295"/>
                  <a:gd name="connsiteX10" fmla="*/ 0 w 779106"/>
                  <a:gd name="connsiteY10" fmla="*/ 22520 h 501295"/>
                  <a:gd name="connsiteX11" fmla="*/ 91435 w 779106"/>
                  <a:gd name="connsiteY11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79106 w 779106"/>
                  <a:gd name="connsiteY4" fmla="*/ 74908 h 501295"/>
                  <a:gd name="connsiteX5" fmla="*/ 779106 w 779106"/>
                  <a:gd name="connsiteY5" fmla="*/ 478775 h 501295"/>
                  <a:gd name="connsiteX6" fmla="*/ 413366 w 779106"/>
                  <a:gd name="connsiteY6" fmla="*/ 478775 h 501295"/>
                  <a:gd name="connsiteX7" fmla="*/ 47625 w 779106"/>
                  <a:gd name="connsiteY7" fmla="*/ 478775 h 501295"/>
                  <a:gd name="connsiteX8" fmla="*/ 0 w 779106"/>
                  <a:gd name="connsiteY8" fmla="*/ 426387 h 501295"/>
                  <a:gd name="connsiteX9" fmla="*/ 0 w 779106"/>
                  <a:gd name="connsiteY9" fmla="*/ 22520 h 501295"/>
                  <a:gd name="connsiteX10" fmla="*/ 91435 w 779106"/>
                  <a:gd name="connsiteY10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79106 w 779106"/>
                  <a:gd name="connsiteY3" fmla="*/ 74908 h 501295"/>
                  <a:gd name="connsiteX4" fmla="*/ 779106 w 779106"/>
                  <a:gd name="connsiteY4" fmla="*/ 478775 h 501295"/>
                  <a:gd name="connsiteX5" fmla="*/ 413366 w 779106"/>
                  <a:gd name="connsiteY5" fmla="*/ 478775 h 501295"/>
                  <a:gd name="connsiteX6" fmla="*/ 47625 w 779106"/>
                  <a:gd name="connsiteY6" fmla="*/ 478775 h 501295"/>
                  <a:gd name="connsiteX7" fmla="*/ 0 w 779106"/>
                  <a:gd name="connsiteY7" fmla="*/ 426387 h 501295"/>
                  <a:gd name="connsiteX8" fmla="*/ 0 w 779106"/>
                  <a:gd name="connsiteY8" fmla="*/ 22520 h 501295"/>
                  <a:gd name="connsiteX9" fmla="*/ 91435 w 779106"/>
                  <a:gd name="connsiteY9" fmla="*/ 579 h 501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9106" h="501295">
                    <a:moveTo>
                      <a:pt x="91435" y="579"/>
                    </a:moveTo>
                    <a:cubicBezTo>
                      <a:pt x="182871" y="7892"/>
                      <a:pt x="274306" y="81028"/>
                      <a:pt x="365741" y="22520"/>
                    </a:cubicBezTo>
                    <a:cubicBezTo>
                      <a:pt x="487654" y="-55492"/>
                      <a:pt x="609568" y="100531"/>
                      <a:pt x="731481" y="22520"/>
                    </a:cubicBezTo>
                    <a:lnTo>
                      <a:pt x="779106" y="74908"/>
                    </a:lnTo>
                    <a:lnTo>
                      <a:pt x="779106" y="478775"/>
                    </a:lnTo>
                    <a:cubicBezTo>
                      <a:pt x="657193" y="556787"/>
                      <a:pt x="535279" y="400764"/>
                      <a:pt x="413366" y="478775"/>
                    </a:cubicBezTo>
                    <a:cubicBezTo>
                      <a:pt x="291452" y="556787"/>
                      <a:pt x="169539" y="400764"/>
                      <a:pt x="47625" y="478775"/>
                    </a:cubicBezTo>
                    <a:lnTo>
                      <a:pt x="0" y="426387"/>
                    </a:lnTo>
                    <a:lnTo>
                      <a:pt x="0" y="22520"/>
                    </a:lnTo>
                    <a:cubicBezTo>
                      <a:pt x="30478" y="3017"/>
                      <a:pt x="60957" y="-1859"/>
                      <a:pt x="91435" y="579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9EDF64F9-8684-4991-84A5-1D73F6D2E659}"/>
                  </a:ext>
                </a:extLst>
              </p:cNvPr>
              <p:cNvSpPr/>
              <p:nvPr/>
            </p:nvSpPr>
            <p:spPr>
              <a:xfrm rot="20834015">
                <a:off x="4899822" y="2282994"/>
                <a:ext cx="706791" cy="175611"/>
              </a:xfrm>
              <a:custGeom>
                <a:avLst/>
                <a:gdLst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47625 w 779106"/>
                  <a:gd name="connsiteY9" fmla="*/ 407075 h 501295"/>
                  <a:gd name="connsiteX10" fmla="*/ 45718 w 779106"/>
                  <a:gd name="connsiteY10" fmla="*/ 407189 h 501295"/>
                  <a:gd name="connsiteX11" fmla="*/ 0 w 779106"/>
                  <a:gd name="connsiteY11" fmla="*/ 426387 h 501295"/>
                  <a:gd name="connsiteX12" fmla="*/ 0 w 779106"/>
                  <a:gd name="connsiteY12" fmla="*/ 22520 h 501295"/>
                  <a:gd name="connsiteX13" fmla="*/ 91435 w 779106"/>
                  <a:gd name="connsiteY13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47625 w 779106"/>
                  <a:gd name="connsiteY9" fmla="*/ 407075 h 501295"/>
                  <a:gd name="connsiteX10" fmla="*/ 0 w 779106"/>
                  <a:gd name="connsiteY10" fmla="*/ 426387 h 501295"/>
                  <a:gd name="connsiteX11" fmla="*/ 0 w 779106"/>
                  <a:gd name="connsiteY11" fmla="*/ 22520 h 501295"/>
                  <a:gd name="connsiteX12" fmla="*/ 91435 w 779106"/>
                  <a:gd name="connsiteY12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0 w 779106"/>
                  <a:gd name="connsiteY9" fmla="*/ 426387 h 501295"/>
                  <a:gd name="connsiteX10" fmla="*/ 0 w 779106"/>
                  <a:gd name="connsiteY10" fmla="*/ 22520 h 501295"/>
                  <a:gd name="connsiteX11" fmla="*/ 91435 w 779106"/>
                  <a:gd name="connsiteY11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79106 w 779106"/>
                  <a:gd name="connsiteY4" fmla="*/ 74908 h 501295"/>
                  <a:gd name="connsiteX5" fmla="*/ 779106 w 779106"/>
                  <a:gd name="connsiteY5" fmla="*/ 478775 h 501295"/>
                  <a:gd name="connsiteX6" fmla="*/ 413366 w 779106"/>
                  <a:gd name="connsiteY6" fmla="*/ 478775 h 501295"/>
                  <a:gd name="connsiteX7" fmla="*/ 47625 w 779106"/>
                  <a:gd name="connsiteY7" fmla="*/ 478775 h 501295"/>
                  <a:gd name="connsiteX8" fmla="*/ 0 w 779106"/>
                  <a:gd name="connsiteY8" fmla="*/ 426387 h 501295"/>
                  <a:gd name="connsiteX9" fmla="*/ 0 w 779106"/>
                  <a:gd name="connsiteY9" fmla="*/ 22520 h 501295"/>
                  <a:gd name="connsiteX10" fmla="*/ 91435 w 779106"/>
                  <a:gd name="connsiteY10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79106 w 779106"/>
                  <a:gd name="connsiteY3" fmla="*/ 74908 h 501295"/>
                  <a:gd name="connsiteX4" fmla="*/ 779106 w 779106"/>
                  <a:gd name="connsiteY4" fmla="*/ 478775 h 501295"/>
                  <a:gd name="connsiteX5" fmla="*/ 413366 w 779106"/>
                  <a:gd name="connsiteY5" fmla="*/ 478775 h 501295"/>
                  <a:gd name="connsiteX6" fmla="*/ 47625 w 779106"/>
                  <a:gd name="connsiteY6" fmla="*/ 478775 h 501295"/>
                  <a:gd name="connsiteX7" fmla="*/ 0 w 779106"/>
                  <a:gd name="connsiteY7" fmla="*/ 426387 h 501295"/>
                  <a:gd name="connsiteX8" fmla="*/ 0 w 779106"/>
                  <a:gd name="connsiteY8" fmla="*/ 22520 h 501295"/>
                  <a:gd name="connsiteX9" fmla="*/ 91435 w 779106"/>
                  <a:gd name="connsiteY9" fmla="*/ 579 h 501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9106" h="501295">
                    <a:moveTo>
                      <a:pt x="91435" y="579"/>
                    </a:moveTo>
                    <a:cubicBezTo>
                      <a:pt x="182871" y="7892"/>
                      <a:pt x="274306" y="81028"/>
                      <a:pt x="365741" y="22520"/>
                    </a:cubicBezTo>
                    <a:cubicBezTo>
                      <a:pt x="487654" y="-55492"/>
                      <a:pt x="609568" y="100531"/>
                      <a:pt x="731481" y="22520"/>
                    </a:cubicBezTo>
                    <a:lnTo>
                      <a:pt x="779106" y="74908"/>
                    </a:lnTo>
                    <a:lnTo>
                      <a:pt x="779106" y="478775"/>
                    </a:lnTo>
                    <a:cubicBezTo>
                      <a:pt x="657193" y="556787"/>
                      <a:pt x="535279" y="400764"/>
                      <a:pt x="413366" y="478775"/>
                    </a:cubicBezTo>
                    <a:cubicBezTo>
                      <a:pt x="291452" y="556787"/>
                      <a:pt x="169539" y="400764"/>
                      <a:pt x="47625" y="478775"/>
                    </a:cubicBezTo>
                    <a:lnTo>
                      <a:pt x="0" y="426387"/>
                    </a:lnTo>
                    <a:lnTo>
                      <a:pt x="0" y="22520"/>
                    </a:lnTo>
                    <a:cubicBezTo>
                      <a:pt x="30478" y="3017"/>
                      <a:pt x="60957" y="-1859"/>
                      <a:pt x="91435" y="579"/>
                    </a:cubicBezTo>
                    <a:close/>
                  </a:path>
                </a:pathLst>
              </a:cu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フリーフォーム: 図形 377">
                <a:extLst>
                  <a:ext uri="{FF2B5EF4-FFF2-40B4-BE49-F238E27FC236}">
                    <a16:creationId xmlns:a16="http://schemas.microsoft.com/office/drawing/2014/main" id="{DFB6363F-D588-4F02-9C5A-7B7D1521A782}"/>
                  </a:ext>
                </a:extLst>
              </p:cNvPr>
              <p:cNvSpPr/>
              <p:nvPr/>
            </p:nvSpPr>
            <p:spPr>
              <a:xfrm>
                <a:off x="5136511" y="2067469"/>
                <a:ext cx="533906" cy="147228"/>
              </a:xfrm>
              <a:custGeom>
                <a:avLst/>
                <a:gdLst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47625 w 779106"/>
                  <a:gd name="connsiteY9" fmla="*/ 407075 h 501295"/>
                  <a:gd name="connsiteX10" fmla="*/ 45718 w 779106"/>
                  <a:gd name="connsiteY10" fmla="*/ 407189 h 501295"/>
                  <a:gd name="connsiteX11" fmla="*/ 0 w 779106"/>
                  <a:gd name="connsiteY11" fmla="*/ 426387 h 501295"/>
                  <a:gd name="connsiteX12" fmla="*/ 0 w 779106"/>
                  <a:gd name="connsiteY12" fmla="*/ 22520 h 501295"/>
                  <a:gd name="connsiteX13" fmla="*/ 91435 w 779106"/>
                  <a:gd name="connsiteY13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47625 w 779106"/>
                  <a:gd name="connsiteY9" fmla="*/ 407075 h 501295"/>
                  <a:gd name="connsiteX10" fmla="*/ 0 w 779106"/>
                  <a:gd name="connsiteY10" fmla="*/ 426387 h 501295"/>
                  <a:gd name="connsiteX11" fmla="*/ 0 w 779106"/>
                  <a:gd name="connsiteY11" fmla="*/ 22520 h 501295"/>
                  <a:gd name="connsiteX12" fmla="*/ 91435 w 779106"/>
                  <a:gd name="connsiteY12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0 w 779106"/>
                  <a:gd name="connsiteY9" fmla="*/ 426387 h 501295"/>
                  <a:gd name="connsiteX10" fmla="*/ 0 w 779106"/>
                  <a:gd name="connsiteY10" fmla="*/ 22520 h 501295"/>
                  <a:gd name="connsiteX11" fmla="*/ 91435 w 779106"/>
                  <a:gd name="connsiteY11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79106 w 779106"/>
                  <a:gd name="connsiteY4" fmla="*/ 74908 h 501295"/>
                  <a:gd name="connsiteX5" fmla="*/ 779106 w 779106"/>
                  <a:gd name="connsiteY5" fmla="*/ 478775 h 501295"/>
                  <a:gd name="connsiteX6" fmla="*/ 413366 w 779106"/>
                  <a:gd name="connsiteY6" fmla="*/ 478775 h 501295"/>
                  <a:gd name="connsiteX7" fmla="*/ 47625 w 779106"/>
                  <a:gd name="connsiteY7" fmla="*/ 478775 h 501295"/>
                  <a:gd name="connsiteX8" fmla="*/ 0 w 779106"/>
                  <a:gd name="connsiteY8" fmla="*/ 426387 h 501295"/>
                  <a:gd name="connsiteX9" fmla="*/ 0 w 779106"/>
                  <a:gd name="connsiteY9" fmla="*/ 22520 h 501295"/>
                  <a:gd name="connsiteX10" fmla="*/ 91435 w 779106"/>
                  <a:gd name="connsiteY10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79106 w 779106"/>
                  <a:gd name="connsiteY3" fmla="*/ 74908 h 501295"/>
                  <a:gd name="connsiteX4" fmla="*/ 779106 w 779106"/>
                  <a:gd name="connsiteY4" fmla="*/ 478775 h 501295"/>
                  <a:gd name="connsiteX5" fmla="*/ 413366 w 779106"/>
                  <a:gd name="connsiteY5" fmla="*/ 478775 h 501295"/>
                  <a:gd name="connsiteX6" fmla="*/ 47625 w 779106"/>
                  <a:gd name="connsiteY6" fmla="*/ 478775 h 501295"/>
                  <a:gd name="connsiteX7" fmla="*/ 0 w 779106"/>
                  <a:gd name="connsiteY7" fmla="*/ 426387 h 501295"/>
                  <a:gd name="connsiteX8" fmla="*/ 0 w 779106"/>
                  <a:gd name="connsiteY8" fmla="*/ 22520 h 501295"/>
                  <a:gd name="connsiteX9" fmla="*/ 91435 w 779106"/>
                  <a:gd name="connsiteY9" fmla="*/ 579 h 501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9106" h="501295">
                    <a:moveTo>
                      <a:pt x="91435" y="579"/>
                    </a:moveTo>
                    <a:cubicBezTo>
                      <a:pt x="182871" y="7892"/>
                      <a:pt x="274306" y="81028"/>
                      <a:pt x="365741" y="22520"/>
                    </a:cubicBezTo>
                    <a:cubicBezTo>
                      <a:pt x="487654" y="-55492"/>
                      <a:pt x="609568" y="100531"/>
                      <a:pt x="731481" y="22520"/>
                    </a:cubicBezTo>
                    <a:lnTo>
                      <a:pt x="779106" y="74908"/>
                    </a:lnTo>
                    <a:lnTo>
                      <a:pt x="779106" y="478775"/>
                    </a:lnTo>
                    <a:cubicBezTo>
                      <a:pt x="657193" y="556787"/>
                      <a:pt x="535279" y="400764"/>
                      <a:pt x="413366" y="478775"/>
                    </a:cubicBezTo>
                    <a:cubicBezTo>
                      <a:pt x="291452" y="556787"/>
                      <a:pt x="169539" y="400764"/>
                      <a:pt x="47625" y="478775"/>
                    </a:cubicBezTo>
                    <a:lnTo>
                      <a:pt x="0" y="426387"/>
                    </a:lnTo>
                    <a:lnTo>
                      <a:pt x="0" y="22520"/>
                    </a:lnTo>
                    <a:cubicBezTo>
                      <a:pt x="30478" y="3017"/>
                      <a:pt x="60957" y="-1859"/>
                      <a:pt x="91435" y="579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53D468A2-07F3-4B71-AA10-3F79B01926DE}"/>
                  </a:ext>
                </a:extLst>
              </p:cNvPr>
              <p:cNvSpPr/>
              <p:nvPr/>
            </p:nvSpPr>
            <p:spPr>
              <a:xfrm>
                <a:off x="4592852" y="2666627"/>
                <a:ext cx="588931" cy="187889"/>
              </a:xfrm>
              <a:custGeom>
                <a:avLst/>
                <a:gdLst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47625 w 779106"/>
                  <a:gd name="connsiteY9" fmla="*/ 407075 h 501295"/>
                  <a:gd name="connsiteX10" fmla="*/ 45718 w 779106"/>
                  <a:gd name="connsiteY10" fmla="*/ 407189 h 501295"/>
                  <a:gd name="connsiteX11" fmla="*/ 0 w 779106"/>
                  <a:gd name="connsiteY11" fmla="*/ 426387 h 501295"/>
                  <a:gd name="connsiteX12" fmla="*/ 0 w 779106"/>
                  <a:gd name="connsiteY12" fmla="*/ 22520 h 501295"/>
                  <a:gd name="connsiteX13" fmla="*/ 91435 w 779106"/>
                  <a:gd name="connsiteY13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47625 w 779106"/>
                  <a:gd name="connsiteY9" fmla="*/ 407075 h 501295"/>
                  <a:gd name="connsiteX10" fmla="*/ 0 w 779106"/>
                  <a:gd name="connsiteY10" fmla="*/ 426387 h 501295"/>
                  <a:gd name="connsiteX11" fmla="*/ 0 w 779106"/>
                  <a:gd name="connsiteY11" fmla="*/ 22520 h 501295"/>
                  <a:gd name="connsiteX12" fmla="*/ 91435 w 779106"/>
                  <a:gd name="connsiteY12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0 w 779106"/>
                  <a:gd name="connsiteY9" fmla="*/ 426387 h 501295"/>
                  <a:gd name="connsiteX10" fmla="*/ 0 w 779106"/>
                  <a:gd name="connsiteY10" fmla="*/ 22520 h 501295"/>
                  <a:gd name="connsiteX11" fmla="*/ 91435 w 779106"/>
                  <a:gd name="connsiteY11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79106 w 779106"/>
                  <a:gd name="connsiteY4" fmla="*/ 74908 h 501295"/>
                  <a:gd name="connsiteX5" fmla="*/ 779106 w 779106"/>
                  <a:gd name="connsiteY5" fmla="*/ 478775 h 501295"/>
                  <a:gd name="connsiteX6" fmla="*/ 413366 w 779106"/>
                  <a:gd name="connsiteY6" fmla="*/ 478775 h 501295"/>
                  <a:gd name="connsiteX7" fmla="*/ 47625 w 779106"/>
                  <a:gd name="connsiteY7" fmla="*/ 478775 h 501295"/>
                  <a:gd name="connsiteX8" fmla="*/ 0 w 779106"/>
                  <a:gd name="connsiteY8" fmla="*/ 426387 h 501295"/>
                  <a:gd name="connsiteX9" fmla="*/ 0 w 779106"/>
                  <a:gd name="connsiteY9" fmla="*/ 22520 h 501295"/>
                  <a:gd name="connsiteX10" fmla="*/ 91435 w 779106"/>
                  <a:gd name="connsiteY10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79106 w 779106"/>
                  <a:gd name="connsiteY3" fmla="*/ 74908 h 501295"/>
                  <a:gd name="connsiteX4" fmla="*/ 779106 w 779106"/>
                  <a:gd name="connsiteY4" fmla="*/ 478775 h 501295"/>
                  <a:gd name="connsiteX5" fmla="*/ 413366 w 779106"/>
                  <a:gd name="connsiteY5" fmla="*/ 478775 h 501295"/>
                  <a:gd name="connsiteX6" fmla="*/ 47625 w 779106"/>
                  <a:gd name="connsiteY6" fmla="*/ 478775 h 501295"/>
                  <a:gd name="connsiteX7" fmla="*/ 0 w 779106"/>
                  <a:gd name="connsiteY7" fmla="*/ 426387 h 501295"/>
                  <a:gd name="connsiteX8" fmla="*/ 0 w 779106"/>
                  <a:gd name="connsiteY8" fmla="*/ 22520 h 501295"/>
                  <a:gd name="connsiteX9" fmla="*/ 91435 w 779106"/>
                  <a:gd name="connsiteY9" fmla="*/ 579 h 501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9106" h="501295">
                    <a:moveTo>
                      <a:pt x="91435" y="579"/>
                    </a:moveTo>
                    <a:cubicBezTo>
                      <a:pt x="182871" y="7892"/>
                      <a:pt x="274306" y="81028"/>
                      <a:pt x="365741" y="22520"/>
                    </a:cubicBezTo>
                    <a:cubicBezTo>
                      <a:pt x="487654" y="-55492"/>
                      <a:pt x="609568" y="100531"/>
                      <a:pt x="731481" y="22520"/>
                    </a:cubicBezTo>
                    <a:lnTo>
                      <a:pt x="779106" y="74908"/>
                    </a:lnTo>
                    <a:lnTo>
                      <a:pt x="779106" y="478775"/>
                    </a:lnTo>
                    <a:cubicBezTo>
                      <a:pt x="657193" y="556787"/>
                      <a:pt x="535279" y="400764"/>
                      <a:pt x="413366" y="478775"/>
                    </a:cubicBezTo>
                    <a:cubicBezTo>
                      <a:pt x="291452" y="556787"/>
                      <a:pt x="169539" y="400764"/>
                      <a:pt x="47625" y="478775"/>
                    </a:cubicBezTo>
                    <a:lnTo>
                      <a:pt x="0" y="426387"/>
                    </a:lnTo>
                    <a:lnTo>
                      <a:pt x="0" y="22520"/>
                    </a:lnTo>
                    <a:cubicBezTo>
                      <a:pt x="30478" y="3017"/>
                      <a:pt x="60957" y="-1859"/>
                      <a:pt x="91435" y="579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80" name="グループ化 379">
                <a:extLst>
                  <a:ext uri="{FF2B5EF4-FFF2-40B4-BE49-F238E27FC236}">
                    <a16:creationId xmlns:a16="http://schemas.microsoft.com/office/drawing/2014/main" id="{B9527297-C04E-4662-82F4-D20D79BD1A11}"/>
                  </a:ext>
                </a:extLst>
              </p:cNvPr>
              <p:cNvGrpSpPr/>
              <p:nvPr/>
            </p:nvGrpSpPr>
            <p:grpSpPr>
              <a:xfrm rot="20700000">
                <a:off x="4768559" y="1269643"/>
                <a:ext cx="495939" cy="193864"/>
                <a:chOff x="3413760" y="655321"/>
                <a:chExt cx="716280" cy="329118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428" name="フリーフォーム: 図形 427">
                  <a:extLst>
                    <a:ext uri="{FF2B5EF4-FFF2-40B4-BE49-F238E27FC236}">
                      <a16:creationId xmlns:a16="http://schemas.microsoft.com/office/drawing/2014/main" id="{CD17D8EF-6001-4800-AE93-3C970A432C77}"/>
                    </a:ext>
                  </a:extLst>
                </p:cNvPr>
                <p:cNvSpPr/>
                <p:nvPr/>
              </p:nvSpPr>
              <p:spPr>
                <a:xfrm>
                  <a:off x="3416689" y="829946"/>
                  <a:ext cx="708020" cy="154493"/>
                </a:xfrm>
                <a:custGeom>
                  <a:avLst/>
                  <a:gdLst>
                    <a:gd name="connsiteX0" fmla="*/ 338998 w 708020"/>
                    <a:gd name="connsiteY0" fmla="*/ 0 h 154493"/>
                    <a:gd name="connsiteX1" fmla="*/ 684961 w 708020"/>
                    <a:gd name="connsiteY1" fmla="*/ 54509 h 154493"/>
                    <a:gd name="connsiteX2" fmla="*/ 708020 w 708020"/>
                    <a:gd name="connsiteY2" fmla="*/ 62946 h 154493"/>
                    <a:gd name="connsiteX3" fmla="*/ 706075 w 708020"/>
                    <a:gd name="connsiteY3" fmla="*/ 68731 h 154493"/>
                    <a:gd name="connsiteX4" fmla="*/ 355211 w 708020"/>
                    <a:gd name="connsiteY4" fmla="*/ 154493 h 154493"/>
                    <a:gd name="connsiteX5" fmla="*/ 4347 w 708020"/>
                    <a:gd name="connsiteY5" fmla="*/ 68731 h 154493"/>
                    <a:gd name="connsiteX6" fmla="*/ 0 w 708020"/>
                    <a:gd name="connsiteY6" fmla="*/ 55797 h 154493"/>
                    <a:gd name="connsiteX7" fmla="*/ 3295 w 708020"/>
                    <a:gd name="connsiteY7" fmla="*/ 54509 h 154493"/>
                    <a:gd name="connsiteX8" fmla="*/ 338998 w 708020"/>
                    <a:gd name="connsiteY8" fmla="*/ 0 h 154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8020" h="154493">
                      <a:moveTo>
                        <a:pt x="338998" y="0"/>
                      </a:moveTo>
                      <a:cubicBezTo>
                        <a:pt x="465251" y="0"/>
                        <a:pt x="584819" y="22836"/>
                        <a:pt x="684961" y="54509"/>
                      </a:cubicBezTo>
                      <a:lnTo>
                        <a:pt x="708020" y="62946"/>
                      </a:lnTo>
                      <a:lnTo>
                        <a:pt x="706075" y="68731"/>
                      </a:lnTo>
                      <a:cubicBezTo>
                        <a:pt x="672680" y="117675"/>
                        <a:pt x="528282" y="154493"/>
                        <a:pt x="355211" y="154493"/>
                      </a:cubicBezTo>
                      <a:cubicBezTo>
                        <a:pt x="182141" y="154493"/>
                        <a:pt x="37743" y="117675"/>
                        <a:pt x="4347" y="68731"/>
                      </a:cubicBezTo>
                      <a:lnTo>
                        <a:pt x="0" y="55797"/>
                      </a:lnTo>
                      <a:lnTo>
                        <a:pt x="3295" y="54509"/>
                      </a:lnTo>
                      <a:cubicBezTo>
                        <a:pt x="97738" y="22836"/>
                        <a:pt x="212746" y="0"/>
                        <a:pt x="33899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9" name="フリーフォーム: 図形 428">
                  <a:extLst>
                    <a:ext uri="{FF2B5EF4-FFF2-40B4-BE49-F238E27FC236}">
                      <a16:creationId xmlns:a16="http://schemas.microsoft.com/office/drawing/2014/main" id="{C7A5824B-9C8F-4CD3-A3F8-DC4417181D92}"/>
                    </a:ext>
                  </a:extLst>
                </p:cNvPr>
                <p:cNvSpPr/>
                <p:nvPr/>
              </p:nvSpPr>
              <p:spPr>
                <a:xfrm>
                  <a:off x="3413760" y="655321"/>
                  <a:ext cx="716280" cy="237571"/>
                </a:xfrm>
                <a:custGeom>
                  <a:avLst/>
                  <a:gdLst>
                    <a:gd name="connsiteX0" fmla="*/ 348615 w 716280"/>
                    <a:gd name="connsiteY0" fmla="*/ 0 h 237571"/>
                    <a:gd name="connsiteX1" fmla="*/ 716280 w 716280"/>
                    <a:gd name="connsiteY1" fmla="*/ 221709 h 237571"/>
                    <a:gd name="connsiteX2" fmla="*/ 710949 w 716280"/>
                    <a:gd name="connsiteY2" fmla="*/ 237571 h 237571"/>
                    <a:gd name="connsiteX3" fmla="*/ 687890 w 716280"/>
                    <a:gd name="connsiteY3" fmla="*/ 229134 h 237571"/>
                    <a:gd name="connsiteX4" fmla="*/ 341927 w 716280"/>
                    <a:gd name="connsiteY4" fmla="*/ 174625 h 237571"/>
                    <a:gd name="connsiteX5" fmla="*/ 6224 w 716280"/>
                    <a:gd name="connsiteY5" fmla="*/ 229134 h 237571"/>
                    <a:gd name="connsiteX6" fmla="*/ 2929 w 716280"/>
                    <a:gd name="connsiteY6" fmla="*/ 230422 h 237571"/>
                    <a:gd name="connsiteX7" fmla="*/ 0 w 716280"/>
                    <a:gd name="connsiteY7" fmla="*/ 221709 h 237571"/>
                    <a:gd name="connsiteX8" fmla="*/ 348615 w 716280"/>
                    <a:gd name="connsiteY8" fmla="*/ 0 h 237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6280" h="237571">
                      <a:moveTo>
                        <a:pt x="348615" y="0"/>
                      </a:moveTo>
                      <a:cubicBezTo>
                        <a:pt x="546410" y="0"/>
                        <a:pt x="716280" y="162389"/>
                        <a:pt x="716280" y="221709"/>
                      </a:cubicBezTo>
                      <a:lnTo>
                        <a:pt x="710949" y="237571"/>
                      </a:lnTo>
                      <a:lnTo>
                        <a:pt x="687890" y="229134"/>
                      </a:lnTo>
                      <a:cubicBezTo>
                        <a:pt x="587748" y="197461"/>
                        <a:pt x="468180" y="174625"/>
                        <a:pt x="341927" y="174625"/>
                      </a:cubicBezTo>
                      <a:cubicBezTo>
                        <a:pt x="215675" y="174625"/>
                        <a:pt x="100667" y="197461"/>
                        <a:pt x="6224" y="229134"/>
                      </a:cubicBezTo>
                      <a:lnTo>
                        <a:pt x="2929" y="230422"/>
                      </a:lnTo>
                      <a:lnTo>
                        <a:pt x="0" y="221709"/>
                      </a:lnTo>
                      <a:cubicBezTo>
                        <a:pt x="0" y="162389"/>
                        <a:pt x="150820" y="0"/>
                        <a:pt x="34861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1" name="グループ化 380">
                <a:extLst>
                  <a:ext uri="{FF2B5EF4-FFF2-40B4-BE49-F238E27FC236}">
                    <a16:creationId xmlns:a16="http://schemas.microsoft.com/office/drawing/2014/main" id="{39358891-09A4-4C7B-95E6-744186622A65}"/>
                  </a:ext>
                </a:extLst>
              </p:cNvPr>
              <p:cNvGrpSpPr/>
              <p:nvPr/>
            </p:nvGrpSpPr>
            <p:grpSpPr>
              <a:xfrm rot="9900000">
                <a:off x="4698596" y="1976910"/>
                <a:ext cx="431637" cy="147007"/>
                <a:chOff x="3413760" y="655321"/>
                <a:chExt cx="716280" cy="329118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426" name="フリーフォーム: 図形 425">
                  <a:extLst>
                    <a:ext uri="{FF2B5EF4-FFF2-40B4-BE49-F238E27FC236}">
                      <a16:creationId xmlns:a16="http://schemas.microsoft.com/office/drawing/2014/main" id="{F89A642B-1270-4F99-AB47-097CAAA49F2F}"/>
                    </a:ext>
                  </a:extLst>
                </p:cNvPr>
                <p:cNvSpPr/>
                <p:nvPr/>
              </p:nvSpPr>
              <p:spPr>
                <a:xfrm>
                  <a:off x="3416689" y="829946"/>
                  <a:ext cx="708020" cy="154493"/>
                </a:xfrm>
                <a:custGeom>
                  <a:avLst/>
                  <a:gdLst>
                    <a:gd name="connsiteX0" fmla="*/ 338998 w 708020"/>
                    <a:gd name="connsiteY0" fmla="*/ 0 h 154493"/>
                    <a:gd name="connsiteX1" fmla="*/ 684961 w 708020"/>
                    <a:gd name="connsiteY1" fmla="*/ 54509 h 154493"/>
                    <a:gd name="connsiteX2" fmla="*/ 708020 w 708020"/>
                    <a:gd name="connsiteY2" fmla="*/ 62946 h 154493"/>
                    <a:gd name="connsiteX3" fmla="*/ 706075 w 708020"/>
                    <a:gd name="connsiteY3" fmla="*/ 68731 h 154493"/>
                    <a:gd name="connsiteX4" fmla="*/ 355211 w 708020"/>
                    <a:gd name="connsiteY4" fmla="*/ 154493 h 154493"/>
                    <a:gd name="connsiteX5" fmla="*/ 4347 w 708020"/>
                    <a:gd name="connsiteY5" fmla="*/ 68731 h 154493"/>
                    <a:gd name="connsiteX6" fmla="*/ 0 w 708020"/>
                    <a:gd name="connsiteY6" fmla="*/ 55797 h 154493"/>
                    <a:gd name="connsiteX7" fmla="*/ 3295 w 708020"/>
                    <a:gd name="connsiteY7" fmla="*/ 54509 h 154493"/>
                    <a:gd name="connsiteX8" fmla="*/ 338998 w 708020"/>
                    <a:gd name="connsiteY8" fmla="*/ 0 h 154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8020" h="154493">
                      <a:moveTo>
                        <a:pt x="338998" y="0"/>
                      </a:moveTo>
                      <a:cubicBezTo>
                        <a:pt x="465251" y="0"/>
                        <a:pt x="584819" y="22836"/>
                        <a:pt x="684961" y="54509"/>
                      </a:cubicBezTo>
                      <a:lnTo>
                        <a:pt x="708020" y="62946"/>
                      </a:lnTo>
                      <a:lnTo>
                        <a:pt x="706075" y="68731"/>
                      </a:lnTo>
                      <a:cubicBezTo>
                        <a:pt x="672680" y="117675"/>
                        <a:pt x="528282" y="154493"/>
                        <a:pt x="355211" y="154493"/>
                      </a:cubicBezTo>
                      <a:cubicBezTo>
                        <a:pt x="182141" y="154493"/>
                        <a:pt x="37743" y="117675"/>
                        <a:pt x="4347" y="68731"/>
                      </a:cubicBezTo>
                      <a:lnTo>
                        <a:pt x="0" y="55797"/>
                      </a:lnTo>
                      <a:lnTo>
                        <a:pt x="3295" y="54509"/>
                      </a:lnTo>
                      <a:cubicBezTo>
                        <a:pt x="97738" y="22836"/>
                        <a:pt x="212746" y="0"/>
                        <a:pt x="33899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7" name="フリーフォーム: 図形 426">
                  <a:extLst>
                    <a:ext uri="{FF2B5EF4-FFF2-40B4-BE49-F238E27FC236}">
                      <a16:creationId xmlns:a16="http://schemas.microsoft.com/office/drawing/2014/main" id="{1B9188AA-3ACF-4FB1-89B1-15F2DA1DE1E9}"/>
                    </a:ext>
                  </a:extLst>
                </p:cNvPr>
                <p:cNvSpPr/>
                <p:nvPr/>
              </p:nvSpPr>
              <p:spPr>
                <a:xfrm>
                  <a:off x="3413760" y="655321"/>
                  <a:ext cx="716280" cy="237571"/>
                </a:xfrm>
                <a:custGeom>
                  <a:avLst/>
                  <a:gdLst>
                    <a:gd name="connsiteX0" fmla="*/ 348615 w 716280"/>
                    <a:gd name="connsiteY0" fmla="*/ 0 h 237571"/>
                    <a:gd name="connsiteX1" fmla="*/ 716280 w 716280"/>
                    <a:gd name="connsiteY1" fmla="*/ 221709 h 237571"/>
                    <a:gd name="connsiteX2" fmla="*/ 710949 w 716280"/>
                    <a:gd name="connsiteY2" fmla="*/ 237571 h 237571"/>
                    <a:gd name="connsiteX3" fmla="*/ 687890 w 716280"/>
                    <a:gd name="connsiteY3" fmla="*/ 229134 h 237571"/>
                    <a:gd name="connsiteX4" fmla="*/ 341927 w 716280"/>
                    <a:gd name="connsiteY4" fmla="*/ 174625 h 237571"/>
                    <a:gd name="connsiteX5" fmla="*/ 6224 w 716280"/>
                    <a:gd name="connsiteY5" fmla="*/ 229134 h 237571"/>
                    <a:gd name="connsiteX6" fmla="*/ 2929 w 716280"/>
                    <a:gd name="connsiteY6" fmla="*/ 230422 h 237571"/>
                    <a:gd name="connsiteX7" fmla="*/ 0 w 716280"/>
                    <a:gd name="connsiteY7" fmla="*/ 221709 h 237571"/>
                    <a:gd name="connsiteX8" fmla="*/ 348615 w 716280"/>
                    <a:gd name="connsiteY8" fmla="*/ 0 h 237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6280" h="237571">
                      <a:moveTo>
                        <a:pt x="348615" y="0"/>
                      </a:moveTo>
                      <a:cubicBezTo>
                        <a:pt x="546410" y="0"/>
                        <a:pt x="716280" y="162389"/>
                        <a:pt x="716280" y="221709"/>
                      </a:cubicBezTo>
                      <a:lnTo>
                        <a:pt x="710949" y="237571"/>
                      </a:lnTo>
                      <a:lnTo>
                        <a:pt x="687890" y="229134"/>
                      </a:lnTo>
                      <a:cubicBezTo>
                        <a:pt x="587748" y="197461"/>
                        <a:pt x="468180" y="174625"/>
                        <a:pt x="341927" y="174625"/>
                      </a:cubicBezTo>
                      <a:cubicBezTo>
                        <a:pt x="215675" y="174625"/>
                        <a:pt x="100667" y="197461"/>
                        <a:pt x="6224" y="229134"/>
                      </a:cubicBezTo>
                      <a:lnTo>
                        <a:pt x="2929" y="230422"/>
                      </a:lnTo>
                      <a:lnTo>
                        <a:pt x="0" y="221709"/>
                      </a:lnTo>
                      <a:cubicBezTo>
                        <a:pt x="0" y="162389"/>
                        <a:pt x="150820" y="0"/>
                        <a:pt x="34861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2" name="グループ化 381">
                <a:extLst>
                  <a:ext uri="{FF2B5EF4-FFF2-40B4-BE49-F238E27FC236}">
                    <a16:creationId xmlns:a16="http://schemas.microsoft.com/office/drawing/2014/main" id="{C020F677-3605-463C-BB01-7527DE783484}"/>
                  </a:ext>
                </a:extLst>
              </p:cNvPr>
              <p:cNvGrpSpPr/>
              <p:nvPr/>
            </p:nvGrpSpPr>
            <p:grpSpPr>
              <a:xfrm rot="10800000">
                <a:off x="5917795" y="1810222"/>
                <a:ext cx="431637" cy="147007"/>
                <a:chOff x="3413760" y="655321"/>
                <a:chExt cx="716280" cy="329118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424" name="フリーフォーム: 図形 423">
                  <a:extLst>
                    <a:ext uri="{FF2B5EF4-FFF2-40B4-BE49-F238E27FC236}">
                      <a16:creationId xmlns:a16="http://schemas.microsoft.com/office/drawing/2014/main" id="{C595777B-67FD-440A-B6F9-E8778C445793}"/>
                    </a:ext>
                  </a:extLst>
                </p:cNvPr>
                <p:cNvSpPr/>
                <p:nvPr/>
              </p:nvSpPr>
              <p:spPr>
                <a:xfrm>
                  <a:off x="3416689" y="829946"/>
                  <a:ext cx="708020" cy="154493"/>
                </a:xfrm>
                <a:custGeom>
                  <a:avLst/>
                  <a:gdLst>
                    <a:gd name="connsiteX0" fmla="*/ 338998 w 708020"/>
                    <a:gd name="connsiteY0" fmla="*/ 0 h 154493"/>
                    <a:gd name="connsiteX1" fmla="*/ 684961 w 708020"/>
                    <a:gd name="connsiteY1" fmla="*/ 54509 h 154493"/>
                    <a:gd name="connsiteX2" fmla="*/ 708020 w 708020"/>
                    <a:gd name="connsiteY2" fmla="*/ 62946 h 154493"/>
                    <a:gd name="connsiteX3" fmla="*/ 706075 w 708020"/>
                    <a:gd name="connsiteY3" fmla="*/ 68731 h 154493"/>
                    <a:gd name="connsiteX4" fmla="*/ 355211 w 708020"/>
                    <a:gd name="connsiteY4" fmla="*/ 154493 h 154493"/>
                    <a:gd name="connsiteX5" fmla="*/ 4347 w 708020"/>
                    <a:gd name="connsiteY5" fmla="*/ 68731 h 154493"/>
                    <a:gd name="connsiteX6" fmla="*/ 0 w 708020"/>
                    <a:gd name="connsiteY6" fmla="*/ 55797 h 154493"/>
                    <a:gd name="connsiteX7" fmla="*/ 3295 w 708020"/>
                    <a:gd name="connsiteY7" fmla="*/ 54509 h 154493"/>
                    <a:gd name="connsiteX8" fmla="*/ 338998 w 708020"/>
                    <a:gd name="connsiteY8" fmla="*/ 0 h 154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8020" h="154493">
                      <a:moveTo>
                        <a:pt x="338998" y="0"/>
                      </a:moveTo>
                      <a:cubicBezTo>
                        <a:pt x="465251" y="0"/>
                        <a:pt x="584819" y="22836"/>
                        <a:pt x="684961" y="54509"/>
                      </a:cubicBezTo>
                      <a:lnTo>
                        <a:pt x="708020" y="62946"/>
                      </a:lnTo>
                      <a:lnTo>
                        <a:pt x="706075" y="68731"/>
                      </a:lnTo>
                      <a:cubicBezTo>
                        <a:pt x="672680" y="117675"/>
                        <a:pt x="528282" y="154493"/>
                        <a:pt x="355211" y="154493"/>
                      </a:cubicBezTo>
                      <a:cubicBezTo>
                        <a:pt x="182141" y="154493"/>
                        <a:pt x="37743" y="117675"/>
                        <a:pt x="4347" y="68731"/>
                      </a:cubicBezTo>
                      <a:lnTo>
                        <a:pt x="0" y="55797"/>
                      </a:lnTo>
                      <a:lnTo>
                        <a:pt x="3295" y="54509"/>
                      </a:lnTo>
                      <a:cubicBezTo>
                        <a:pt x="97738" y="22836"/>
                        <a:pt x="212746" y="0"/>
                        <a:pt x="33899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5" name="フリーフォーム: 図形 424">
                  <a:extLst>
                    <a:ext uri="{FF2B5EF4-FFF2-40B4-BE49-F238E27FC236}">
                      <a16:creationId xmlns:a16="http://schemas.microsoft.com/office/drawing/2014/main" id="{E0C57853-3EA0-44FE-9ED4-A4992EE17813}"/>
                    </a:ext>
                  </a:extLst>
                </p:cNvPr>
                <p:cNvSpPr/>
                <p:nvPr/>
              </p:nvSpPr>
              <p:spPr>
                <a:xfrm>
                  <a:off x="3413760" y="655321"/>
                  <a:ext cx="716280" cy="237571"/>
                </a:xfrm>
                <a:custGeom>
                  <a:avLst/>
                  <a:gdLst>
                    <a:gd name="connsiteX0" fmla="*/ 348615 w 716280"/>
                    <a:gd name="connsiteY0" fmla="*/ 0 h 237571"/>
                    <a:gd name="connsiteX1" fmla="*/ 716280 w 716280"/>
                    <a:gd name="connsiteY1" fmla="*/ 221709 h 237571"/>
                    <a:gd name="connsiteX2" fmla="*/ 710949 w 716280"/>
                    <a:gd name="connsiteY2" fmla="*/ 237571 h 237571"/>
                    <a:gd name="connsiteX3" fmla="*/ 687890 w 716280"/>
                    <a:gd name="connsiteY3" fmla="*/ 229134 h 237571"/>
                    <a:gd name="connsiteX4" fmla="*/ 341927 w 716280"/>
                    <a:gd name="connsiteY4" fmla="*/ 174625 h 237571"/>
                    <a:gd name="connsiteX5" fmla="*/ 6224 w 716280"/>
                    <a:gd name="connsiteY5" fmla="*/ 229134 h 237571"/>
                    <a:gd name="connsiteX6" fmla="*/ 2929 w 716280"/>
                    <a:gd name="connsiteY6" fmla="*/ 230422 h 237571"/>
                    <a:gd name="connsiteX7" fmla="*/ 0 w 716280"/>
                    <a:gd name="connsiteY7" fmla="*/ 221709 h 237571"/>
                    <a:gd name="connsiteX8" fmla="*/ 348615 w 716280"/>
                    <a:gd name="connsiteY8" fmla="*/ 0 h 237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6280" h="237571">
                      <a:moveTo>
                        <a:pt x="348615" y="0"/>
                      </a:moveTo>
                      <a:cubicBezTo>
                        <a:pt x="546410" y="0"/>
                        <a:pt x="716280" y="162389"/>
                        <a:pt x="716280" y="221709"/>
                      </a:cubicBezTo>
                      <a:lnTo>
                        <a:pt x="710949" y="237571"/>
                      </a:lnTo>
                      <a:lnTo>
                        <a:pt x="687890" y="229134"/>
                      </a:lnTo>
                      <a:cubicBezTo>
                        <a:pt x="587748" y="197461"/>
                        <a:pt x="468180" y="174625"/>
                        <a:pt x="341927" y="174625"/>
                      </a:cubicBezTo>
                      <a:cubicBezTo>
                        <a:pt x="215675" y="174625"/>
                        <a:pt x="100667" y="197461"/>
                        <a:pt x="6224" y="229134"/>
                      </a:cubicBezTo>
                      <a:lnTo>
                        <a:pt x="2929" y="230422"/>
                      </a:lnTo>
                      <a:lnTo>
                        <a:pt x="0" y="221709"/>
                      </a:lnTo>
                      <a:cubicBezTo>
                        <a:pt x="0" y="162389"/>
                        <a:pt x="150820" y="0"/>
                        <a:pt x="34861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83" name="四角形: 角を丸くする 207">
                <a:extLst>
                  <a:ext uri="{FF2B5EF4-FFF2-40B4-BE49-F238E27FC236}">
                    <a16:creationId xmlns:a16="http://schemas.microsoft.com/office/drawing/2014/main" id="{FA32BE17-D591-47A5-8E7B-FC23EC7FBBF4}"/>
                  </a:ext>
                </a:extLst>
              </p:cNvPr>
              <p:cNvSpPr/>
              <p:nvPr/>
            </p:nvSpPr>
            <p:spPr>
              <a:xfrm rot="10800000">
                <a:off x="4365695" y="2134796"/>
                <a:ext cx="542823" cy="83465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四角形: 角を丸くする 207">
                <a:extLst>
                  <a:ext uri="{FF2B5EF4-FFF2-40B4-BE49-F238E27FC236}">
                    <a16:creationId xmlns:a16="http://schemas.microsoft.com/office/drawing/2014/main" id="{E5F74656-333F-41E5-9A98-A6E51CE7CC20}"/>
                  </a:ext>
                </a:extLst>
              </p:cNvPr>
              <p:cNvSpPr/>
              <p:nvPr/>
            </p:nvSpPr>
            <p:spPr>
              <a:xfrm>
                <a:off x="5022456" y="1370323"/>
                <a:ext cx="559907" cy="98992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四角形: 角を丸くする 207">
                <a:extLst>
                  <a:ext uri="{FF2B5EF4-FFF2-40B4-BE49-F238E27FC236}">
                    <a16:creationId xmlns:a16="http://schemas.microsoft.com/office/drawing/2014/main" id="{B343F7CD-7CD4-41F3-9298-103BF3BAED74}"/>
                  </a:ext>
                </a:extLst>
              </p:cNvPr>
              <p:cNvSpPr/>
              <p:nvPr/>
            </p:nvSpPr>
            <p:spPr>
              <a:xfrm>
                <a:off x="5479656" y="1840223"/>
                <a:ext cx="559907" cy="98992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四角形: 角を丸くする 207">
                <a:extLst>
                  <a:ext uri="{FF2B5EF4-FFF2-40B4-BE49-F238E27FC236}">
                    <a16:creationId xmlns:a16="http://schemas.microsoft.com/office/drawing/2014/main" id="{F184B697-0AB6-48B0-86C8-F0F9C524354B}"/>
                  </a:ext>
                </a:extLst>
              </p:cNvPr>
              <p:cNvSpPr/>
              <p:nvPr/>
            </p:nvSpPr>
            <p:spPr>
              <a:xfrm>
                <a:off x="5695710" y="2329677"/>
                <a:ext cx="559907" cy="98992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四角形: 角を丸くする 207">
                <a:extLst>
                  <a:ext uri="{FF2B5EF4-FFF2-40B4-BE49-F238E27FC236}">
                    <a16:creationId xmlns:a16="http://schemas.microsoft.com/office/drawing/2014/main" id="{9A713477-C6C3-429D-BE3C-8DC6F74F40B6}"/>
                  </a:ext>
                </a:extLst>
              </p:cNvPr>
              <p:cNvSpPr/>
              <p:nvPr/>
            </p:nvSpPr>
            <p:spPr>
              <a:xfrm>
                <a:off x="4990860" y="2659877"/>
                <a:ext cx="559907" cy="98992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四角形: 角を丸くする 207">
                <a:extLst>
                  <a:ext uri="{FF2B5EF4-FFF2-40B4-BE49-F238E27FC236}">
                    <a16:creationId xmlns:a16="http://schemas.microsoft.com/office/drawing/2014/main" id="{66B90964-D04F-42BC-8F45-45BEB104F82B}"/>
                  </a:ext>
                </a:extLst>
              </p:cNvPr>
              <p:cNvSpPr/>
              <p:nvPr/>
            </p:nvSpPr>
            <p:spPr>
              <a:xfrm rot="10800000">
                <a:off x="5235645" y="2452296"/>
                <a:ext cx="542823" cy="83465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四角形: 角を丸くする 207">
                <a:extLst>
                  <a:ext uri="{FF2B5EF4-FFF2-40B4-BE49-F238E27FC236}">
                    <a16:creationId xmlns:a16="http://schemas.microsoft.com/office/drawing/2014/main" id="{06A8E881-1D6A-44E1-963D-8FC2AC9D4935}"/>
                  </a:ext>
                </a:extLst>
              </p:cNvPr>
              <p:cNvSpPr/>
              <p:nvPr/>
            </p:nvSpPr>
            <p:spPr>
              <a:xfrm>
                <a:off x="4654156" y="1783073"/>
                <a:ext cx="559907" cy="98992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四角形: 角を丸くする 207">
                <a:extLst>
                  <a:ext uri="{FF2B5EF4-FFF2-40B4-BE49-F238E27FC236}">
                    <a16:creationId xmlns:a16="http://schemas.microsoft.com/office/drawing/2014/main" id="{4935F284-23E6-4143-A23D-24AFB380969A}"/>
                  </a:ext>
                </a:extLst>
              </p:cNvPr>
              <p:cNvSpPr/>
              <p:nvPr/>
            </p:nvSpPr>
            <p:spPr>
              <a:xfrm>
                <a:off x="5460606" y="1662423"/>
                <a:ext cx="559907" cy="98992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四角形: 角を丸くする 207">
                <a:extLst>
                  <a:ext uri="{FF2B5EF4-FFF2-40B4-BE49-F238E27FC236}">
                    <a16:creationId xmlns:a16="http://schemas.microsoft.com/office/drawing/2014/main" id="{F6891E9B-3DCD-414E-88AC-35FC95E3F051}"/>
                  </a:ext>
                </a:extLst>
              </p:cNvPr>
              <p:cNvSpPr/>
              <p:nvPr/>
            </p:nvSpPr>
            <p:spPr>
              <a:xfrm rot="9900000">
                <a:off x="4520806" y="2221223"/>
                <a:ext cx="559907" cy="98992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四角形: 角を丸くする 207">
                <a:extLst>
                  <a:ext uri="{FF2B5EF4-FFF2-40B4-BE49-F238E27FC236}">
                    <a16:creationId xmlns:a16="http://schemas.microsoft.com/office/drawing/2014/main" id="{0383D63E-726E-4399-AA12-472D8E6A9A33}"/>
                  </a:ext>
                </a:extLst>
              </p:cNvPr>
              <p:cNvSpPr/>
              <p:nvPr/>
            </p:nvSpPr>
            <p:spPr>
              <a:xfrm rot="9900000">
                <a:off x="5651106" y="2132323"/>
                <a:ext cx="559907" cy="98992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四角形: 角を丸くする 207">
                <a:extLst>
                  <a:ext uri="{FF2B5EF4-FFF2-40B4-BE49-F238E27FC236}">
                    <a16:creationId xmlns:a16="http://schemas.microsoft.com/office/drawing/2014/main" id="{A732AA21-6751-4576-A1C8-E9ED02C646D2}"/>
                  </a:ext>
                </a:extLst>
              </p:cNvPr>
              <p:cNvSpPr/>
              <p:nvPr/>
            </p:nvSpPr>
            <p:spPr>
              <a:xfrm rot="9900000">
                <a:off x="4393806" y="2506973"/>
                <a:ext cx="559907" cy="98992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四角形: 角を丸くする 207">
                <a:extLst>
                  <a:ext uri="{FF2B5EF4-FFF2-40B4-BE49-F238E27FC236}">
                    <a16:creationId xmlns:a16="http://schemas.microsoft.com/office/drawing/2014/main" id="{9CCF83C3-806B-4BD5-A828-2E36E6C7155D}"/>
                  </a:ext>
                </a:extLst>
              </p:cNvPr>
              <p:cNvSpPr/>
              <p:nvPr/>
            </p:nvSpPr>
            <p:spPr>
              <a:xfrm rot="10800000">
                <a:off x="4683195" y="1525196"/>
                <a:ext cx="542823" cy="83465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四角形: 角を丸くする 207">
                <a:extLst>
                  <a:ext uri="{FF2B5EF4-FFF2-40B4-BE49-F238E27FC236}">
                    <a16:creationId xmlns:a16="http://schemas.microsoft.com/office/drawing/2014/main" id="{8088F347-A77C-4C33-BBE4-E2CA0FE50882}"/>
                  </a:ext>
                </a:extLst>
              </p:cNvPr>
              <p:cNvSpPr/>
              <p:nvPr/>
            </p:nvSpPr>
            <p:spPr>
              <a:xfrm rot="10800000">
                <a:off x="5254695" y="1753796"/>
                <a:ext cx="542823" cy="83465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四角形: 角を丸くする 207">
                <a:extLst>
                  <a:ext uri="{FF2B5EF4-FFF2-40B4-BE49-F238E27FC236}">
                    <a16:creationId xmlns:a16="http://schemas.microsoft.com/office/drawing/2014/main" id="{3B3FC9E5-892B-4E79-B14A-A475BC474307}"/>
                  </a:ext>
                </a:extLst>
              </p:cNvPr>
              <p:cNvSpPr/>
              <p:nvPr/>
            </p:nvSpPr>
            <p:spPr>
              <a:xfrm rot="10800000">
                <a:off x="4873695" y="1874446"/>
                <a:ext cx="542823" cy="83465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97" name="グループ化 396">
                <a:extLst>
                  <a:ext uri="{FF2B5EF4-FFF2-40B4-BE49-F238E27FC236}">
                    <a16:creationId xmlns:a16="http://schemas.microsoft.com/office/drawing/2014/main" id="{0E787222-B346-4AE5-9CA3-606F6F838552}"/>
                  </a:ext>
                </a:extLst>
              </p:cNvPr>
              <p:cNvGrpSpPr/>
              <p:nvPr/>
            </p:nvGrpSpPr>
            <p:grpSpPr>
              <a:xfrm rot="10800000">
                <a:off x="4965296" y="2503960"/>
                <a:ext cx="431637" cy="147007"/>
                <a:chOff x="3413760" y="655321"/>
                <a:chExt cx="716280" cy="329118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422" name="フリーフォーム: 図形 421">
                  <a:extLst>
                    <a:ext uri="{FF2B5EF4-FFF2-40B4-BE49-F238E27FC236}">
                      <a16:creationId xmlns:a16="http://schemas.microsoft.com/office/drawing/2014/main" id="{23FF44A1-F7CE-4761-A447-AD51130F8A4E}"/>
                    </a:ext>
                  </a:extLst>
                </p:cNvPr>
                <p:cNvSpPr/>
                <p:nvPr/>
              </p:nvSpPr>
              <p:spPr>
                <a:xfrm>
                  <a:off x="3416689" y="829946"/>
                  <a:ext cx="708020" cy="154493"/>
                </a:xfrm>
                <a:custGeom>
                  <a:avLst/>
                  <a:gdLst>
                    <a:gd name="connsiteX0" fmla="*/ 338998 w 708020"/>
                    <a:gd name="connsiteY0" fmla="*/ 0 h 154493"/>
                    <a:gd name="connsiteX1" fmla="*/ 684961 w 708020"/>
                    <a:gd name="connsiteY1" fmla="*/ 54509 h 154493"/>
                    <a:gd name="connsiteX2" fmla="*/ 708020 w 708020"/>
                    <a:gd name="connsiteY2" fmla="*/ 62946 h 154493"/>
                    <a:gd name="connsiteX3" fmla="*/ 706075 w 708020"/>
                    <a:gd name="connsiteY3" fmla="*/ 68731 h 154493"/>
                    <a:gd name="connsiteX4" fmla="*/ 355211 w 708020"/>
                    <a:gd name="connsiteY4" fmla="*/ 154493 h 154493"/>
                    <a:gd name="connsiteX5" fmla="*/ 4347 w 708020"/>
                    <a:gd name="connsiteY5" fmla="*/ 68731 h 154493"/>
                    <a:gd name="connsiteX6" fmla="*/ 0 w 708020"/>
                    <a:gd name="connsiteY6" fmla="*/ 55797 h 154493"/>
                    <a:gd name="connsiteX7" fmla="*/ 3295 w 708020"/>
                    <a:gd name="connsiteY7" fmla="*/ 54509 h 154493"/>
                    <a:gd name="connsiteX8" fmla="*/ 338998 w 708020"/>
                    <a:gd name="connsiteY8" fmla="*/ 0 h 154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8020" h="154493">
                      <a:moveTo>
                        <a:pt x="338998" y="0"/>
                      </a:moveTo>
                      <a:cubicBezTo>
                        <a:pt x="465251" y="0"/>
                        <a:pt x="584819" y="22836"/>
                        <a:pt x="684961" y="54509"/>
                      </a:cubicBezTo>
                      <a:lnTo>
                        <a:pt x="708020" y="62946"/>
                      </a:lnTo>
                      <a:lnTo>
                        <a:pt x="706075" y="68731"/>
                      </a:lnTo>
                      <a:cubicBezTo>
                        <a:pt x="672680" y="117675"/>
                        <a:pt x="528282" y="154493"/>
                        <a:pt x="355211" y="154493"/>
                      </a:cubicBezTo>
                      <a:cubicBezTo>
                        <a:pt x="182141" y="154493"/>
                        <a:pt x="37743" y="117675"/>
                        <a:pt x="4347" y="68731"/>
                      </a:cubicBezTo>
                      <a:lnTo>
                        <a:pt x="0" y="55797"/>
                      </a:lnTo>
                      <a:lnTo>
                        <a:pt x="3295" y="54509"/>
                      </a:lnTo>
                      <a:cubicBezTo>
                        <a:pt x="97738" y="22836"/>
                        <a:pt x="212746" y="0"/>
                        <a:pt x="33899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3" name="フリーフォーム: 図形 422">
                  <a:extLst>
                    <a:ext uri="{FF2B5EF4-FFF2-40B4-BE49-F238E27FC236}">
                      <a16:creationId xmlns:a16="http://schemas.microsoft.com/office/drawing/2014/main" id="{64FF14D0-0D18-467C-B60E-AAA76A217EAB}"/>
                    </a:ext>
                  </a:extLst>
                </p:cNvPr>
                <p:cNvSpPr/>
                <p:nvPr/>
              </p:nvSpPr>
              <p:spPr>
                <a:xfrm>
                  <a:off x="3413760" y="655321"/>
                  <a:ext cx="716280" cy="237571"/>
                </a:xfrm>
                <a:custGeom>
                  <a:avLst/>
                  <a:gdLst>
                    <a:gd name="connsiteX0" fmla="*/ 348615 w 716280"/>
                    <a:gd name="connsiteY0" fmla="*/ 0 h 237571"/>
                    <a:gd name="connsiteX1" fmla="*/ 716280 w 716280"/>
                    <a:gd name="connsiteY1" fmla="*/ 221709 h 237571"/>
                    <a:gd name="connsiteX2" fmla="*/ 710949 w 716280"/>
                    <a:gd name="connsiteY2" fmla="*/ 237571 h 237571"/>
                    <a:gd name="connsiteX3" fmla="*/ 687890 w 716280"/>
                    <a:gd name="connsiteY3" fmla="*/ 229134 h 237571"/>
                    <a:gd name="connsiteX4" fmla="*/ 341927 w 716280"/>
                    <a:gd name="connsiteY4" fmla="*/ 174625 h 237571"/>
                    <a:gd name="connsiteX5" fmla="*/ 6224 w 716280"/>
                    <a:gd name="connsiteY5" fmla="*/ 229134 h 237571"/>
                    <a:gd name="connsiteX6" fmla="*/ 2929 w 716280"/>
                    <a:gd name="connsiteY6" fmla="*/ 230422 h 237571"/>
                    <a:gd name="connsiteX7" fmla="*/ 0 w 716280"/>
                    <a:gd name="connsiteY7" fmla="*/ 221709 h 237571"/>
                    <a:gd name="connsiteX8" fmla="*/ 348615 w 716280"/>
                    <a:gd name="connsiteY8" fmla="*/ 0 h 237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6280" h="237571">
                      <a:moveTo>
                        <a:pt x="348615" y="0"/>
                      </a:moveTo>
                      <a:cubicBezTo>
                        <a:pt x="546410" y="0"/>
                        <a:pt x="716280" y="162389"/>
                        <a:pt x="716280" y="221709"/>
                      </a:cubicBezTo>
                      <a:lnTo>
                        <a:pt x="710949" y="237571"/>
                      </a:lnTo>
                      <a:lnTo>
                        <a:pt x="687890" y="229134"/>
                      </a:lnTo>
                      <a:cubicBezTo>
                        <a:pt x="587748" y="197461"/>
                        <a:pt x="468180" y="174625"/>
                        <a:pt x="341927" y="174625"/>
                      </a:cubicBezTo>
                      <a:cubicBezTo>
                        <a:pt x="215675" y="174625"/>
                        <a:pt x="100667" y="197461"/>
                        <a:pt x="6224" y="229134"/>
                      </a:cubicBezTo>
                      <a:lnTo>
                        <a:pt x="2929" y="230422"/>
                      </a:lnTo>
                      <a:lnTo>
                        <a:pt x="0" y="221709"/>
                      </a:lnTo>
                      <a:cubicBezTo>
                        <a:pt x="0" y="162389"/>
                        <a:pt x="150820" y="0"/>
                        <a:pt x="34861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8" name="グループ化 397">
                <a:extLst>
                  <a:ext uri="{FF2B5EF4-FFF2-40B4-BE49-F238E27FC236}">
                    <a16:creationId xmlns:a16="http://schemas.microsoft.com/office/drawing/2014/main" id="{0928939A-BE04-49FA-BF27-15063049C7C7}"/>
                  </a:ext>
                </a:extLst>
              </p:cNvPr>
              <p:cNvGrpSpPr/>
              <p:nvPr/>
            </p:nvGrpSpPr>
            <p:grpSpPr>
              <a:xfrm rot="5400000">
                <a:off x="5733574" y="2069133"/>
                <a:ext cx="197881" cy="549964"/>
                <a:chOff x="4417655" y="3129610"/>
                <a:chExt cx="340827" cy="829960"/>
              </a:xfrm>
              <a:solidFill>
                <a:srgbClr val="FFFFCC"/>
              </a:solidFill>
            </p:grpSpPr>
            <p:sp>
              <p:nvSpPr>
                <p:cNvPr id="417" name="フリーフォーム: 図形 416">
                  <a:extLst>
                    <a:ext uri="{FF2B5EF4-FFF2-40B4-BE49-F238E27FC236}">
                      <a16:creationId xmlns:a16="http://schemas.microsoft.com/office/drawing/2014/main" id="{C86A67BF-3CE3-4C58-B8BD-DC54ABAA4DF0}"/>
                    </a:ext>
                  </a:extLst>
                </p:cNvPr>
                <p:cNvSpPr/>
                <p:nvPr/>
              </p:nvSpPr>
              <p:spPr>
                <a:xfrm>
                  <a:off x="4566574" y="3129610"/>
                  <a:ext cx="187586" cy="829960"/>
                </a:xfrm>
                <a:custGeom>
                  <a:avLst/>
                  <a:gdLst>
                    <a:gd name="connsiteX0" fmla="*/ 187907 w 255239"/>
                    <a:gd name="connsiteY0" fmla="*/ 0 h 829960"/>
                    <a:gd name="connsiteX1" fmla="*/ 255239 w 255239"/>
                    <a:gd name="connsiteY1" fmla="*/ 0 h 829960"/>
                    <a:gd name="connsiteX2" fmla="*/ 207070 w 255239"/>
                    <a:gd name="connsiteY2" fmla="*/ 45794 h 829960"/>
                    <a:gd name="connsiteX3" fmla="*/ 67332 w 255239"/>
                    <a:gd name="connsiteY3" fmla="*/ 432248 h 829960"/>
                    <a:gd name="connsiteX4" fmla="*/ 207070 w 255239"/>
                    <a:gd name="connsiteY4" fmla="*/ 818703 h 829960"/>
                    <a:gd name="connsiteX5" fmla="*/ 218912 w 255239"/>
                    <a:gd name="connsiteY5" fmla="*/ 829960 h 829960"/>
                    <a:gd name="connsiteX6" fmla="*/ 151580 w 255239"/>
                    <a:gd name="connsiteY6" fmla="*/ 829960 h 829960"/>
                    <a:gd name="connsiteX7" fmla="*/ 139738 w 255239"/>
                    <a:gd name="connsiteY7" fmla="*/ 818703 h 829960"/>
                    <a:gd name="connsiteX8" fmla="*/ 0 w 255239"/>
                    <a:gd name="connsiteY8" fmla="*/ 432248 h 829960"/>
                    <a:gd name="connsiteX9" fmla="*/ 139738 w 255239"/>
                    <a:gd name="connsiteY9" fmla="*/ 45794 h 829960"/>
                    <a:gd name="connsiteX10" fmla="*/ 187907 w 255239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239" h="829960">
                      <a:moveTo>
                        <a:pt x="187907" y="0"/>
                      </a:moveTo>
                      <a:lnTo>
                        <a:pt x="255239" y="0"/>
                      </a:lnTo>
                      <a:lnTo>
                        <a:pt x="207070" y="45794"/>
                      </a:lnTo>
                      <a:cubicBezTo>
                        <a:pt x="117700" y="153216"/>
                        <a:pt x="67332" y="289611"/>
                        <a:pt x="67332" y="432248"/>
                      </a:cubicBezTo>
                      <a:cubicBezTo>
                        <a:pt x="67332" y="574886"/>
                        <a:pt x="117700" y="711280"/>
                        <a:pt x="207070" y="818703"/>
                      </a:cubicBezTo>
                      <a:lnTo>
                        <a:pt x="218912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8" name="フリーフォーム: 図形 417">
                  <a:extLst>
                    <a:ext uri="{FF2B5EF4-FFF2-40B4-BE49-F238E27FC236}">
                      <a16:creationId xmlns:a16="http://schemas.microsoft.com/office/drawing/2014/main" id="{5B6513FB-F47F-461F-A761-5B40F29B9A98}"/>
                    </a:ext>
                  </a:extLst>
                </p:cNvPr>
                <p:cNvSpPr/>
                <p:nvPr/>
              </p:nvSpPr>
              <p:spPr>
                <a:xfrm>
                  <a:off x="4515159" y="3129610"/>
                  <a:ext cx="241618" cy="829960"/>
                </a:xfrm>
                <a:custGeom>
                  <a:avLst/>
                  <a:gdLst>
                    <a:gd name="connsiteX0" fmla="*/ 187907 w 241618"/>
                    <a:gd name="connsiteY0" fmla="*/ 0 h 829960"/>
                    <a:gd name="connsiteX1" fmla="*/ 241618 w 241618"/>
                    <a:gd name="connsiteY1" fmla="*/ 0 h 829960"/>
                    <a:gd name="connsiteX2" fmla="*/ 193449 w 241618"/>
                    <a:gd name="connsiteY2" fmla="*/ 45794 h 829960"/>
                    <a:gd name="connsiteX3" fmla="*/ 53711 w 241618"/>
                    <a:gd name="connsiteY3" fmla="*/ 432248 h 829960"/>
                    <a:gd name="connsiteX4" fmla="*/ 193449 w 241618"/>
                    <a:gd name="connsiteY4" fmla="*/ 818703 h 829960"/>
                    <a:gd name="connsiteX5" fmla="*/ 205291 w 241618"/>
                    <a:gd name="connsiteY5" fmla="*/ 829960 h 829960"/>
                    <a:gd name="connsiteX6" fmla="*/ 151580 w 241618"/>
                    <a:gd name="connsiteY6" fmla="*/ 829960 h 829960"/>
                    <a:gd name="connsiteX7" fmla="*/ 139738 w 241618"/>
                    <a:gd name="connsiteY7" fmla="*/ 818703 h 829960"/>
                    <a:gd name="connsiteX8" fmla="*/ 0 w 241618"/>
                    <a:gd name="connsiteY8" fmla="*/ 432248 h 829960"/>
                    <a:gd name="connsiteX9" fmla="*/ 139738 w 241618"/>
                    <a:gd name="connsiteY9" fmla="*/ 45794 h 829960"/>
                    <a:gd name="connsiteX10" fmla="*/ 187907 w 241618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41618" h="829960">
                      <a:moveTo>
                        <a:pt x="187907" y="0"/>
                      </a:moveTo>
                      <a:lnTo>
                        <a:pt x="241618" y="0"/>
                      </a:lnTo>
                      <a:lnTo>
                        <a:pt x="193449" y="45794"/>
                      </a:lnTo>
                      <a:cubicBezTo>
                        <a:pt x="104079" y="153216"/>
                        <a:pt x="53711" y="289611"/>
                        <a:pt x="53711" y="432248"/>
                      </a:cubicBezTo>
                      <a:cubicBezTo>
                        <a:pt x="53711" y="574886"/>
                        <a:pt x="104079" y="711280"/>
                        <a:pt x="193449" y="818703"/>
                      </a:cubicBezTo>
                      <a:lnTo>
                        <a:pt x="205291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19" name="グループ化 418">
                  <a:extLst>
                    <a:ext uri="{FF2B5EF4-FFF2-40B4-BE49-F238E27FC236}">
                      <a16:creationId xmlns:a16="http://schemas.microsoft.com/office/drawing/2014/main" id="{84E909DC-65D8-476E-B1B6-5F0BEAA2B614}"/>
                    </a:ext>
                  </a:extLst>
                </p:cNvPr>
                <p:cNvGrpSpPr/>
                <p:nvPr/>
              </p:nvGrpSpPr>
              <p:grpSpPr>
                <a:xfrm>
                  <a:off x="4417655" y="3129610"/>
                  <a:ext cx="340827" cy="829960"/>
                  <a:chOff x="4273471" y="3129610"/>
                  <a:chExt cx="389754" cy="829960"/>
                </a:xfrm>
                <a:grpFill/>
              </p:grpSpPr>
              <p:sp>
                <p:nvSpPr>
                  <p:cNvPr id="420" name="フリーフォーム: 図形 419">
                    <a:extLst>
                      <a:ext uri="{FF2B5EF4-FFF2-40B4-BE49-F238E27FC236}">
                        <a16:creationId xmlns:a16="http://schemas.microsoft.com/office/drawing/2014/main" id="{3D330063-9BED-429B-A5DA-A5342B7189F2}"/>
                      </a:ext>
                    </a:extLst>
                  </p:cNvPr>
                  <p:cNvSpPr/>
                  <p:nvPr/>
                </p:nvSpPr>
                <p:spPr>
                  <a:xfrm>
                    <a:off x="4273471" y="3129610"/>
                    <a:ext cx="324721" cy="829960"/>
                  </a:xfrm>
                  <a:custGeom>
                    <a:avLst/>
                    <a:gdLst>
                      <a:gd name="connsiteX0" fmla="*/ 271010 w 324721"/>
                      <a:gd name="connsiteY0" fmla="*/ 0 h 829960"/>
                      <a:gd name="connsiteX1" fmla="*/ 324721 w 324721"/>
                      <a:gd name="connsiteY1" fmla="*/ 0 h 829960"/>
                      <a:gd name="connsiteX2" fmla="*/ 266828 w 324721"/>
                      <a:gd name="connsiteY2" fmla="*/ 31424 h 829960"/>
                      <a:gd name="connsiteX3" fmla="*/ 53711 w 324721"/>
                      <a:gd name="connsiteY3" fmla="*/ 432248 h 829960"/>
                      <a:gd name="connsiteX4" fmla="*/ 195290 w 324721"/>
                      <a:gd name="connsiteY4" fmla="*/ 774048 h 829960"/>
                      <a:gd name="connsiteX5" fmla="*/ 263056 w 324721"/>
                      <a:gd name="connsiteY5" fmla="*/ 829960 h 829960"/>
                      <a:gd name="connsiteX6" fmla="*/ 209345 w 324721"/>
                      <a:gd name="connsiteY6" fmla="*/ 829960 h 829960"/>
                      <a:gd name="connsiteX7" fmla="*/ 141579 w 324721"/>
                      <a:gd name="connsiteY7" fmla="*/ 774048 h 829960"/>
                      <a:gd name="connsiteX8" fmla="*/ 0 w 324721"/>
                      <a:gd name="connsiteY8" fmla="*/ 432248 h 829960"/>
                      <a:gd name="connsiteX9" fmla="*/ 213117 w 324721"/>
                      <a:gd name="connsiteY9" fmla="*/ 31424 h 829960"/>
                      <a:gd name="connsiteX10" fmla="*/ 271010 w 324721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24721" h="829960">
                        <a:moveTo>
                          <a:pt x="271010" y="0"/>
                        </a:moveTo>
                        <a:lnTo>
                          <a:pt x="324721" y="0"/>
                        </a:lnTo>
                        <a:lnTo>
                          <a:pt x="266828" y="31424"/>
                        </a:lnTo>
                        <a:cubicBezTo>
                          <a:pt x="138249" y="118290"/>
                          <a:pt x="53711" y="265397"/>
                          <a:pt x="53711" y="432248"/>
                        </a:cubicBezTo>
                        <a:cubicBezTo>
                          <a:pt x="53711" y="565729"/>
                          <a:pt x="107815" y="686574"/>
                          <a:pt x="195290" y="774048"/>
                        </a:cubicBezTo>
                        <a:lnTo>
                          <a:pt x="263056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1" name="フリーフォーム: 図形 420">
                    <a:extLst>
                      <a:ext uri="{FF2B5EF4-FFF2-40B4-BE49-F238E27FC236}">
                        <a16:creationId xmlns:a16="http://schemas.microsoft.com/office/drawing/2014/main" id="{41FAEBFC-634D-49CE-9D3B-579E696C07B4}"/>
                      </a:ext>
                    </a:extLst>
                  </p:cNvPr>
                  <p:cNvSpPr/>
                  <p:nvPr/>
                </p:nvSpPr>
                <p:spPr>
                  <a:xfrm>
                    <a:off x="4324883" y="3129610"/>
                    <a:ext cx="338342" cy="829960"/>
                  </a:xfrm>
                  <a:custGeom>
                    <a:avLst/>
                    <a:gdLst>
                      <a:gd name="connsiteX0" fmla="*/ 271010 w 338342"/>
                      <a:gd name="connsiteY0" fmla="*/ 0 h 829960"/>
                      <a:gd name="connsiteX1" fmla="*/ 338342 w 338342"/>
                      <a:gd name="connsiteY1" fmla="*/ 0 h 829960"/>
                      <a:gd name="connsiteX2" fmla="*/ 280449 w 338342"/>
                      <a:gd name="connsiteY2" fmla="*/ 31424 h 829960"/>
                      <a:gd name="connsiteX3" fmla="*/ 67332 w 338342"/>
                      <a:gd name="connsiteY3" fmla="*/ 432248 h 829960"/>
                      <a:gd name="connsiteX4" fmla="*/ 208911 w 338342"/>
                      <a:gd name="connsiteY4" fmla="*/ 774048 h 829960"/>
                      <a:gd name="connsiteX5" fmla="*/ 276677 w 338342"/>
                      <a:gd name="connsiteY5" fmla="*/ 829960 h 829960"/>
                      <a:gd name="connsiteX6" fmla="*/ 209345 w 338342"/>
                      <a:gd name="connsiteY6" fmla="*/ 829960 h 829960"/>
                      <a:gd name="connsiteX7" fmla="*/ 141579 w 338342"/>
                      <a:gd name="connsiteY7" fmla="*/ 774048 h 829960"/>
                      <a:gd name="connsiteX8" fmla="*/ 0 w 338342"/>
                      <a:gd name="connsiteY8" fmla="*/ 432248 h 829960"/>
                      <a:gd name="connsiteX9" fmla="*/ 213117 w 338342"/>
                      <a:gd name="connsiteY9" fmla="*/ 31424 h 829960"/>
                      <a:gd name="connsiteX10" fmla="*/ 271010 w 338342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38342" h="829960">
                        <a:moveTo>
                          <a:pt x="271010" y="0"/>
                        </a:moveTo>
                        <a:lnTo>
                          <a:pt x="338342" y="0"/>
                        </a:lnTo>
                        <a:lnTo>
                          <a:pt x="280449" y="31424"/>
                        </a:lnTo>
                        <a:cubicBezTo>
                          <a:pt x="151870" y="118290"/>
                          <a:pt x="67332" y="265397"/>
                          <a:pt x="67332" y="432248"/>
                        </a:cubicBezTo>
                        <a:cubicBezTo>
                          <a:pt x="67332" y="565729"/>
                          <a:pt x="121436" y="686574"/>
                          <a:pt x="208911" y="774048"/>
                        </a:cubicBezTo>
                        <a:lnTo>
                          <a:pt x="276677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99" name="グループ化 398">
                <a:extLst>
                  <a:ext uri="{FF2B5EF4-FFF2-40B4-BE49-F238E27FC236}">
                    <a16:creationId xmlns:a16="http://schemas.microsoft.com/office/drawing/2014/main" id="{614D7A72-4485-4773-A18B-517499487F86}"/>
                  </a:ext>
                </a:extLst>
              </p:cNvPr>
              <p:cNvGrpSpPr/>
              <p:nvPr/>
            </p:nvGrpSpPr>
            <p:grpSpPr>
              <a:xfrm rot="5400000">
                <a:off x="5158899" y="1399209"/>
                <a:ext cx="197881" cy="549964"/>
                <a:chOff x="4417655" y="3129610"/>
                <a:chExt cx="340827" cy="829960"/>
              </a:xfrm>
              <a:solidFill>
                <a:srgbClr val="FFFFCC"/>
              </a:solidFill>
            </p:grpSpPr>
            <p:sp>
              <p:nvSpPr>
                <p:cNvPr id="412" name="フリーフォーム: 図形 411">
                  <a:extLst>
                    <a:ext uri="{FF2B5EF4-FFF2-40B4-BE49-F238E27FC236}">
                      <a16:creationId xmlns:a16="http://schemas.microsoft.com/office/drawing/2014/main" id="{51B523FB-FA11-4E8A-AD68-DA87D3C70166}"/>
                    </a:ext>
                  </a:extLst>
                </p:cNvPr>
                <p:cNvSpPr/>
                <p:nvPr/>
              </p:nvSpPr>
              <p:spPr>
                <a:xfrm>
                  <a:off x="4566574" y="3129610"/>
                  <a:ext cx="187586" cy="829960"/>
                </a:xfrm>
                <a:custGeom>
                  <a:avLst/>
                  <a:gdLst>
                    <a:gd name="connsiteX0" fmla="*/ 187907 w 255239"/>
                    <a:gd name="connsiteY0" fmla="*/ 0 h 829960"/>
                    <a:gd name="connsiteX1" fmla="*/ 255239 w 255239"/>
                    <a:gd name="connsiteY1" fmla="*/ 0 h 829960"/>
                    <a:gd name="connsiteX2" fmla="*/ 207070 w 255239"/>
                    <a:gd name="connsiteY2" fmla="*/ 45794 h 829960"/>
                    <a:gd name="connsiteX3" fmla="*/ 67332 w 255239"/>
                    <a:gd name="connsiteY3" fmla="*/ 432248 h 829960"/>
                    <a:gd name="connsiteX4" fmla="*/ 207070 w 255239"/>
                    <a:gd name="connsiteY4" fmla="*/ 818703 h 829960"/>
                    <a:gd name="connsiteX5" fmla="*/ 218912 w 255239"/>
                    <a:gd name="connsiteY5" fmla="*/ 829960 h 829960"/>
                    <a:gd name="connsiteX6" fmla="*/ 151580 w 255239"/>
                    <a:gd name="connsiteY6" fmla="*/ 829960 h 829960"/>
                    <a:gd name="connsiteX7" fmla="*/ 139738 w 255239"/>
                    <a:gd name="connsiteY7" fmla="*/ 818703 h 829960"/>
                    <a:gd name="connsiteX8" fmla="*/ 0 w 255239"/>
                    <a:gd name="connsiteY8" fmla="*/ 432248 h 829960"/>
                    <a:gd name="connsiteX9" fmla="*/ 139738 w 255239"/>
                    <a:gd name="connsiteY9" fmla="*/ 45794 h 829960"/>
                    <a:gd name="connsiteX10" fmla="*/ 187907 w 255239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239" h="829960">
                      <a:moveTo>
                        <a:pt x="187907" y="0"/>
                      </a:moveTo>
                      <a:lnTo>
                        <a:pt x="255239" y="0"/>
                      </a:lnTo>
                      <a:lnTo>
                        <a:pt x="207070" y="45794"/>
                      </a:lnTo>
                      <a:cubicBezTo>
                        <a:pt x="117700" y="153216"/>
                        <a:pt x="67332" y="289611"/>
                        <a:pt x="67332" y="432248"/>
                      </a:cubicBezTo>
                      <a:cubicBezTo>
                        <a:pt x="67332" y="574886"/>
                        <a:pt x="117700" y="711280"/>
                        <a:pt x="207070" y="818703"/>
                      </a:cubicBezTo>
                      <a:lnTo>
                        <a:pt x="218912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3" name="フリーフォーム: 図形 412">
                  <a:extLst>
                    <a:ext uri="{FF2B5EF4-FFF2-40B4-BE49-F238E27FC236}">
                      <a16:creationId xmlns:a16="http://schemas.microsoft.com/office/drawing/2014/main" id="{81CC3FAD-B79F-4633-BC07-E382506B0533}"/>
                    </a:ext>
                  </a:extLst>
                </p:cNvPr>
                <p:cNvSpPr/>
                <p:nvPr/>
              </p:nvSpPr>
              <p:spPr>
                <a:xfrm>
                  <a:off x="4515159" y="3129610"/>
                  <a:ext cx="241618" cy="829960"/>
                </a:xfrm>
                <a:custGeom>
                  <a:avLst/>
                  <a:gdLst>
                    <a:gd name="connsiteX0" fmla="*/ 187907 w 241618"/>
                    <a:gd name="connsiteY0" fmla="*/ 0 h 829960"/>
                    <a:gd name="connsiteX1" fmla="*/ 241618 w 241618"/>
                    <a:gd name="connsiteY1" fmla="*/ 0 h 829960"/>
                    <a:gd name="connsiteX2" fmla="*/ 193449 w 241618"/>
                    <a:gd name="connsiteY2" fmla="*/ 45794 h 829960"/>
                    <a:gd name="connsiteX3" fmla="*/ 53711 w 241618"/>
                    <a:gd name="connsiteY3" fmla="*/ 432248 h 829960"/>
                    <a:gd name="connsiteX4" fmla="*/ 193449 w 241618"/>
                    <a:gd name="connsiteY4" fmla="*/ 818703 h 829960"/>
                    <a:gd name="connsiteX5" fmla="*/ 205291 w 241618"/>
                    <a:gd name="connsiteY5" fmla="*/ 829960 h 829960"/>
                    <a:gd name="connsiteX6" fmla="*/ 151580 w 241618"/>
                    <a:gd name="connsiteY6" fmla="*/ 829960 h 829960"/>
                    <a:gd name="connsiteX7" fmla="*/ 139738 w 241618"/>
                    <a:gd name="connsiteY7" fmla="*/ 818703 h 829960"/>
                    <a:gd name="connsiteX8" fmla="*/ 0 w 241618"/>
                    <a:gd name="connsiteY8" fmla="*/ 432248 h 829960"/>
                    <a:gd name="connsiteX9" fmla="*/ 139738 w 241618"/>
                    <a:gd name="connsiteY9" fmla="*/ 45794 h 829960"/>
                    <a:gd name="connsiteX10" fmla="*/ 187907 w 241618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41618" h="829960">
                      <a:moveTo>
                        <a:pt x="187907" y="0"/>
                      </a:moveTo>
                      <a:lnTo>
                        <a:pt x="241618" y="0"/>
                      </a:lnTo>
                      <a:lnTo>
                        <a:pt x="193449" y="45794"/>
                      </a:lnTo>
                      <a:cubicBezTo>
                        <a:pt x="104079" y="153216"/>
                        <a:pt x="53711" y="289611"/>
                        <a:pt x="53711" y="432248"/>
                      </a:cubicBezTo>
                      <a:cubicBezTo>
                        <a:pt x="53711" y="574886"/>
                        <a:pt x="104079" y="711280"/>
                        <a:pt x="193449" y="818703"/>
                      </a:cubicBezTo>
                      <a:lnTo>
                        <a:pt x="205291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14" name="グループ化 413">
                  <a:extLst>
                    <a:ext uri="{FF2B5EF4-FFF2-40B4-BE49-F238E27FC236}">
                      <a16:creationId xmlns:a16="http://schemas.microsoft.com/office/drawing/2014/main" id="{7E553FC1-F969-4581-924F-CA253A9BD8E2}"/>
                    </a:ext>
                  </a:extLst>
                </p:cNvPr>
                <p:cNvGrpSpPr/>
                <p:nvPr/>
              </p:nvGrpSpPr>
              <p:grpSpPr>
                <a:xfrm>
                  <a:off x="4417655" y="3129610"/>
                  <a:ext cx="340827" cy="829960"/>
                  <a:chOff x="4273471" y="3129610"/>
                  <a:chExt cx="389754" cy="829960"/>
                </a:xfrm>
                <a:grpFill/>
              </p:grpSpPr>
              <p:sp>
                <p:nvSpPr>
                  <p:cNvPr id="415" name="フリーフォーム: 図形 414">
                    <a:extLst>
                      <a:ext uri="{FF2B5EF4-FFF2-40B4-BE49-F238E27FC236}">
                        <a16:creationId xmlns:a16="http://schemas.microsoft.com/office/drawing/2014/main" id="{C24CA19A-76D6-4174-9DF5-05290F0822E8}"/>
                      </a:ext>
                    </a:extLst>
                  </p:cNvPr>
                  <p:cNvSpPr/>
                  <p:nvPr/>
                </p:nvSpPr>
                <p:spPr>
                  <a:xfrm>
                    <a:off x="4273471" y="3129610"/>
                    <a:ext cx="324721" cy="829960"/>
                  </a:xfrm>
                  <a:custGeom>
                    <a:avLst/>
                    <a:gdLst>
                      <a:gd name="connsiteX0" fmla="*/ 271010 w 324721"/>
                      <a:gd name="connsiteY0" fmla="*/ 0 h 829960"/>
                      <a:gd name="connsiteX1" fmla="*/ 324721 w 324721"/>
                      <a:gd name="connsiteY1" fmla="*/ 0 h 829960"/>
                      <a:gd name="connsiteX2" fmla="*/ 266828 w 324721"/>
                      <a:gd name="connsiteY2" fmla="*/ 31424 h 829960"/>
                      <a:gd name="connsiteX3" fmla="*/ 53711 w 324721"/>
                      <a:gd name="connsiteY3" fmla="*/ 432248 h 829960"/>
                      <a:gd name="connsiteX4" fmla="*/ 195290 w 324721"/>
                      <a:gd name="connsiteY4" fmla="*/ 774048 h 829960"/>
                      <a:gd name="connsiteX5" fmla="*/ 263056 w 324721"/>
                      <a:gd name="connsiteY5" fmla="*/ 829960 h 829960"/>
                      <a:gd name="connsiteX6" fmla="*/ 209345 w 324721"/>
                      <a:gd name="connsiteY6" fmla="*/ 829960 h 829960"/>
                      <a:gd name="connsiteX7" fmla="*/ 141579 w 324721"/>
                      <a:gd name="connsiteY7" fmla="*/ 774048 h 829960"/>
                      <a:gd name="connsiteX8" fmla="*/ 0 w 324721"/>
                      <a:gd name="connsiteY8" fmla="*/ 432248 h 829960"/>
                      <a:gd name="connsiteX9" fmla="*/ 213117 w 324721"/>
                      <a:gd name="connsiteY9" fmla="*/ 31424 h 829960"/>
                      <a:gd name="connsiteX10" fmla="*/ 271010 w 324721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24721" h="829960">
                        <a:moveTo>
                          <a:pt x="271010" y="0"/>
                        </a:moveTo>
                        <a:lnTo>
                          <a:pt x="324721" y="0"/>
                        </a:lnTo>
                        <a:lnTo>
                          <a:pt x="266828" y="31424"/>
                        </a:lnTo>
                        <a:cubicBezTo>
                          <a:pt x="138249" y="118290"/>
                          <a:pt x="53711" y="265397"/>
                          <a:pt x="53711" y="432248"/>
                        </a:cubicBezTo>
                        <a:cubicBezTo>
                          <a:pt x="53711" y="565729"/>
                          <a:pt x="107815" y="686574"/>
                          <a:pt x="195290" y="774048"/>
                        </a:cubicBezTo>
                        <a:lnTo>
                          <a:pt x="263056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6" name="フリーフォーム: 図形 415">
                    <a:extLst>
                      <a:ext uri="{FF2B5EF4-FFF2-40B4-BE49-F238E27FC236}">
                        <a16:creationId xmlns:a16="http://schemas.microsoft.com/office/drawing/2014/main" id="{04A6F877-B171-4D05-9CFC-7608BF8DD342}"/>
                      </a:ext>
                    </a:extLst>
                  </p:cNvPr>
                  <p:cNvSpPr/>
                  <p:nvPr/>
                </p:nvSpPr>
                <p:spPr>
                  <a:xfrm>
                    <a:off x="4324883" y="3129610"/>
                    <a:ext cx="338342" cy="829960"/>
                  </a:xfrm>
                  <a:custGeom>
                    <a:avLst/>
                    <a:gdLst>
                      <a:gd name="connsiteX0" fmla="*/ 271010 w 338342"/>
                      <a:gd name="connsiteY0" fmla="*/ 0 h 829960"/>
                      <a:gd name="connsiteX1" fmla="*/ 338342 w 338342"/>
                      <a:gd name="connsiteY1" fmla="*/ 0 h 829960"/>
                      <a:gd name="connsiteX2" fmla="*/ 280449 w 338342"/>
                      <a:gd name="connsiteY2" fmla="*/ 31424 h 829960"/>
                      <a:gd name="connsiteX3" fmla="*/ 67332 w 338342"/>
                      <a:gd name="connsiteY3" fmla="*/ 432248 h 829960"/>
                      <a:gd name="connsiteX4" fmla="*/ 208911 w 338342"/>
                      <a:gd name="connsiteY4" fmla="*/ 774048 h 829960"/>
                      <a:gd name="connsiteX5" fmla="*/ 276677 w 338342"/>
                      <a:gd name="connsiteY5" fmla="*/ 829960 h 829960"/>
                      <a:gd name="connsiteX6" fmla="*/ 209345 w 338342"/>
                      <a:gd name="connsiteY6" fmla="*/ 829960 h 829960"/>
                      <a:gd name="connsiteX7" fmla="*/ 141579 w 338342"/>
                      <a:gd name="connsiteY7" fmla="*/ 774048 h 829960"/>
                      <a:gd name="connsiteX8" fmla="*/ 0 w 338342"/>
                      <a:gd name="connsiteY8" fmla="*/ 432248 h 829960"/>
                      <a:gd name="connsiteX9" fmla="*/ 213117 w 338342"/>
                      <a:gd name="connsiteY9" fmla="*/ 31424 h 829960"/>
                      <a:gd name="connsiteX10" fmla="*/ 271010 w 338342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38342" h="829960">
                        <a:moveTo>
                          <a:pt x="271010" y="0"/>
                        </a:moveTo>
                        <a:lnTo>
                          <a:pt x="338342" y="0"/>
                        </a:lnTo>
                        <a:lnTo>
                          <a:pt x="280449" y="31424"/>
                        </a:lnTo>
                        <a:cubicBezTo>
                          <a:pt x="151870" y="118290"/>
                          <a:pt x="67332" y="265397"/>
                          <a:pt x="67332" y="432248"/>
                        </a:cubicBezTo>
                        <a:cubicBezTo>
                          <a:pt x="67332" y="565729"/>
                          <a:pt x="121436" y="686574"/>
                          <a:pt x="208911" y="774048"/>
                        </a:cubicBezTo>
                        <a:lnTo>
                          <a:pt x="276677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00" name="グループ化 399">
                <a:extLst>
                  <a:ext uri="{FF2B5EF4-FFF2-40B4-BE49-F238E27FC236}">
                    <a16:creationId xmlns:a16="http://schemas.microsoft.com/office/drawing/2014/main" id="{A21ABB69-8A78-4D2A-A617-50AD86C74BD9}"/>
                  </a:ext>
                </a:extLst>
              </p:cNvPr>
              <p:cNvGrpSpPr/>
              <p:nvPr/>
            </p:nvGrpSpPr>
            <p:grpSpPr>
              <a:xfrm rot="16200000">
                <a:off x="4349148" y="1764276"/>
                <a:ext cx="197881" cy="549964"/>
                <a:chOff x="4417655" y="3129610"/>
                <a:chExt cx="340827" cy="829960"/>
              </a:xfrm>
              <a:solidFill>
                <a:srgbClr val="FFFFCC"/>
              </a:solidFill>
            </p:grpSpPr>
            <p:sp>
              <p:nvSpPr>
                <p:cNvPr id="407" name="フリーフォーム: 図形 406">
                  <a:extLst>
                    <a:ext uri="{FF2B5EF4-FFF2-40B4-BE49-F238E27FC236}">
                      <a16:creationId xmlns:a16="http://schemas.microsoft.com/office/drawing/2014/main" id="{495AECAC-82AA-4A4E-81C7-4AFBE90651BB}"/>
                    </a:ext>
                  </a:extLst>
                </p:cNvPr>
                <p:cNvSpPr/>
                <p:nvPr/>
              </p:nvSpPr>
              <p:spPr>
                <a:xfrm>
                  <a:off x="4566574" y="3129610"/>
                  <a:ext cx="187586" cy="829960"/>
                </a:xfrm>
                <a:custGeom>
                  <a:avLst/>
                  <a:gdLst>
                    <a:gd name="connsiteX0" fmla="*/ 187907 w 255239"/>
                    <a:gd name="connsiteY0" fmla="*/ 0 h 829960"/>
                    <a:gd name="connsiteX1" fmla="*/ 255239 w 255239"/>
                    <a:gd name="connsiteY1" fmla="*/ 0 h 829960"/>
                    <a:gd name="connsiteX2" fmla="*/ 207070 w 255239"/>
                    <a:gd name="connsiteY2" fmla="*/ 45794 h 829960"/>
                    <a:gd name="connsiteX3" fmla="*/ 67332 w 255239"/>
                    <a:gd name="connsiteY3" fmla="*/ 432248 h 829960"/>
                    <a:gd name="connsiteX4" fmla="*/ 207070 w 255239"/>
                    <a:gd name="connsiteY4" fmla="*/ 818703 h 829960"/>
                    <a:gd name="connsiteX5" fmla="*/ 218912 w 255239"/>
                    <a:gd name="connsiteY5" fmla="*/ 829960 h 829960"/>
                    <a:gd name="connsiteX6" fmla="*/ 151580 w 255239"/>
                    <a:gd name="connsiteY6" fmla="*/ 829960 h 829960"/>
                    <a:gd name="connsiteX7" fmla="*/ 139738 w 255239"/>
                    <a:gd name="connsiteY7" fmla="*/ 818703 h 829960"/>
                    <a:gd name="connsiteX8" fmla="*/ 0 w 255239"/>
                    <a:gd name="connsiteY8" fmla="*/ 432248 h 829960"/>
                    <a:gd name="connsiteX9" fmla="*/ 139738 w 255239"/>
                    <a:gd name="connsiteY9" fmla="*/ 45794 h 829960"/>
                    <a:gd name="connsiteX10" fmla="*/ 187907 w 255239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239" h="829960">
                      <a:moveTo>
                        <a:pt x="187907" y="0"/>
                      </a:moveTo>
                      <a:lnTo>
                        <a:pt x="255239" y="0"/>
                      </a:lnTo>
                      <a:lnTo>
                        <a:pt x="207070" y="45794"/>
                      </a:lnTo>
                      <a:cubicBezTo>
                        <a:pt x="117700" y="153216"/>
                        <a:pt x="67332" y="289611"/>
                        <a:pt x="67332" y="432248"/>
                      </a:cubicBezTo>
                      <a:cubicBezTo>
                        <a:pt x="67332" y="574886"/>
                        <a:pt x="117700" y="711280"/>
                        <a:pt x="207070" y="818703"/>
                      </a:cubicBezTo>
                      <a:lnTo>
                        <a:pt x="218912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8" name="フリーフォーム: 図形 407">
                  <a:extLst>
                    <a:ext uri="{FF2B5EF4-FFF2-40B4-BE49-F238E27FC236}">
                      <a16:creationId xmlns:a16="http://schemas.microsoft.com/office/drawing/2014/main" id="{26297ABC-D77A-45DD-A013-79B371548297}"/>
                    </a:ext>
                  </a:extLst>
                </p:cNvPr>
                <p:cNvSpPr/>
                <p:nvPr/>
              </p:nvSpPr>
              <p:spPr>
                <a:xfrm>
                  <a:off x="4515159" y="3129610"/>
                  <a:ext cx="241618" cy="829960"/>
                </a:xfrm>
                <a:custGeom>
                  <a:avLst/>
                  <a:gdLst>
                    <a:gd name="connsiteX0" fmla="*/ 187907 w 241618"/>
                    <a:gd name="connsiteY0" fmla="*/ 0 h 829960"/>
                    <a:gd name="connsiteX1" fmla="*/ 241618 w 241618"/>
                    <a:gd name="connsiteY1" fmla="*/ 0 h 829960"/>
                    <a:gd name="connsiteX2" fmla="*/ 193449 w 241618"/>
                    <a:gd name="connsiteY2" fmla="*/ 45794 h 829960"/>
                    <a:gd name="connsiteX3" fmla="*/ 53711 w 241618"/>
                    <a:gd name="connsiteY3" fmla="*/ 432248 h 829960"/>
                    <a:gd name="connsiteX4" fmla="*/ 193449 w 241618"/>
                    <a:gd name="connsiteY4" fmla="*/ 818703 h 829960"/>
                    <a:gd name="connsiteX5" fmla="*/ 205291 w 241618"/>
                    <a:gd name="connsiteY5" fmla="*/ 829960 h 829960"/>
                    <a:gd name="connsiteX6" fmla="*/ 151580 w 241618"/>
                    <a:gd name="connsiteY6" fmla="*/ 829960 h 829960"/>
                    <a:gd name="connsiteX7" fmla="*/ 139738 w 241618"/>
                    <a:gd name="connsiteY7" fmla="*/ 818703 h 829960"/>
                    <a:gd name="connsiteX8" fmla="*/ 0 w 241618"/>
                    <a:gd name="connsiteY8" fmla="*/ 432248 h 829960"/>
                    <a:gd name="connsiteX9" fmla="*/ 139738 w 241618"/>
                    <a:gd name="connsiteY9" fmla="*/ 45794 h 829960"/>
                    <a:gd name="connsiteX10" fmla="*/ 187907 w 241618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41618" h="829960">
                      <a:moveTo>
                        <a:pt x="187907" y="0"/>
                      </a:moveTo>
                      <a:lnTo>
                        <a:pt x="241618" y="0"/>
                      </a:lnTo>
                      <a:lnTo>
                        <a:pt x="193449" y="45794"/>
                      </a:lnTo>
                      <a:cubicBezTo>
                        <a:pt x="104079" y="153216"/>
                        <a:pt x="53711" y="289611"/>
                        <a:pt x="53711" y="432248"/>
                      </a:cubicBezTo>
                      <a:cubicBezTo>
                        <a:pt x="53711" y="574886"/>
                        <a:pt x="104079" y="711280"/>
                        <a:pt x="193449" y="818703"/>
                      </a:cubicBezTo>
                      <a:lnTo>
                        <a:pt x="205291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09" name="グループ化 408">
                  <a:extLst>
                    <a:ext uri="{FF2B5EF4-FFF2-40B4-BE49-F238E27FC236}">
                      <a16:creationId xmlns:a16="http://schemas.microsoft.com/office/drawing/2014/main" id="{DC0F2FB3-C64D-428A-AA18-5979ED3669F7}"/>
                    </a:ext>
                  </a:extLst>
                </p:cNvPr>
                <p:cNvGrpSpPr/>
                <p:nvPr/>
              </p:nvGrpSpPr>
              <p:grpSpPr>
                <a:xfrm>
                  <a:off x="4417655" y="3129610"/>
                  <a:ext cx="340827" cy="829960"/>
                  <a:chOff x="4273471" y="3129610"/>
                  <a:chExt cx="389754" cy="829960"/>
                </a:xfrm>
                <a:grpFill/>
              </p:grpSpPr>
              <p:sp>
                <p:nvSpPr>
                  <p:cNvPr id="410" name="フリーフォーム: 図形 409">
                    <a:extLst>
                      <a:ext uri="{FF2B5EF4-FFF2-40B4-BE49-F238E27FC236}">
                        <a16:creationId xmlns:a16="http://schemas.microsoft.com/office/drawing/2014/main" id="{BBF5F273-304D-4D9B-9AD9-14B2F07B3100}"/>
                      </a:ext>
                    </a:extLst>
                  </p:cNvPr>
                  <p:cNvSpPr/>
                  <p:nvPr/>
                </p:nvSpPr>
                <p:spPr>
                  <a:xfrm>
                    <a:off x="4273471" y="3129610"/>
                    <a:ext cx="324721" cy="829960"/>
                  </a:xfrm>
                  <a:custGeom>
                    <a:avLst/>
                    <a:gdLst>
                      <a:gd name="connsiteX0" fmla="*/ 271010 w 324721"/>
                      <a:gd name="connsiteY0" fmla="*/ 0 h 829960"/>
                      <a:gd name="connsiteX1" fmla="*/ 324721 w 324721"/>
                      <a:gd name="connsiteY1" fmla="*/ 0 h 829960"/>
                      <a:gd name="connsiteX2" fmla="*/ 266828 w 324721"/>
                      <a:gd name="connsiteY2" fmla="*/ 31424 h 829960"/>
                      <a:gd name="connsiteX3" fmla="*/ 53711 w 324721"/>
                      <a:gd name="connsiteY3" fmla="*/ 432248 h 829960"/>
                      <a:gd name="connsiteX4" fmla="*/ 195290 w 324721"/>
                      <a:gd name="connsiteY4" fmla="*/ 774048 h 829960"/>
                      <a:gd name="connsiteX5" fmla="*/ 263056 w 324721"/>
                      <a:gd name="connsiteY5" fmla="*/ 829960 h 829960"/>
                      <a:gd name="connsiteX6" fmla="*/ 209345 w 324721"/>
                      <a:gd name="connsiteY6" fmla="*/ 829960 h 829960"/>
                      <a:gd name="connsiteX7" fmla="*/ 141579 w 324721"/>
                      <a:gd name="connsiteY7" fmla="*/ 774048 h 829960"/>
                      <a:gd name="connsiteX8" fmla="*/ 0 w 324721"/>
                      <a:gd name="connsiteY8" fmla="*/ 432248 h 829960"/>
                      <a:gd name="connsiteX9" fmla="*/ 213117 w 324721"/>
                      <a:gd name="connsiteY9" fmla="*/ 31424 h 829960"/>
                      <a:gd name="connsiteX10" fmla="*/ 271010 w 324721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24721" h="829960">
                        <a:moveTo>
                          <a:pt x="271010" y="0"/>
                        </a:moveTo>
                        <a:lnTo>
                          <a:pt x="324721" y="0"/>
                        </a:lnTo>
                        <a:lnTo>
                          <a:pt x="266828" y="31424"/>
                        </a:lnTo>
                        <a:cubicBezTo>
                          <a:pt x="138249" y="118290"/>
                          <a:pt x="53711" y="265397"/>
                          <a:pt x="53711" y="432248"/>
                        </a:cubicBezTo>
                        <a:cubicBezTo>
                          <a:pt x="53711" y="565729"/>
                          <a:pt x="107815" y="686574"/>
                          <a:pt x="195290" y="774048"/>
                        </a:cubicBezTo>
                        <a:lnTo>
                          <a:pt x="263056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1" name="フリーフォーム: 図形 410">
                    <a:extLst>
                      <a:ext uri="{FF2B5EF4-FFF2-40B4-BE49-F238E27FC236}">
                        <a16:creationId xmlns:a16="http://schemas.microsoft.com/office/drawing/2014/main" id="{3CE2E32D-CD47-4F81-A294-82BE9EC3DE72}"/>
                      </a:ext>
                    </a:extLst>
                  </p:cNvPr>
                  <p:cNvSpPr/>
                  <p:nvPr/>
                </p:nvSpPr>
                <p:spPr>
                  <a:xfrm>
                    <a:off x="4324883" y="3129610"/>
                    <a:ext cx="338342" cy="829960"/>
                  </a:xfrm>
                  <a:custGeom>
                    <a:avLst/>
                    <a:gdLst>
                      <a:gd name="connsiteX0" fmla="*/ 271010 w 338342"/>
                      <a:gd name="connsiteY0" fmla="*/ 0 h 829960"/>
                      <a:gd name="connsiteX1" fmla="*/ 338342 w 338342"/>
                      <a:gd name="connsiteY1" fmla="*/ 0 h 829960"/>
                      <a:gd name="connsiteX2" fmla="*/ 280449 w 338342"/>
                      <a:gd name="connsiteY2" fmla="*/ 31424 h 829960"/>
                      <a:gd name="connsiteX3" fmla="*/ 67332 w 338342"/>
                      <a:gd name="connsiteY3" fmla="*/ 432248 h 829960"/>
                      <a:gd name="connsiteX4" fmla="*/ 208911 w 338342"/>
                      <a:gd name="connsiteY4" fmla="*/ 774048 h 829960"/>
                      <a:gd name="connsiteX5" fmla="*/ 276677 w 338342"/>
                      <a:gd name="connsiteY5" fmla="*/ 829960 h 829960"/>
                      <a:gd name="connsiteX6" fmla="*/ 209345 w 338342"/>
                      <a:gd name="connsiteY6" fmla="*/ 829960 h 829960"/>
                      <a:gd name="connsiteX7" fmla="*/ 141579 w 338342"/>
                      <a:gd name="connsiteY7" fmla="*/ 774048 h 829960"/>
                      <a:gd name="connsiteX8" fmla="*/ 0 w 338342"/>
                      <a:gd name="connsiteY8" fmla="*/ 432248 h 829960"/>
                      <a:gd name="connsiteX9" fmla="*/ 213117 w 338342"/>
                      <a:gd name="connsiteY9" fmla="*/ 31424 h 829960"/>
                      <a:gd name="connsiteX10" fmla="*/ 271010 w 338342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38342" h="829960">
                        <a:moveTo>
                          <a:pt x="271010" y="0"/>
                        </a:moveTo>
                        <a:lnTo>
                          <a:pt x="338342" y="0"/>
                        </a:lnTo>
                        <a:lnTo>
                          <a:pt x="280449" y="31424"/>
                        </a:lnTo>
                        <a:cubicBezTo>
                          <a:pt x="151870" y="118290"/>
                          <a:pt x="67332" y="265397"/>
                          <a:pt x="67332" y="432248"/>
                        </a:cubicBezTo>
                        <a:cubicBezTo>
                          <a:pt x="67332" y="565729"/>
                          <a:pt x="121436" y="686574"/>
                          <a:pt x="208911" y="774048"/>
                        </a:cubicBezTo>
                        <a:lnTo>
                          <a:pt x="276677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01" name="グループ化 400">
                <a:extLst>
                  <a:ext uri="{FF2B5EF4-FFF2-40B4-BE49-F238E27FC236}">
                    <a16:creationId xmlns:a16="http://schemas.microsoft.com/office/drawing/2014/main" id="{6F5224D2-DF8D-4E44-B1AD-CD14C36F82EE}"/>
                  </a:ext>
                </a:extLst>
              </p:cNvPr>
              <p:cNvGrpSpPr/>
              <p:nvPr/>
            </p:nvGrpSpPr>
            <p:grpSpPr>
              <a:xfrm rot="16200000">
                <a:off x="5441347" y="2523101"/>
                <a:ext cx="197881" cy="549964"/>
                <a:chOff x="4417655" y="3129610"/>
                <a:chExt cx="340827" cy="829960"/>
              </a:xfrm>
              <a:solidFill>
                <a:srgbClr val="FFFFCC"/>
              </a:solidFill>
            </p:grpSpPr>
            <p:sp>
              <p:nvSpPr>
                <p:cNvPr id="402" name="フリーフォーム: 図形 401">
                  <a:extLst>
                    <a:ext uri="{FF2B5EF4-FFF2-40B4-BE49-F238E27FC236}">
                      <a16:creationId xmlns:a16="http://schemas.microsoft.com/office/drawing/2014/main" id="{B022236C-CF69-4F05-A45D-070C10FDFCD4}"/>
                    </a:ext>
                  </a:extLst>
                </p:cNvPr>
                <p:cNvSpPr/>
                <p:nvPr/>
              </p:nvSpPr>
              <p:spPr>
                <a:xfrm>
                  <a:off x="4566574" y="3129610"/>
                  <a:ext cx="187586" cy="829960"/>
                </a:xfrm>
                <a:custGeom>
                  <a:avLst/>
                  <a:gdLst>
                    <a:gd name="connsiteX0" fmla="*/ 187907 w 255239"/>
                    <a:gd name="connsiteY0" fmla="*/ 0 h 829960"/>
                    <a:gd name="connsiteX1" fmla="*/ 255239 w 255239"/>
                    <a:gd name="connsiteY1" fmla="*/ 0 h 829960"/>
                    <a:gd name="connsiteX2" fmla="*/ 207070 w 255239"/>
                    <a:gd name="connsiteY2" fmla="*/ 45794 h 829960"/>
                    <a:gd name="connsiteX3" fmla="*/ 67332 w 255239"/>
                    <a:gd name="connsiteY3" fmla="*/ 432248 h 829960"/>
                    <a:gd name="connsiteX4" fmla="*/ 207070 w 255239"/>
                    <a:gd name="connsiteY4" fmla="*/ 818703 h 829960"/>
                    <a:gd name="connsiteX5" fmla="*/ 218912 w 255239"/>
                    <a:gd name="connsiteY5" fmla="*/ 829960 h 829960"/>
                    <a:gd name="connsiteX6" fmla="*/ 151580 w 255239"/>
                    <a:gd name="connsiteY6" fmla="*/ 829960 h 829960"/>
                    <a:gd name="connsiteX7" fmla="*/ 139738 w 255239"/>
                    <a:gd name="connsiteY7" fmla="*/ 818703 h 829960"/>
                    <a:gd name="connsiteX8" fmla="*/ 0 w 255239"/>
                    <a:gd name="connsiteY8" fmla="*/ 432248 h 829960"/>
                    <a:gd name="connsiteX9" fmla="*/ 139738 w 255239"/>
                    <a:gd name="connsiteY9" fmla="*/ 45794 h 829960"/>
                    <a:gd name="connsiteX10" fmla="*/ 187907 w 255239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239" h="829960">
                      <a:moveTo>
                        <a:pt x="187907" y="0"/>
                      </a:moveTo>
                      <a:lnTo>
                        <a:pt x="255239" y="0"/>
                      </a:lnTo>
                      <a:lnTo>
                        <a:pt x="207070" y="45794"/>
                      </a:lnTo>
                      <a:cubicBezTo>
                        <a:pt x="117700" y="153216"/>
                        <a:pt x="67332" y="289611"/>
                        <a:pt x="67332" y="432248"/>
                      </a:cubicBezTo>
                      <a:cubicBezTo>
                        <a:pt x="67332" y="574886"/>
                        <a:pt x="117700" y="711280"/>
                        <a:pt x="207070" y="818703"/>
                      </a:cubicBezTo>
                      <a:lnTo>
                        <a:pt x="218912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3" name="フリーフォーム: 図形 402">
                  <a:extLst>
                    <a:ext uri="{FF2B5EF4-FFF2-40B4-BE49-F238E27FC236}">
                      <a16:creationId xmlns:a16="http://schemas.microsoft.com/office/drawing/2014/main" id="{574B36CF-163B-4BF6-8B04-AF8C61F4028C}"/>
                    </a:ext>
                  </a:extLst>
                </p:cNvPr>
                <p:cNvSpPr/>
                <p:nvPr/>
              </p:nvSpPr>
              <p:spPr>
                <a:xfrm>
                  <a:off x="4515159" y="3129610"/>
                  <a:ext cx="241618" cy="829960"/>
                </a:xfrm>
                <a:custGeom>
                  <a:avLst/>
                  <a:gdLst>
                    <a:gd name="connsiteX0" fmla="*/ 187907 w 241618"/>
                    <a:gd name="connsiteY0" fmla="*/ 0 h 829960"/>
                    <a:gd name="connsiteX1" fmla="*/ 241618 w 241618"/>
                    <a:gd name="connsiteY1" fmla="*/ 0 h 829960"/>
                    <a:gd name="connsiteX2" fmla="*/ 193449 w 241618"/>
                    <a:gd name="connsiteY2" fmla="*/ 45794 h 829960"/>
                    <a:gd name="connsiteX3" fmla="*/ 53711 w 241618"/>
                    <a:gd name="connsiteY3" fmla="*/ 432248 h 829960"/>
                    <a:gd name="connsiteX4" fmla="*/ 193449 w 241618"/>
                    <a:gd name="connsiteY4" fmla="*/ 818703 h 829960"/>
                    <a:gd name="connsiteX5" fmla="*/ 205291 w 241618"/>
                    <a:gd name="connsiteY5" fmla="*/ 829960 h 829960"/>
                    <a:gd name="connsiteX6" fmla="*/ 151580 w 241618"/>
                    <a:gd name="connsiteY6" fmla="*/ 829960 h 829960"/>
                    <a:gd name="connsiteX7" fmla="*/ 139738 w 241618"/>
                    <a:gd name="connsiteY7" fmla="*/ 818703 h 829960"/>
                    <a:gd name="connsiteX8" fmla="*/ 0 w 241618"/>
                    <a:gd name="connsiteY8" fmla="*/ 432248 h 829960"/>
                    <a:gd name="connsiteX9" fmla="*/ 139738 w 241618"/>
                    <a:gd name="connsiteY9" fmla="*/ 45794 h 829960"/>
                    <a:gd name="connsiteX10" fmla="*/ 187907 w 241618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41618" h="829960">
                      <a:moveTo>
                        <a:pt x="187907" y="0"/>
                      </a:moveTo>
                      <a:lnTo>
                        <a:pt x="241618" y="0"/>
                      </a:lnTo>
                      <a:lnTo>
                        <a:pt x="193449" y="45794"/>
                      </a:lnTo>
                      <a:cubicBezTo>
                        <a:pt x="104079" y="153216"/>
                        <a:pt x="53711" y="289611"/>
                        <a:pt x="53711" y="432248"/>
                      </a:cubicBezTo>
                      <a:cubicBezTo>
                        <a:pt x="53711" y="574886"/>
                        <a:pt x="104079" y="711280"/>
                        <a:pt x="193449" y="818703"/>
                      </a:cubicBezTo>
                      <a:lnTo>
                        <a:pt x="205291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04" name="グループ化 403">
                  <a:extLst>
                    <a:ext uri="{FF2B5EF4-FFF2-40B4-BE49-F238E27FC236}">
                      <a16:creationId xmlns:a16="http://schemas.microsoft.com/office/drawing/2014/main" id="{AC02D681-D33B-46A5-A371-A08603AF78F6}"/>
                    </a:ext>
                  </a:extLst>
                </p:cNvPr>
                <p:cNvGrpSpPr/>
                <p:nvPr/>
              </p:nvGrpSpPr>
              <p:grpSpPr>
                <a:xfrm>
                  <a:off x="4417655" y="3129610"/>
                  <a:ext cx="340827" cy="829960"/>
                  <a:chOff x="4273471" y="3129610"/>
                  <a:chExt cx="389754" cy="829960"/>
                </a:xfrm>
                <a:grpFill/>
              </p:grpSpPr>
              <p:sp>
                <p:nvSpPr>
                  <p:cNvPr id="405" name="フリーフォーム: 図形 404">
                    <a:extLst>
                      <a:ext uri="{FF2B5EF4-FFF2-40B4-BE49-F238E27FC236}">
                        <a16:creationId xmlns:a16="http://schemas.microsoft.com/office/drawing/2014/main" id="{A0CDCDDE-AA5E-4BED-AE1A-E3BACD2731D8}"/>
                      </a:ext>
                    </a:extLst>
                  </p:cNvPr>
                  <p:cNvSpPr/>
                  <p:nvPr/>
                </p:nvSpPr>
                <p:spPr>
                  <a:xfrm>
                    <a:off x="4273471" y="3129610"/>
                    <a:ext cx="324721" cy="829960"/>
                  </a:xfrm>
                  <a:custGeom>
                    <a:avLst/>
                    <a:gdLst>
                      <a:gd name="connsiteX0" fmla="*/ 271010 w 324721"/>
                      <a:gd name="connsiteY0" fmla="*/ 0 h 829960"/>
                      <a:gd name="connsiteX1" fmla="*/ 324721 w 324721"/>
                      <a:gd name="connsiteY1" fmla="*/ 0 h 829960"/>
                      <a:gd name="connsiteX2" fmla="*/ 266828 w 324721"/>
                      <a:gd name="connsiteY2" fmla="*/ 31424 h 829960"/>
                      <a:gd name="connsiteX3" fmla="*/ 53711 w 324721"/>
                      <a:gd name="connsiteY3" fmla="*/ 432248 h 829960"/>
                      <a:gd name="connsiteX4" fmla="*/ 195290 w 324721"/>
                      <a:gd name="connsiteY4" fmla="*/ 774048 h 829960"/>
                      <a:gd name="connsiteX5" fmla="*/ 263056 w 324721"/>
                      <a:gd name="connsiteY5" fmla="*/ 829960 h 829960"/>
                      <a:gd name="connsiteX6" fmla="*/ 209345 w 324721"/>
                      <a:gd name="connsiteY6" fmla="*/ 829960 h 829960"/>
                      <a:gd name="connsiteX7" fmla="*/ 141579 w 324721"/>
                      <a:gd name="connsiteY7" fmla="*/ 774048 h 829960"/>
                      <a:gd name="connsiteX8" fmla="*/ 0 w 324721"/>
                      <a:gd name="connsiteY8" fmla="*/ 432248 h 829960"/>
                      <a:gd name="connsiteX9" fmla="*/ 213117 w 324721"/>
                      <a:gd name="connsiteY9" fmla="*/ 31424 h 829960"/>
                      <a:gd name="connsiteX10" fmla="*/ 271010 w 324721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24721" h="829960">
                        <a:moveTo>
                          <a:pt x="271010" y="0"/>
                        </a:moveTo>
                        <a:lnTo>
                          <a:pt x="324721" y="0"/>
                        </a:lnTo>
                        <a:lnTo>
                          <a:pt x="266828" y="31424"/>
                        </a:lnTo>
                        <a:cubicBezTo>
                          <a:pt x="138249" y="118290"/>
                          <a:pt x="53711" y="265397"/>
                          <a:pt x="53711" y="432248"/>
                        </a:cubicBezTo>
                        <a:cubicBezTo>
                          <a:pt x="53711" y="565729"/>
                          <a:pt x="107815" y="686574"/>
                          <a:pt x="195290" y="774048"/>
                        </a:cubicBezTo>
                        <a:lnTo>
                          <a:pt x="263056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6" name="フリーフォーム: 図形 405">
                    <a:extLst>
                      <a:ext uri="{FF2B5EF4-FFF2-40B4-BE49-F238E27FC236}">
                        <a16:creationId xmlns:a16="http://schemas.microsoft.com/office/drawing/2014/main" id="{964375F2-4C9F-4111-B6F7-D7DCF328908C}"/>
                      </a:ext>
                    </a:extLst>
                  </p:cNvPr>
                  <p:cNvSpPr/>
                  <p:nvPr/>
                </p:nvSpPr>
                <p:spPr>
                  <a:xfrm>
                    <a:off x="4324883" y="3129610"/>
                    <a:ext cx="338342" cy="829960"/>
                  </a:xfrm>
                  <a:custGeom>
                    <a:avLst/>
                    <a:gdLst>
                      <a:gd name="connsiteX0" fmla="*/ 271010 w 338342"/>
                      <a:gd name="connsiteY0" fmla="*/ 0 h 829960"/>
                      <a:gd name="connsiteX1" fmla="*/ 338342 w 338342"/>
                      <a:gd name="connsiteY1" fmla="*/ 0 h 829960"/>
                      <a:gd name="connsiteX2" fmla="*/ 280449 w 338342"/>
                      <a:gd name="connsiteY2" fmla="*/ 31424 h 829960"/>
                      <a:gd name="connsiteX3" fmla="*/ 67332 w 338342"/>
                      <a:gd name="connsiteY3" fmla="*/ 432248 h 829960"/>
                      <a:gd name="connsiteX4" fmla="*/ 208911 w 338342"/>
                      <a:gd name="connsiteY4" fmla="*/ 774048 h 829960"/>
                      <a:gd name="connsiteX5" fmla="*/ 276677 w 338342"/>
                      <a:gd name="connsiteY5" fmla="*/ 829960 h 829960"/>
                      <a:gd name="connsiteX6" fmla="*/ 209345 w 338342"/>
                      <a:gd name="connsiteY6" fmla="*/ 829960 h 829960"/>
                      <a:gd name="connsiteX7" fmla="*/ 141579 w 338342"/>
                      <a:gd name="connsiteY7" fmla="*/ 774048 h 829960"/>
                      <a:gd name="connsiteX8" fmla="*/ 0 w 338342"/>
                      <a:gd name="connsiteY8" fmla="*/ 432248 h 829960"/>
                      <a:gd name="connsiteX9" fmla="*/ 213117 w 338342"/>
                      <a:gd name="connsiteY9" fmla="*/ 31424 h 829960"/>
                      <a:gd name="connsiteX10" fmla="*/ 271010 w 338342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38342" h="829960">
                        <a:moveTo>
                          <a:pt x="271010" y="0"/>
                        </a:moveTo>
                        <a:lnTo>
                          <a:pt x="338342" y="0"/>
                        </a:lnTo>
                        <a:lnTo>
                          <a:pt x="280449" y="31424"/>
                        </a:lnTo>
                        <a:cubicBezTo>
                          <a:pt x="151870" y="118290"/>
                          <a:pt x="67332" y="265397"/>
                          <a:pt x="67332" y="432248"/>
                        </a:cubicBezTo>
                        <a:cubicBezTo>
                          <a:pt x="67332" y="565729"/>
                          <a:pt x="121436" y="686574"/>
                          <a:pt x="208911" y="774048"/>
                        </a:cubicBezTo>
                        <a:lnTo>
                          <a:pt x="276677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307" name="グループ化 306">
              <a:extLst>
                <a:ext uri="{FF2B5EF4-FFF2-40B4-BE49-F238E27FC236}">
                  <a16:creationId xmlns:a16="http://schemas.microsoft.com/office/drawing/2014/main" id="{C2C2347B-0C1B-4F8D-8591-BE8A138D2C80}"/>
                </a:ext>
              </a:extLst>
            </p:cNvPr>
            <p:cNvGrpSpPr/>
            <p:nvPr/>
          </p:nvGrpSpPr>
          <p:grpSpPr>
            <a:xfrm rot="10800000">
              <a:off x="6240145" y="1134800"/>
              <a:ext cx="1538318" cy="1150302"/>
              <a:chOff x="4173107" y="1269643"/>
              <a:chExt cx="2176325" cy="1627380"/>
            </a:xfrm>
          </p:grpSpPr>
          <p:grpSp>
            <p:nvGrpSpPr>
              <p:cNvPr id="308" name="グループ化 307">
                <a:extLst>
                  <a:ext uri="{FF2B5EF4-FFF2-40B4-BE49-F238E27FC236}">
                    <a16:creationId xmlns:a16="http://schemas.microsoft.com/office/drawing/2014/main" id="{4CBD4196-0F56-4A6E-A3FB-D02DF00B3517}"/>
                  </a:ext>
                </a:extLst>
              </p:cNvPr>
              <p:cNvGrpSpPr/>
              <p:nvPr/>
            </p:nvGrpSpPr>
            <p:grpSpPr>
              <a:xfrm rot="900000">
                <a:off x="5631959" y="1384417"/>
                <a:ext cx="495939" cy="193864"/>
                <a:chOff x="3413760" y="655321"/>
                <a:chExt cx="716280" cy="329118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370" name="フリーフォーム: 図形 369">
                  <a:extLst>
                    <a:ext uri="{FF2B5EF4-FFF2-40B4-BE49-F238E27FC236}">
                      <a16:creationId xmlns:a16="http://schemas.microsoft.com/office/drawing/2014/main" id="{132DFE8B-B34E-459E-9B0B-3D02821115D9}"/>
                    </a:ext>
                  </a:extLst>
                </p:cNvPr>
                <p:cNvSpPr/>
                <p:nvPr/>
              </p:nvSpPr>
              <p:spPr>
                <a:xfrm>
                  <a:off x="3416689" y="829946"/>
                  <a:ext cx="708020" cy="154493"/>
                </a:xfrm>
                <a:custGeom>
                  <a:avLst/>
                  <a:gdLst>
                    <a:gd name="connsiteX0" fmla="*/ 338998 w 708020"/>
                    <a:gd name="connsiteY0" fmla="*/ 0 h 154493"/>
                    <a:gd name="connsiteX1" fmla="*/ 684961 w 708020"/>
                    <a:gd name="connsiteY1" fmla="*/ 54509 h 154493"/>
                    <a:gd name="connsiteX2" fmla="*/ 708020 w 708020"/>
                    <a:gd name="connsiteY2" fmla="*/ 62946 h 154493"/>
                    <a:gd name="connsiteX3" fmla="*/ 706075 w 708020"/>
                    <a:gd name="connsiteY3" fmla="*/ 68731 h 154493"/>
                    <a:gd name="connsiteX4" fmla="*/ 355211 w 708020"/>
                    <a:gd name="connsiteY4" fmla="*/ 154493 h 154493"/>
                    <a:gd name="connsiteX5" fmla="*/ 4347 w 708020"/>
                    <a:gd name="connsiteY5" fmla="*/ 68731 h 154493"/>
                    <a:gd name="connsiteX6" fmla="*/ 0 w 708020"/>
                    <a:gd name="connsiteY6" fmla="*/ 55797 h 154493"/>
                    <a:gd name="connsiteX7" fmla="*/ 3295 w 708020"/>
                    <a:gd name="connsiteY7" fmla="*/ 54509 h 154493"/>
                    <a:gd name="connsiteX8" fmla="*/ 338998 w 708020"/>
                    <a:gd name="connsiteY8" fmla="*/ 0 h 154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8020" h="154493">
                      <a:moveTo>
                        <a:pt x="338998" y="0"/>
                      </a:moveTo>
                      <a:cubicBezTo>
                        <a:pt x="465251" y="0"/>
                        <a:pt x="584819" y="22836"/>
                        <a:pt x="684961" y="54509"/>
                      </a:cubicBezTo>
                      <a:lnTo>
                        <a:pt x="708020" y="62946"/>
                      </a:lnTo>
                      <a:lnTo>
                        <a:pt x="706075" y="68731"/>
                      </a:lnTo>
                      <a:cubicBezTo>
                        <a:pt x="672680" y="117675"/>
                        <a:pt x="528282" y="154493"/>
                        <a:pt x="355211" y="154493"/>
                      </a:cubicBezTo>
                      <a:cubicBezTo>
                        <a:pt x="182141" y="154493"/>
                        <a:pt x="37743" y="117675"/>
                        <a:pt x="4347" y="68731"/>
                      </a:cubicBezTo>
                      <a:lnTo>
                        <a:pt x="0" y="55797"/>
                      </a:lnTo>
                      <a:lnTo>
                        <a:pt x="3295" y="54509"/>
                      </a:lnTo>
                      <a:cubicBezTo>
                        <a:pt x="97738" y="22836"/>
                        <a:pt x="212746" y="0"/>
                        <a:pt x="33899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フリーフォーム: 図形 370">
                  <a:extLst>
                    <a:ext uri="{FF2B5EF4-FFF2-40B4-BE49-F238E27FC236}">
                      <a16:creationId xmlns:a16="http://schemas.microsoft.com/office/drawing/2014/main" id="{0163914B-50C9-491B-92C9-09C13876C8AA}"/>
                    </a:ext>
                  </a:extLst>
                </p:cNvPr>
                <p:cNvSpPr/>
                <p:nvPr/>
              </p:nvSpPr>
              <p:spPr>
                <a:xfrm>
                  <a:off x="3413760" y="655321"/>
                  <a:ext cx="716280" cy="237571"/>
                </a:xfrm>
                <a:custGeom>
                  <a:avLst/>
                  <a:gdLst>
                    <a:gd name="connsiteX0" fmla="*/ 348615 w 716280"/>
                    <a:gd name="connsiteY0" fmla="*/ 0 h 237571"/>
                    <a:gd name="connsiteX1" fmla="*/ 716280 w 716280"/>
                    <a:gd name="connsiteY1" fmla="*/ 221709 h 237571"/>
                    <a:gd name="connsiteX2" fmla="*/ 710949 w 716280"/>
                    <a:gd name="connsiteY2" fmla="*/ 237571 h 237571"/>
                    <a:gd name="connsiteX3" fmla="*/ 687890 w 716280"/>
                    <a:gd name="connsiteY3" fmla="*/ 229134 h 237571"/>
                    <a:gd name="connsiteX4" fmla="*/ 341927 w 716280"/>
                    <a:gd name="connsiteY4" fmla="*/ 174625 h 237571"/>
                    <a:gd name="connsiteX5" fmla="*/ 6224 w 716280"/>
                    <a:gd name="connsiteY5" fmla="*/ 229134 h 237571"/>
                    <a:gd name="connsiteX6" fmla="*/ 2929 w 716280"/>
                    <a:gd name="connsiteY6" fmla="*/ 230422 h 237571"/>
                    <a:gd name="connsiteX7" fmla="*/ 0 w 716280"/>
                    <a:gd name="connsiteY7" fmla="*/ 221709 h 237571"/>
                    <a:gd name="connsiteX8" fmla="*/ 348615 w 716280"/>
                    <a:gd name="connsiteY8" fmla="*/ 0 h 237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6280" h="237571">
                      <a:moveTo>
                        <a:pt x="348615" y="0"/>
                      </a:moveTo>
                      <a:cubicBezTo>
                        <a:pt x="546410" y="0"/>
                        <a:pt x="716280" y="162389"/>
                        <a:pt x="716280" y="221709"/>
                      </a:cubicBezTo>
                      <a:lnTo>
                        <a:pt x="710949" y="237571"/>
                      </a:lnTo>
                      <a:lnTo>
                        <a:pt x="687890" y="229134"/>
                      </a:lnTo>
                      <a:cubicBezTo>
                        <a:pt x="587748" y="197461"/>
                        <a:pt x="468180" y="174625"/>
                        <a:pt x="341927" y="174625"/>
                      </a:cubicBezTo>
                      <a:cubicBezTo>
                        <a:pt x="215675" y="174625"/>
                        <a:pt x="100667" y="197461"/>
                        <a:pt x="6224" y="229134"/>
                      </a:cubicBezTo>
                      <a:lnTo>
                        <a:pt x="2929" y="230422"/>
                      </a:lnTo>
                      <a:lnTo>
                        <a:pt x="0" y="221709"/>
                      </a:lnTo>
                      <a:cubicBezTo>
                        <a:pt x="0" y="162389"/>
                        <a:pt x="150820" y="0"/>
                        <a:pt x="34861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9" name="グループ化 308">
                <a:extLst>
                  <a:ext uri="{FF2B5EF4-FFF2-40B4-BE49-F238E27FC236}">
                    <a16:creationId xmlns:a16="http://schemas.microsoft.com/office/drawing/2014/main" id="{927D1368-209C-45B4-B8AF-BF0FC9EACA2F}"/>
                  </a:ext>
                </a:extLst>
              </p:cNvPr>
              <p:cNvGrpSpPr/>
              <p:nvPr/>
            </p:nvGrpSpPr>
            <p:grpSpPr>
              <a:xfrm rot="12600000">
                <a:off x="4186613" y="2303531"/>
                <a:ext cx="495939" cy="193864"/>
                <a:chOff x="3413760" y="655321"/>
                <a:chExt cx="716280" cy="329118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14D3ADF1-6115-4DBE-BEF6-4DDD5404930A}"/>
                    </a:ext>
                  </a:extLst>
                </p:cNvPr>
                <p:cNvSpPr/>
                <p:nvPr/>
              </p:nvSpPr>
              <p:spPr>
                <a:xfrm>
                  <a:off x="3416689" y="829946"/>
                  <a:ext cx="708020" cy="154493"/>
                </a:xfrm>
                <a:custGeom>
                  <a:avLst/>
                  <a:gdLst>
                    <a:gd name="connsiteX0" fmla="*/ 338998 w 708020"/>
                    <a:gd name="connsiteY0" fmla="*/ 0 h 154493"/>
                    <a:gd name="connsiteX1" fmla="*/ 684961 w 708020"/>
                    <a:gd name="connsiteY1" fmla="*/ 54509 h 154493"/>
                    <a:gd name="connsiteX2" fmla="*/ 708020 w 708020"/>
                    <a:gd name="connsiteY2" fmla="*/ 62946 h 154493"/>
                    <a:gd name="connsiteX3" fmla="*/ 706075 w 708020"/>
                    <a:gd name="connsiteY3" fmla="*/ 68731 h 154493"/>
                    <a:gd name="connsiteX4" fmla="*/ 355211 w 708020"/>
                    <a:gd name="connsiteY4" fmla="*/ 154493 h 154493"/>
                    <a:gd name="connsiteX5" fmla="*/ 4347 w 708020"/>
                    <a:gd name="connsiteY5" fmla="*/ 68731 h 154493"/>
                    <a:gd name="connsiteX6" fmla="*/ 0 w 708020"/>
                    <a:gd name="connsiteY6" fmla="*/ 55797 h 154493"/>
                    <a:gd name="connsiteX7" fmla="*/ 3295 w 708020"/>
                    <a:gd name="connsiteY7" fmla="*/ 54509 h 154493"/>
                    <a:gd name="connsiteX8" fmla="*/ 338998 w 708020"/>
                    <a:gd name="connsiteY8" fmla="*/ 0 h 154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8020" h="154493">
                      <a:moveTo>
                        <a:pt x="338998" y="0"/>
                      </a:moveTo>
                      <a:cubicBezTo>
                        <a:pt x="465251" y="0"/>
                        <a:pt x="584819" y="22836"/>
                        <a:pt x="684961" y="54509"/>
                      </a:cubicBezTo>
                      <a:lnTo>
                        <a:pt x="708020" y="62946"/>
                      </a:lnTo>
                      <a:lnTo>
                        <a:pt x="706075" y="68731"/>
                      </a:lnTo>
                      <a:cubicBezTo>
                        <a:pt x="672680" y="117675"/>
                        <a:pt x="528282" y="154493"/>
                        <a:pt x="355211" y="154493"/>
                      </a:cubicBezTo>
                      <a:cubicBezTo>
                        <a:pt x="182141" y="154493"/>
                        <a:pt x="37743" y="117675"/>
                        <a:pt x="4347" y="68731"/>
                      </a:cubicBezTo>
                      <a:lnTo>
                        <a:pt x="0" y="55797"/>
                      </a:lnTo>
                      <a:lnTo>
                        <a:pt x="3295" y="54509"/>
                      </a:lnTo>
                      <a:cubicBezTo>
                        <a:pt x="97738" y="22836"/>
                        <a:pt x="212746" y="0"/>
                        <a:pt x="33899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9" name="フリーフォーム: 図形 368">
                  <a:extLst>
                    <a:ext uri="{FF2B5EF4-FFF2-40B4-BE49-F238E27FC236}">
                      <a16:creationId xmlns:a16="http://schemas.microsoft.com/office/drawing/2014/main" id="{D3B7FBCD-4532-4EF1-A9EF-0B65C810DF23}"/>
                    </a:ext>
                  </a:extLst>
                </p:cNvPr>
                <p:cNvSpPr/>
                <p:nvPr/>
              </p:nvSpPr>
              <p:spPr>
                <a:xfrm>
                  <a:off x="3413760" y="655321"/>
                  <a:ext cx="716280" cy="237571"/>
                </a:xfrm>
                <a:custGeom>
                  <a:avLst/>
                  <a:gdLst>
                    <a:gd name="connsiteX0" fmla="*/ 348615 w 716280"/>
                    <a:gd name="connsiteY0" fmla="*/ 0 h 237571"/>
                    <a:gd name="connsiteX1" fmla="*/ 716280 w 716280"/>
                    <a:gd name="connsiteY1" fmla="*/ 221709 h 237571"/>
                    <a:gd name="connsiteX2" fmla="*/ 710949 w 716280"/>
                    <a:gd name="connsiteY2" fmla="*/ 237571 h 237571"/>
                    <a:gd name="connsiteX3" fmla="*/ 687890 w 716280"/>
                    <a:gd name="connsiteY3" fmla="*/ 229134 h 237571"/>
                    <a:gd name="connsiteX4" fmla="*/ 341927 w 716280"/>
                    <a:gd name="connsiteY4" fmla="*/ 174625 h 237571"/>
                    <a:gd name="connsiteX5" fmla="*/ 6224 w 716280"/>
                    <a:gd name="connsiteY5" fmla="*/ 229134 h 237571"/>
                    <a:gd name="connsiteX6" fmla="*/ 2929 w 716280"/>
                    <a:gd name="connsiteY6" fmla="*/ 230422 h 237571"/>
                    <a:gd name="connsiteX7" fmla="*/ 0 w 716280"/>
                    <a:gd name="connsiteY7" fmla="*/ 221709 h 237571"/>
                    <a:gd name="connsiteX8" fmla="*/ 348615 w 716280"/>
                    <a:gd name="connsiteY8" fmla="*/ 0 h 237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6280" h="237571">
                      <a:moveTo>
                        <a:pt x="348615" y="0"/>
                      </a:moveTo>
                      <a:cubicBezTo>
                        <a:pt x="546410" y="0"/>
                        <a:pt x="716280" y="162389"/>
                        <a:pt x="716280" y="221709"/>
                      </a:cubicBezTo>
                      <a:lnTo>
                        <a:pt x="710949" y="237571"/>
                      </a:lnTo>
                      <a:lnTo>
                        <a:pt x="687890" y="229134"/>
                      </a:lnTo>
                      <a:cubicBezTo>
                        <a:pt x="587748" y="197461"/>
                        <a:pt x="468180" y="174625"/>
                        <a:pt x="341927" y="174625"/>
                      </a:cubicBezTo>
                      <a:cubicBezTo>
                        <a:pt x="215675" y="174625"/>
                        <a:pt x="100667" y="197461"/>
                        <a:pt x="6224" y="229134"/>
                      </a:cubicBezTo>
                      <a:lnTo>
                        <a:pt x="2929" y="230422"/>
                      </a:lnTo>
                      <a:lnTo>
                        <a:pt x="0" y="221709"/>
                      </a:lnTo>
                      <a:cubicBezTo>
                        <a:pt x="0" y="162389"/>
                        <a:pt x="150820" y="0"/>
                        <a:pt x="34861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0" name="グループ化 309">
                <a:extLst>
                  <a:ext uri="{FF2B5EF4-FFF2-40B4-BE49-F238E27FC236}">
                    <a16:creationId xmlns:a16="http://schemas.microsoft.com/office/drawing/2014/main" id="{8138907F-4B54-4671-B696-89716CFEFF74}"/>
                  </a:ext>
                </a:extLst>
              </p:cNvPr>
              <p:cNvGrpSpPr/>
              <p:nvPr/>
            </p:nvGrpSpPr>
            <p:grpSpPr>
              <a:xfrm rot="9000000">
                <a:off x="5596313" y="2541657"/>
                <a:ext cx="495939" cy="193864"/>
                <a:chOff x="3413760" y="655321"/>
                <a:chExt cx="716280" cy="329118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366" name="フリーフォーム: 図形 365">
                  <a:extLst>
                    <a:ext uri="{FF2B5EF4-FFF2-40B4-BE49-F238E27FC236}">
                      <a16:creationId xmlns:a16="http://schemas.microsoft.com/office/drawing/2014/main" id="{FE0BC0CA-2802-4D59-9A1E-BCF842FF3B9E}"/>
                    </a:ext>
                  </a:extLst>
                </p:cNvPr>
                <p:cNvSpPr/>
                <p:nvPr/>
              </p:nvSpPr>
              <p:spPr>
                <a:xfrm>
                  <a:off x="3416689" y="829946"/>
                  <a:ext cx="708020" cy="154493"/>
                </a:xfrm>
                <a:custGeom>
                  <a:avLst/>
                  <a:gdLst>
                    <a:gd name="connsiteX0" fmla="*/ 338998 w 708020"/>
                    <a:gd name="connsiteY0" fmla="*/ 0 h 154493"/>
                    <a:gd name="connsiteX1" fmla="*/ 684961 w 708020"/>
                    <a:gd name="connsiteY1" fmla="*/ 54509 h 154493"/>
                    <a:gd name="connsiteX2" fmla="*/ 708020 w 708020"/>
                    <a:gd name="connsiteY2" fmla="*/ 62946 h 154493"/>
                    <a:gd name="connsiteX3" fmla="*/ 706075 w 708020"/>
                    <a:gd name="connsiteY3" fmla="*/ 68731 h 154493"/>
                    <a:gd name="connsiteX4" fmla="*/ 355211 w 708020"/>
                    <a:gd name="connsiteY4" fmla="*/ 154493 h 154493"/>
                    <a:gd name="connsiteX5" fmla="*/ 4347 w 708020"/>
                    <a:gd name="connsiteY5" fmla="*/ 68731 h 154493"/>
                    <a:gd name="connsiteX6" fmla="*/ 0 w 708020"/>
                    <a:gd name="connsiteY6" fmla="*/ 55797 h 154493"/>
                    <a:gd name="connsiteX7" fmla="*/ 3295 w 708020"/>
                    <a:gd name="connsiteY7" fmla="*/ 54509 h 154493"/>
                    <a:gd name="connsiteX8" fmla="*/ 338998 w 708020"/>
                    <a:gd name="connsiteY8" fmla="*/ 0 h 154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8020" h="154493">
                      <a:moveTo>
                        <a:pt x="338998" y="0"/>
                      </a:moveTo>
                      <a:cubicBezTo>
                        <a:pt x="465251" y="0"/>
                        <a:pt x="584819" y="22836"/>
                        <a:pt x="684961" y="54509"/>
                      </a:cubicBezTo>
                      <a:lnTo>
                        <a:pt x="708020" y="62946"/>
                      </a:lnTo>
                      <a:lnTo>
                        <a:pt x="706075" y="68731"/>
                      </a:lnTo>
                      <a:cubicBezTo>
                        <a:pt x="672680" y="117675"/>
                        <a:pt x="528282" y="154493"/>
                        <a:pt x="355211" y="154493"/>
                      </a:cubicBezTo>
                      <a:cubicBezTo>
                        <a:pt x="182141" y="154493"/>
                        <a:pt x="37743" y="117675"/>
                        <a:pt x="4347" y="68731"/>
                      </a:cubicBezTo>
                      <a:lnTo>
                        <a:pt x="0" y="55797"/>
                      </a:lnTo>
                      <a:lnTo>
                        <a:pt x="3295" y="54509"/>
                      </a:lnTo>
                      <a:cubicBezTo>
                        <a:pt x="97738" y="22836"/>
                        <a:pt x="212746" y="0"/>
                        <a:pt x="33899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7" name="フリーフォーム: 図形 366">
                  <a:extLst>
                    <a:ext uri="{FF2B5EF4-FFF2-40B4-BE49-F238E27FC236}">
                      <a16:creationId xmlns:a16="http://schemas.microsoft.com/office/drawing/2014/main" id="{1BED2164-7EE5-42DC-93A4-EE72AF29A6A2}"/>
                    </a:ext>
                  </a:extLst>
                </p:cNvPr>
                <p:cNvSpPr/>
                <p:nvPr/>
              </p:nvSpPr>
              <p:spPr>
                <a:xfrm>
                  <a:off x="3413760" y="655321"/>
                  <a:ext cx="716280" cy="237571"/>
                </a:xfrm>
                <a:custGeom>
                  <a:avLst/>
                  <a:gdLst>
                    <a:gd name="connsiteX0" fmla="*/ 348615 w 716280"/>
                    <a:gd name="connsiteY0" fmla="*/ 0 h 237571"/>
                    <a:gd name="connsiteX1" fmla="*/ 716280 w 716280"/>
                    <a:gd name="connsiteY1" fmla="*/ 221709 h 237571"/>
                    <a:gd name="connsiteX2" fmla="*/ 710949 w 716280"/>
                    <a:gd name="connsiteY2" fmla="*/ 237571 h 237571"/>
                    <a:gd name="connsiteX3" fmla="*/ 687890 w 716280"/>
                    <a:gd name="connsiteY3" fmla="*/ 229134 h 237571"/>
                    <a:gd name="connsiteX4" fmla="*/ 341927 w 716280"/>
                    <a:gd name="connsiteY4" fmla="*/ 174625 h 237571"/>
                    <a:gd name="connsiteX5" fmla="*/ 6224 w 716280"/>
                    <a:gd name="connsiteY5" fmla="*/ 229134 h 237571"/>
                    <a:gd name="connsiteX6" fmla="*/ 2929 w 716280"/>
                    <a:gd name="connsiteY6" fmla="*/ 230422 h 237571"/>
                    <a:gd name="connsiteX7" fmla="*/ 0 w 716280"/>
                    <a:gd name="connsiteY7" fmla="*/ 221709 h 237571"/>
                    <a:gd name="connsiteX8" fmla="*/ 348615 w 716280"/>
                    <a:gd name="connsiteY8" fmla="*/ 0 h 237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6280" h="237571">
                      <a:moveTo>
                        <a:pt x="348615" y="0"/>
                      </a:moveTo>
                      <a:cubicBezTo>
                        <a:pt x="546410" y="0"/>
                        <a:pt x="716280" y="162389"/>
                        <a:pt x="716280" y="221709"/>
                      </a:cubicBezTo>
                      <a:lnTo>
                        <a:pt x="710949" y="237571"/>
                      </a:lnTo>
                      <a:lnTo>
                        <a:pt x="687890" y="229134"/>
                      </a:lnTo>
                      <a:cubicBezTo>
                        <a:pt x="587748" y="197461"/>
                        <a:pt x="468180" y="174625"/>
                        <a:pt x="341927" y="174625"/>
                      </a:cubicBezTo>
                      <a:cubicBezTo>
                        <a:pt x="215675" y="174625"/>
                        <a:pt x="100667" y="197461"/>
                        <a:pt x="6224" y="229134"/>
                      </a:cubicBezTo>
                      <a:lnTo>
                        <a:pt x="2929" y="230422"/>
                      </a:lnTo>
                      <a:lnTo>
                        <a:pt x="0" y="221709"/>
                      </a:lnTo>
                      <a:cubicBezTo>
                        <a:pt x="0" y="162389"/>
                        <a:pt x="150820" y="0"/>
                        <a:pt x="34861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11" name="フリーフォーム: 図形 310">
                <a:extLst>
                  <a:ext uri="{FF2B5EF4-FFF2-40B4-BE49-F238E27FC236}">
                    <a16:creationId xmlns:a16="http://schemas.microsoft.com/office/drawing/2014/main" id="{A2F96D71-E0CE-4A80-ABAB-BE0759CB901D}"/>
                  </a:ext>
                </a:extLst>
              </p:cNvPr>
              <p:cNvSpPr/>
              <p:nvPr/>
            </p:nvSpPr>
            <p:spPr>
              <a:xfrm rot="20834015">
                <a:off x="4305772" y="1691414"/>
                <a:ext cx="533906" cy="147228"/>
              </a:xfrm>
              <a:custGeom>
                <a:avLst/>
                <a:gdLst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47625 w 779106"/>
                  <a:gd name="connsiteY9" fmla="*/ 407075 h 501295"/>
                  <a:gd name="connsiteX10" fmla="*/ 45718 w 779106"/>
                  <a:gd name="connsiteY10" fmla="*/ 407189 h 501295"/>
                  <a:gd name="connsiteX11" fmla="*/ 0 w 779106"/>
                  <a:gd name="connsiteY11" fmla="*/ 426387 h 501295"/>
                  <a:gd name="connsiteX12" fmla="*/ 0 w 779106"/>
                  <a:gd name="connsiteY12" fmla="*/ 22520 h 501295"/>
                  <a:gd name="connsiteX13" fmla="*/ 91435 w 779106"/>
                  <a:gd name="connsiteY13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47625 w 779106"/>
                  <a:gd name="connsiteY9" fmla="*/ 407075 h 501295"/>
                  <a:gd name="connsiteX10" fmla="*/ 0 w 779106"/>
                  <a:gd name="connsiteY10" fmla="*/ 426387 h 501295"/>
                  <a:gd name="connsiteX11" fmla="*/ 0 w 779106"/>
                  <a:gd name="connsiteY11" fmla="*/ 22520 h 501295"/>
                  <a:gd name="connsiteX12" fmla="*/ 91435 w 779106"/>
                  <a:gd name="connsiteY12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0 w 779106"/>
                  <a:gd name="connsiteY9" fmla="*/ 426387 h 501295"/>
                  <a:gd name="connsiteX10" fmla="*/ 0 w 779106"/>
                  <a:gd name="connsiteY10" fmla="*/ 22520 h 501295"/>
                  <a:gd name="connsiteX11" fmla="*/ 91435 w 779106"/>
                  <a:gd name="connsiteY11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79106 w 779106"/>
                  <a:gd name="connsiteY4" fmla="*/ 74908 h 501295"/>
                  <a:gd name="connsiteX5" fmla="*/ 779106 w 779106"/>
                  <a:gd name="connsiteY5" fmla="*/ 478775 h 501295"/>
                  <a:gd name="connsiteX6" fmla="*/ 413366 w 779106"/>
                  <a:gd name="connsiteY6" fmla="*/ 478775 h 501295"/>
                  <a:gd name="connsiteX7" fmla="*/ 47625 w 779106"/>
                  <a:gd name="connsiteY7" fmla="*/ 478775 h 501295"/>
                  <a:gd name="connsiteX8" fmla="*/ 0 w 779106"/>
                  <a:gd name="connsiteY8" fmla="*/ 426387 h 501295"/>
                  <a:gd name="connsiteX9" fmla="*/ 0 w 779106"/>
                  <a:gd name="connsiteY9" fmla="*/ 22520 h 501295"/>
                  <a:gd name="connsiteX10" fmla="*/ 91435 w 779106"/>
                  <a:gd name="connsiteY10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79106 w 779106"/>
                  <a:gd name="connsiteY3" fmla="*/ 74908 h 501295"/>
                  <a:gd name="connsiteX4" fmla="*/ 779106 w 779106"/>
                  <a:gd name="connsiteY4" fmla="*/ 478775 h 501295"/>
                  <a:gd name="connsiteX5" fmla="*/ 413366 w 779106"/>
                  <a:gd name="connsiteY5" fmla="*/ 478775 h 501295"/>
                  <a:gd name="connsiteX6" fmla="*/ 47625 w 779106"/>
                  <a:gd name="connsiteY6" fmla="*/ 478775 h 501295"/>
                  <a:gd name="connsiteX7" fmla="*/ 0 w 779106"/>
                  <a:gd name="connsiteY7" fmla="*/ 426387 h 501295"/>
                  <a:gd name="connsiteX8" fmla="*/ 0 w 779106"/>
                  <a:gd name="connsiteY8" fmla="*/ 22520 h 501295"/>
                  <a:gd name="connsiteX9" fmla="*/ 91435 w 779106"/>
                  <a:gd name="connsiteY9" fmla="*/ 579 h 501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9106" h="501295">
                    <a:moveTo>
                      <a:pt x="91435" y="579"/>
                    </a:moveTo>
                    <a:cubicBezTo>
                      <a:pt x="182871" y="7892"/>
                      <a:pt x="274306" y="81028"/>
                      <a:pt x="365741" y="22520"/>
                    </a:cubicBezTo>
                    <a:cubicBezTo>
                      <a:pt x="487654" y="-55492"/>
                      <a:pt x="609568" y="100531"/>
                      <a:pt x="731481" y="22520"/>
                    </a:cubicBezTo>
                    <a:lnTo>
                      <a:pt x="779106" y="74908"/>
                    </a:lnTo>
                    <a:lnTo>
                      <a:pt x="779106" y="478775"/>
                    </a:lnTo>
                    <a:cubicBezTo>
                      <a:pt x="657193" y="556787"/>
                      <a:pt x="535279" y="400764"/>
                      <a:pt x="413366" y="478775"/>
                    </a:cubicBezTo>
                    <a:cubicBezTo>
                      <a:pt x="291452" y="556787"/>
                      <a:pt x="169539" y="400764"/>
                      <a:pt x="47625" y="478775"/>
                    </a:cubicBezTo>
                    <a:lnTo>
                      <a:pt x="0" y="426387"/>
                    </a:lnTo>
                    <a:lnTo>
                      <a:pt x="0" y="22520"/>
                    </a:lnTo>
                    <a:cubicBezTo>
                      <a:pt x="30478" y="3017"/>
                      <a:pt x="60957" y="-1859"/>
                      <a:pt x="91435" y="579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B5EAA240-0838-4A83-B607-384628F52C39}"/>
                  </a:ext>
                </a:extLst>
              </p:cNvPr>
              <p:cNvSpPr/>
              <p:nvPr/>
            </p:nvSpPr>
            <p:spPr>
              <a:xfrm rot="11700000">
                <a:off x="5713029" y="1996442"/>
                <a:ext cx="533906" cy="147228"/>
              </a:xfrm>
              <a:custGeom>
                <a:avLst/>
                <a:gdLst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47625 w 779106"/>
                  <a:gd name="connsiteY9" fmla="*/ 407075 h 501295"/>
                  <a:gd name="connsiteX10" fmla="*/ 45718 w 779106"/>
                  <a:gd name="connsiteY10" fmla="*/ 407189 h 501295"/>
                  <a:gd name="connsiteX11" fmla="*/ 0 w 779106"/>
                  <a:gd name="connsiteY11" fmla="*/ 426387 h 501295"/>
                  <a:gd name="connsiteX12" fmla="*/ 0 w 779106"/>
                  <a:gd name="connsiteY12" fmla="*/ 22520 h 501295"/>
                  <a:gd name="connsiteX13" fmla="*/ 91435 w 779106"/>
                  <a:gd name="connsiteY13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47625 w 779106"/>
                  <a:gd name="connsiteY9" fmla="*/ 407075 h 501295"/>
                  <a:gd name="connsiteX10" fmla="*/ 0 w 779106"/>
                  <a:gd name="connsiteY10" fmla="*/ 426387 h 501295"/>
                  <a:gd name="connsiteX11" fmla="*/ 0 w 779106"/>
                  <a:gd name="connsiteY11" fmla="*/ 22520 h 501295"/>
                  <a:gd name="connsiteX12" fmla="*/ 91435 w 779106"/>
                  <a:gd name="connsiteY12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0 w 779106"/>
                  <a:gd name="connsiteY9" fmla="*/ 426387 h 501295"/>
                  <a:gd name="connsiteX10" fmla="*/ 0 w 779106"/>
                  <a:gd name="connsiteY10" fmla="*/ 22520 h 501295"/>
                  <a:gd name="connsiteX11" fmla="*/ 91435 w 779106"/>
                  <a:gd name="connsiteY11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79106 w 779106"/>
                  <a:gd name="connsiteY4" fmla="*/ 74908 h 501295"/>
                  <a:gd name="connsiteX5" fmla="*/ 779106 w 779106"/>
                  <a:gd name="connsiteY5" fmla="*/ 478775 h 501295"/>
                  <a:gd name="connsiteX6" fmla="*/ 413366 w 779106"/>
                  <a:gd name="connsiteY6" fmla="*/ 478775 h 501295"/>
                  <a:gd name="connsiteX7" fmla="*/ 47625 w 779106"/>
                  <a:gd name="connsiteY7" fmla="*/ 478775 h 501295"/>
                  <a:gd name="connsiteX8" fmla="*/ 0 w 779106"/>
                  <a:gd name="connsiteY8" fmla="*/ 426387 h 501295"/>
                  <a:gd name="connsiteX9" fmla="*/ 0 w 779106"/>
                  <a:gd name="connsiteY9" fmla="*/ 22520 h 501295"/>
                  <a:gd name="connsiteX10" fmla="*/ 91435 w 779106"/>
                  <a:gd name="connsiteY10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79106 w 779106"/>
                  <a:gd name="connsiteY3" fmla="*/ 74908 h 501295"/>
                  <a:gd name="connsiteX4" fmla="*/ 779106 w 779106"/>
                  <a:gd name="connsiteY4" fmla="*/ 478775 h 501295"/>
                  <a:gd name="connsiteX5" fmla="*/ 413366 w 779106"/>
                  <a:gd name="connsiteY5" fmla="*/ 478775 h 501295"/>
                  <a:gd name="connsiteX6" fmla="*/ 47625 w 779106"/>
                  <a:gd name="connsiteY6" fmla="*/ 478775 h 501295"/>
                  <a:gd name="connsiteX7" fmla="*/ 0 w 779106"/>
                  <a:gd name="connsiteY7" fmla="*/ 426387 h 501295"/>
                  <a:gd name="connsiteX8" fmla="*/ 0 w 779106"/>
                  <a:gd name="connsiteY8" fmla="*/ 22520 h 501295"/>
                  <a:gd name="connsiteX9" fmla="*/ 91435 w 779106"/>
                  <a:gd name="connsiteY9" fmla="*/ 579 h 501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9106" h="501295">
                    <a:moveTo>
                      <a:pt x="91435" y="579"/>
                    </a:moveTo>
                    <a:cubicBezTo>
                      <a:pt x="182871" y="7892"/>
                      <a:pt x="274306" y="81028"/>
                      <a:pt x="365741" y="22520"/>
                    </a:cubicBezTo>
                    <a:cubicBezTo>
                      <a:pt x="487654" y="-55492"/>
                      <a:pt x="609568" y="100531"/>
                      <a:pt x="731481" y="22520"/>
                    </a:cubicBezTo>
                    <a:lnTo>
                      <a:pt x="779106" y="74908"/>
                    </a:lnTo>
                    <a:lnTo>
                      <a:pt x="779106" y="478775"/>
                    </a:lnTo>
                    <a:cubicBezTo>
                      <a:pt x="657193" y="556787"/>
                      <a:pt x="535279" y="400764"/>
                      <a:pt x="413366" y="478775"/>
                    </a:cubicBezTo>
                    <a:cubicBezTo>
                      <a:pt x="291452" y="556787"/>
                      <a:pt x="169539" y="400764"/>
                      <a:pt x="47625" y="478775"/>
                    </a:cubicBezTo>
                    <a:lnTo>
                      <a:pt x="0" y="426387"/>
                    </a:lnTo>
                    <a:lnTo>
                      <a:pt x="0" y="22520"/>
                    </a:lnTo>
                    <a:cubicBezTo>
                      <a:pt x="30478" y="3017"/>
                      <a:pt x="60957" y="-1859"/>
                      <a:pt x="91435" y="579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B458A73D-2BDD-493C-835B-55C86FB60682}"/>
                  </a:ext>
                </a:extLst>
              </p:cNvPr>
              <p:cNvSpPr/>
              <p:nvPr/>
            </p:nvSpPr>
            <p:spPr>
              <a:xfrm rot="20834015">
                <a:off x="4899822" y="2282994"/>
                <a:ext cx="706791" cy="175611"/>
              </a:xfrm>
              <a:custGeom>
                <a:avLst/>
                <a:gdLst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47625 w 779106"/>
                  <a:gd name="connsiteY9" fmla="*/ 407075 h 501295"/>
                  <a:gd name="connsiteX10" fmla="*/ 45718 w 779106"/>
                  <a:gd name="connsiteY10" fmla="*/ 407189 h 501295"/>
                  <a:gd name="connsiteX11" fmla="*/ 0 w 779106"/>
                  <a:gd name="connsiteY11" fmla="*/ 426387 h 501295"/>
                  <a:gd name="connsiteX12" fmla="*/ 0 w 779106"/>
                  <a:gd name="connsiteY12" fmla="*/ 22520 h 501295"/>
                  <a:gd name="connsiteX13" fmla="*/ 91435 w 779106"/>
                  <a:gd name="connsiteY13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47625 w 779106"/>
                  <a:gd name="connsiteY9" fmla="*/ 407075 h 501295"/>
                  <a:gd name="connsiteX10" fmla="*/ 0 w 779106"/>
                  <a:gd name="connsiteY10" fmla="*/ 426387 h 501295"/>
                  <a:gd name="connsiteX11" fmla="*/ 0 w 779106"/>
                  <a:gd name="connsiteY11" fmla="*/ 22520 h 501295"/>
                  <a:gd name="connsiteX12" fmla="*/ 91435 w 779106"/>
                  <a:gd name="connsiteY12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0 w 779106"/>
                  <a:gd name="connsiteY9" fmla="*/ 426387 h 501295"/>
                  <a:gd name="connsiteX10" fmla="*/ 0 w 779106"/>
                  <a:gd name="connsiteY10" fmla="*/ 22520 h 501295"/>
                  <a:gd name="connsiteX11" fmla="*/ 91435 w 779106"/>
                  <a:gd name="connsiteY11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79106 w 779106"/>
                  <a:gd name="connsiteY4" fmla="*/ 74908 h 501295"/>
                  <a:gd name="connsiteX5" fmla="*/ 779106 w 779106"/>
                  <a:gd name="connsiteY5" fmla="*/ 478775 h 501295"/>
                  <a:gd name="connsiteX6" fmla="*/ 413366 w 779106"/>
                  <a:gd name="connsiteY6" fmla="*/ 478775 h 501295"/>
                  <a:gd name="connsiteX7" fmla="*/ 47625 w 779106"/>
                  <a:gd name="connsiteY7" fmla="*/ 478775 h 501295"/>
                  <a:gd name="connsiteX8" fmla="*/ 0 w 779106"/>
                  <a:gd name="connsiteY8" fmla="*/ 426387 h 501295"/>
                  <a:gd name="connsiteX9" fmla="*/ 0 w 779106"/>
                  <a:gd name="connsiteY9" fmla="*/ 22520 h 501295"/>
                  <a:gd name="connsiteX10" fmla="*/ 91435 w 779106"/>
                  <a:gd name="connsiteY10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79106 w 779106"/>
                  <a:gd name="connsiteY3" fmla="*/ 74908 h 501295"/>
                  <a:gd name="connsiteX4" fmla="*/ 779106 w 779106"/>
                  <a:gd name="connsiteY4" fmla="*/ 478775 h 501295"/>
                  <a:gd name="connsiteX5" fmla="*/ 413366 w 779106"/>
                  <a:gd name="connsiteY5" fmla="*/ 478775 h 501295"/>
                  <a:gd name="connsiteX6" fmla="*/ 47625 w 779106"/>
                  <a:gd name="connsiteY6" fmla="*/ 478775 h 501295"/>
                  <a:gd name="connsiteX7" fmla="*/ 0 w 779106"/>
                  <a:gd name="connsiteY7" fmla="*/ 426387 h 501295"/>
                  <a:gd name="connsiteX8" fmla="*/ 0 w 779106"/>
                  <a:gd name="connsiteY8" fmla="*/ 22520 h 501295"/>
                  <a:gd name="connsiteX9" fmla="*/ 91435 w 779106"/>
                  <a:gd name="connsiteY9" fmla="*/ 579 h 501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9106" h="501295">
                    <a:moveTo>
                      <a:pt x="91435" y="579"/>
                    </a:moveTo>
                    <a:cubicBezTo>
                      <a:pt x="182871" y="7892"/>
                      <a:pt x="274306" y="81028"/>
                      <a:pt x="365741" y="22520"/>
                    </a:cubicBezTo>
                    <a:cubicBezTo>
                      <a:pt x="487654" y="-55492"/>
                      <a:pt x="609568" y="100531"/>
                      <a:pt x="731481" y="22520"/>
                    </a:cubicBezTo>
                    <a:lnTo>
                      <a:pt x="779106" y="74908"/>
                    </a:lnTo>
                    <a:lnTo>
                      <a:pt x="779106" y="478775"/>
                    </a:lnTo>
                    <a:cubicBezTo>
                      <a:pt x="657193" y="556787"/>
                      <a:pt x="535279" y="400764"/>
                      <a:pt x="413366" y="478775"/>
                    </a:cubicBezTo>
                    <a:cubicBezTo>
                      <a:pt x="291452" y="556787"/>
                      <a:pt x="169539" y="400764"/>
                      <a:pt x="47625" y="478775"/>
                    </a:cubicBezTo>
                    <a:lnTo>
                      <a:pt x="0" y="426387"/>
                    </a:lnTo>
                    <a:lnTo>
                      <a:pt x="0" y="22520"/>
                    </a:lnTo>
                    <a:cubicBezTo>
                      <a:pt x="30478" y="3017"/>
                      <a:pt x="60957" y="-1859"/>
                      <a:pt x="91435" y="579"/>
                    </a:cubicBezTo>
                    <a:close/>
                  </a:path>
                </a:pathLst>
              </a:cu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BAB624CC-5469-48FC-BFF6-C5308D7E4246}"/>
                  </a:ext>
                </a:extLst>
              </p:cNvPr>
              <p:cNvSpPr/>
              <p:nvPr/>
            </p:nvSpPr>
            <p:spPr>
              <a:xfrm>
                <a:off x="5136511" y="2067469"/>
                <a:ext cx="533906" cy="147228"/>
              </a:xfrm>
              <a:custGeom>
                <a:avLst/>
                <a:gdLst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47625 w 779106"/>
                  <a:gd name="connsiteY9" fmla="*/ 407075 h 501295"/>
                  <a:gd name="connsiteX10" fmla="*/ 45718 w 779106"/>
                  <a:gd name="connsiteY10" fmla="*/ 407189 h 501295"/>
                  <a:gd name="connsiteX11" fmla="*/ 0 w 779106"/>
                  <a:gd name="connsiteY11" fmla="*/ 426387 h 501295"/>
                  <a:gd name="connsiteX12" fmla="*/ 0 w 779106"/>
                  <a:gd name="connsiteY12" fmla="*/ 22520 h 501295"/>
                  <a:gd name="connsiteX13" fmla="*/ 91435 w 779106"/>
                  <a:gd name="connsiteY13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47625 w 779106"/>
                  <a:gd name="connsiteY9" fmla="*/ 407075 h 501295"/>
                  <a:gd name="connsiteX10" fmla="*/ 0 w 779106"/>
                  <a:gd name="connsiteY10" fmla="*/ 426387 h 501295"/>
                  <a:gd name="connsiteX11" fmla="*/ 0 w 779106"/>
                  <a:gd name="connsiteY11" fmla="*/ 22520 h 501295"/>
                  <a:gd name="connsiteX12" fmla="*/ 91435 w 779106"/>
                  <a:gd name="connsiteY12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0 w 779106"/>
                  <a:gd name="connsiteY9" fmla="*/ 426387 h 501295"/>
                  <a:gd name="connsiteX10" fmla="*/ 0 w 779106"/>
                  <a:gd name="connsiteY10" fmla="*/ 22520 h 501295"/>
                  <a:gd name="connsiteX11" fmla="*/ 91435 w 779106"/>
                  <a:gd name="connsiteY11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79106 w 779106"/>
                  <a:gd name="connsiteY4" fmla="*/ 74908 h 501295"/>
                  <a:gd name="connsiteX5" fmla="*/ 779106 w 779106"/>
                  <a:gd name="connsiteY5" fmla="*/ 478775 h 501295"/>
                  <a:gd name="connsiteX6" fmla="*/ 413366 w 779106"/>
                  <a:gd name="connsiteY6" fmla="*/ 478775 h 501295"/>
                  <a:gd name="connsiteX7" fmla="*/ 47625 w 779106"/>
                  <a:gd name="connsiteY7" fmla="*/ 478775 h 501295"/>
                  <a:gd name="connsiteX8" fmla="*/ 0 w 779106"/>
                  <a:gd name="connsiteY8" fmla="*/ 426387 h 501295"/>
                  <a:gd name="connsiteX9" fmla="*/ 0 w 779106"/>
                  <a:gd name="connsiteY9" fmla="*/ 22520 h 501295"/>
                  <a:gd name="connsiteX10" fmla="*/ 91435 w 779106"/>
                  <a:gd name="connsiteY10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79106 w 779106"/>
                  <a:gd name="connsiteY3" fmla="*/ 74908 h 501295"/>
                  <a:gd name="connsiteX4" fmla="*/ 779106 w 779106"/>
                  <a:gd name="connsiteY4" fmla="*/ 478775 h 501295"/>
                  <a:gd name="connsiteX5" fmla="*/ 413366 w 779106"/>
                  <a:gd name="connsiteY5" fmla="*/ 478775 h 501295"/>
                  <a:gd name="connsiteX6" fmla="*/ 47625 w 779106"/>
                  <a:gd name="connsiteY6" fmla="*/ 478775 h 501295"/>
                  <a:gd name="connsiteX7" fmla="*/ 0 w 779106"/>
                  <a:gd name="connsiteY7" fmla="*/ 426387 h 501295"/>
                  <a:gd name="connsiteX8" fmla="*/ 0 w 779106"/>
                  <a:gd name="connsiteY8" fmla="*/ 22520 h 501295"/>
                  <a:gd name="connsiteX9" fmla="*/ 91435 w 779106"/>
                  <a:gd name="connsiteY9" fmla="*/ 579 h 501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9106" h="501295">
                    <a:moveTo>
                      <a:pt x="91435" y="579"/>
                    </a:moveTo>
                    <a:cubicBezTo>
                      <a:pt x="182871" y="7892"/>
                      <a:pt x="274306" y="81028"/>
                      <a:pt x="365741" y="22520"/>
                    </a:cubicBezTo>
                    <a:cubicBezTo>
                      <a:pt x="487654" y="-55492"/>
                      <a:pt x="609568" y="100531"/>
                      <a:pt x="731481" y="22520"/>
                    </a:cubicBezTo>
                    <a:lnTo>
                      <a:pt x="779106" y="74908"/>
                    </a:lnTo>
                    <a:lnTo>
                      <a:pt x="779106" y="478775"/>
                    </a:lnTo>
                    <a:cubicBezTo>
                      <a:pt x="657193" y="556787"/>
                      <a:pt x="535279" y="400764"/>
                      <a:pt x="413366" y="478775"/>
                    </a:cubicBezTo>
                    <a:cubicBezTo>
                      <a:pt x="291452" y="556787"/>
                      <a:pt x="169539" y="400764"/>
                      <a:pt x="47625" y="478775"/>
                    </a:cubicBezTo>
                    <a:lnTo>
                      <a:pt x="0" y="426387"/>
                    </a:lnTo>
                    <a:lnTo>
                      <a:pt x="0" y="22520"/>
                    </a:lnTo>
                    <a:cubicBezTo>
                      <a:pt x="30478" y="3017"/>
                      <a:pt x="60957" y="-1859"/>
                      <a:pt x="91435" y="579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A938019E-0053-4609-96B6-6F6D1620A2DA}"/>
                  </a:ext>
                </a:extLst>
              </p:cNvPr>
              <p:cNvSpPr/>
              <p:nvPr/>
            </p:nvSpPr>
            <p:spPr>
              <a:xfrm>
                <a:off x="4592852" y="2666627"/>
                <a:ext cx="588931" cy="187889"/>
              </a:xfrm>
              <a:custGeom>
                <a:avLst/>
                <a:gdLst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47625 w 779106"/>
                  <a:gd name="connsiteY9" fmla="*/ 407075 h 501295"/>
                  <a:gd name="connsiteX10" fmla="*/ 45718 w 779106"/>
                  <a:gd name="connsiteY10" fmla="*/ 407189 h 501295"/>
                  <a:gd name="connsiteX11" fmla="*/ 0 w 779106"/>
                  <a:gd name="connsiteY11" fmla="*/ 426387 h 501295"/>
                  <a:gd name="connsiteX12" fmla="*/ 0 w 779106"/>
                  <a:gd name="connsiteY12" fmla="*/ 22520 h 501295"/>
                  <a:gd name="connsiteX13" fmla="*/ 91435 w 779106"/>
                  <a:gd name="connsiteY13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47625 w 779106"/>
                  <a:gd name="connsiteY9" fmla="*/ 407075 h 501295"/>
                  <a:gd name="connsiteX10" fmla="*/ 0 w 779106"/>
                  <a:gd name="connsiteY10" fmla="*/ 426387 h 501295"/>
                  <a:gd name="connsiteX11" fmla="*/ 0 w 779106"/>
                  <a:gd name="connsiteY11" fmla="*/ 22520 h 501295"/>
                  <a:gd name="connsiteX12" fmla="*/ 91435 w 779106"/>
                  <a:gd name="connsiteY12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33389 w 779106"/>
                  <a:gd name="connsiteY4" fmla="*/ 94106 h 501295"/>
                  <a:gd name="connsiteX5" fmla="*/ 779106 w 779106"/>
                  <a:gd name="connsiteY5" fmla="*/ 74908 h 501295"/>
                  <a:gd name="connsiteX6" fmla="*/ 779106 w 779106"/>
                  <a:gd name="connsiteY6" fmla="*/ 478775 h 501295"/>
                  <a:gd name="connsiteX7" fmla="*/ 413366 w 779106"/>
                  <a:gd name="connsiteY7" fmla="*/ 478775 h 501295"/>
                  <a:gd name="connsiteX8" fmla="*/ 47625 w 779106"/>
                  <a:gd name="connsiteY8" fmla="*/ 478775 h 501295"/>
                  <a:gd name="connsiteX9" fmla="*/ 0 w 779106"/>
                  <a:gd name="connsiteY9" fmla="*/ 426387 h 501295"/>
                  <a:gd name="connsiteX10" fmla="*/ 0 w 779106"/>
                  <a:gd name="connsiteY10" fmla="*/ 22520 h 501295"/>
                  <a:gd name="connsiteX11" fmla="*/ 91435 w 779106"/>
                  <a:gd name="connsiteY11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31481 w 779106"/>
                  <a:gd name="connsiteY3" fmla="*/ 94220 h 501295"/>
                  <a:gd name="connsiteX4" fmla="*/ 779106 w 779106"/>
                  <a:gd name="connsiteY4" fmla="*/ 74908 h 501295"/>
                  <a:gd name="connsiteX5" fmla="*/ 779106 w 779106"/>
                  <a:gd name="connsiteY5" fmla="*/ 478775 h 501295"/>
                  <a:gd name="connsiteX6" fmla="*/ 413366 w 779106"/>
                  <a:gd name="connsiteY6" fmla="*/ 478775 h 501295"/>
                  <a:gd name="connsiteX7" fmla="*/ 47625 w 779106"/>
                  <a:gd name="connsiteY7" fmla="*/ 478775 h 501295"/>
                  <a:gd name="connsiteX8" fmla="*/ 0 w 779106"/>
                  <a:gd name="connsiteY8" fmla="*/ 426387 h 501295"/>
                  <a:gd name="connsiteX9" fmla="*/ 0 w 779106"/>
                  <a:gd name="connsiteY9" fmla="*/ 22520 h 501295"/>
                  <a:gd name="connsiteX10" fmla="*/ 91435 w 779106"/>
                  <a:gd name="connsiteY10" fmla="*/ 579 h 501295"/>
                  <a:gd name="connsiteX0" fmla="*/ 91435 w 779106"/>
                  <a:gd name="connsiteY0" fmla="*/ 579 h 501295"/>
                  <a:gd name="connsiteX1" fmla="*/ 365741 w 779106"/>
                  <a:gd name="connsiteY1" fmla="*/ 22520 h 501295"/>
                  <a:gd name="connsiteX2" fmla="*/ 731481 w 779106"/>
                  <a:gd name="connsiteY2" fmla="*/ 22520 h 501295"/>
                  <a:gd name="connsiteX3" fmla="*/ 779106 w 779106"/>
                  <a:gd name="connsiteY3" fmla="*/ 74908 h 501295"/>
                  <a:gd name="connsiteX4" fmla="*/ 779106 w 779106"/>
                  <a:gd name="connsiteY4" fmla="*/ 478775 h 501295"/>
                  <a:gd name="connsiteX5" fmla="*/ 413366 w 779106"/>
                  <a:gd name="connsiteY5" fmla="*/ 478775 h 501295"/>
                  <a:gd name="connsiteX6" fmla="*/ 47625 w 779106"/>
                  <a:gd name="connsiteY6" fmla="*/ 478775 h 501295"/>
                  <a:gd name="connsiteX7" fmla="*/ 0 w 779106"/>
                  <a:gd name="connsiteY7" fmla="*/ 426387 h 501295"/>
                  <a:gd name="connsiteX8" fmla="*/ 0 w 779106"/>
                  <a:gd name="connsiteY8" fmla="*/ 22520 h 501295"/>
                  <a:gd name="connsiteX9" fmla="*/ 91435 w 779106"/>
                  <a:gd name="connsiteY9" fmla="*/ 579 h 501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9106" h="501295">
                    <a:moveTo>
                      <a:pt x="91435" y="579"/>
                    </a:moveTo>
                    <a:cubicBezTo>
                      <a:pt x="182871" y="7892"/>
                      <a:pt x="274306" y="81028"/>
                      <a:pt x="365741" y="22520"/>
                    </a:cubicBezTo>
                    <a:cubicBezTo>
                      <a:pt x="487654" y="-55492"/>
                      <a:pt x="609568" y="100531"/>
                      <a:pt x="731481" y="22520"/>
                    </a:cubicBezTo>
                    <a:lnTo>
                      <a:pt x="779106" y="74908"/>
                    </a:lnTo>
                    <a:lnTo>
                      <a:pt x="779106" y="478775"/>
                    </a:lnTo>
                    <a:cubicBezTo>
                      <a:pt x="657193" y="556787"/>
                      <a:pt x="535279" y="400764"/>
                      <a:pt x="413366" y="478775"/>
                    </a:cubicBezTo>
                    <a:cubicBezTo>
                      <a:pt x="291452" y="556787"/>
                      <a:pt x="169539" y="400764"/>
                      <a:pt x="47625" y="478775"/>
                    </a:cubicBezTo>
                    <a:lnTo>
                      <a:pt x="0" y="426387"/>
                    </a:lnTo>
                    <a:lnTo>
                      <a:pt x="0" y="22520"/>
                    </a:lnTo>
                    <a:cubicBezTo>
                      <a:pt x="30478" y="3017"/>
                      <a:pt x="60957" y="-1859"/>
                      <a:pt x="91435" y="579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16" name="グループ化 315">
                <a:extLst>
                  <a:ext uri="{FF2B5EF4-FFF2-40B4-BE49-F238E27FC236}">
                    <a16:creationId xmlns:a16="http://schemas.microsoft.com/office/drawing/2014/main" id="{BF6DB394-C5E7-4CAF-A269-5D7115B4137D}"/>
                  </a:ext>
                </a:extLst>
              </p:cNvPr>
              <p:cNvGrpSpPr/>
              <p:nvPr/>
            </p:nvGrpSpPr>
            <p:grpSpPr>
              <a:xfrm rot="20700000">
                <a:off x="4768559" y="1269643"/>
                <a:ext cx="495939" cy="193864"/>
                <a:chOff x="3413760" y="655321"/>
                <a:chExt cx="716280" cy="329118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364" name="フリーフォーム: 図形 363">
                  <a:extLst>
                    <a:ext uri="{FF2B5EF4-FFF2-40B4-BE49-F238E27FC236}">
                      <a16:creationId xmlns:a16="http://schemas.microsoft.com/office/drawing/2014/main" id="{E5E0863C-AC15-426C-B4FE-D4BEAEB8DC58}"/>
                    </a:ext>
                  </a:extLst>
                </p:cNvPr>
                <p:cNvSpPr/>
                <p:nvPr/>
              </p:nvSpPr>
              <p:spPr>
                <a:xfrm>
                  <a:off x="3416689" y="829946"/>
                  <a:ext cx="708020" cy="154493"/>
                </a:xfrm>
                <a:custGeom>
                  <a:avLst/>
                  <a:gdLst>
                    <a:gd name="connsiteX0" fmla="*/ 338998 w 708020"/>
                    <a:gd name="connsiteY0" fmla="*/ 0 h 154493"/>
                    <a:gd name="connsiteX1" fmla="*/ 684961 w 708020"/>
                    <a:gd name="connsiteY1" fmla="*/ 54509 h 154493"/>
                    <a:gd name="connsiteX2" fmla="*/ 708020 w 708020"/>
                    <a:gd name="connsiteY2" fmla="*/ 62946 h 154493"/>
                    <a:gd name="connsiteX3" fmla="*/ 706075 w 708020"/>
                    <a:gd name="connsiteY3" fmla="*/ 68731 h 154493"/>
                    <a:gd name="connsiteX4" fmla="*/ 355211 w 708020"/>
                    <a:gd name="connsiteY4" fmla="*/ 154493 h 154493"/>
                    <a:gd name="connsiteX5" fmla="*/ 4347 w 708020"/>
                    <a:gd name="connsiteY5" fmla="*/ 68731 h 154493"/>
                    <a:gd name="connsiteX6" fmla="*/ 0 w 708020"/>
                    <a:gd name="connsiteY6" fmla="*/ 55797 h 154493"/>
                    <a:gd name="connsiteX7" fmla="*/ 3295 w 708020"/>
                    <a:gd name="connsiteY7" fmla="*/ 54509 h 154493"/>
                    <a:gd name="connsiteX8" fmla="*/ 338998 w 708020"/>
                    <a:gd name="connsiteY8" fmla="*/ 0 h 154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8020" h="154493">
                      <a:moveTo>
                        <a:pt x="338998" y="0"/>
                      </a:moveTo>
                      <a:cubicBezTo>
                        <a:pt x="465251" y="0"/>
                        <a:pt x="584819" y="22836"/>
                        <a:pt x="684961" y="54509"/>
                      </a:cubicBezTo>
                      <a:lnTo>
                        <a:pt x="708020" y="62946"/>
                      </a:lnTo>
                      <a:lnTo>
                        <a:pt x="706075" y="68731"/>
                      </a:lnTo>
                      <a:cubicBezTo>
                        <a:pt x="672680" y="117675"/>
                        <a:pt x="528282" y="154493"/>
                        <a:pt x="355211" y="154493"/>
                      </a:cubicBezTo>
                      <a:cubicBezTo>
                        <a:pt x="182141" y="154493"/>
                        <a:pt x="37743" y="117675"/>
                        <a:pt x="4347" y="68731"/>
                      </a:cubicBezTo>
                      <a:lnTo>
                        <a:pt x="0" y="55797"/>
                      </a:lnTo>
                      <a:lnTo>
                        <a:pt x="3295" y="54509"/>
                      </a:lnTo>
                      <a:cubicBezTo>
                        <a:pt x="97738" y="22836"/>
                        <a:pt x="212746" y="0"/>
                        <a:pt x="33899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5" name="フリーフォーム: 図形 364">
                  <a:extLst>
                    <a:ext uri="{FF2B5EF4-FFF2-40B4-BE49-F238E27FC236}">
                      <a16:creationId xmlns:a16="http://schemas.microsoft.com/office/drawing/2014/main" id="{DDE5ECAF-5181-4815-8E36-D384AF1E26B6}"/>
                    </a:ext>
                  </a:extLst>
                </p:cNvPr>
                <p:cNvSpPr/>
                <p:nvPr/>
              </p:nvSpPr>
              <p:spPr>
                <a:xfrm>
                  <a:off x="3413760" y="655321"/>
                  <a:ext cx="716280" cy="237571"/>
                </a:xfrm>
                <a:custGeom>
                  <a:avLst/>
                  <a:gdLst>
                    <a:gd name="connsiteX0" fmla="*/ 348615 w 716280"/>
                    <a:gd name="connsiteY0" fmla="*/ 0 h 237571"/>
                    <a:gd name="connsiteX1" fmla="*/ 716280 w 716280"/>
                    <a:gd name="connsiteY1" fmla="*/ 221709 h 237571"/>
                    <a:gd name="connsiteX2" fmla="*/ 710949 w 716280"/>
                    <a:gd name="connsiteY2" fmla="*/ 237571 h 237571"/>
                    <a:gd name="connsiteX3" fmla="*/ 687890 w 716280"/>
                    <a:gd name="connsiteY3" fmla="*/ 229134 h 237571"/>
                    <a:gd name="connsiteX4" fmla="*/ 341927 w 716280"/>
                    <a:gd name="connsiteY4" fmla="*/ 174625 h 237571"/>
                    <a:gd name="connsiteX5" fmla="*/ 6224 w 716280"/>
                    <a:gd name="connsiteY5" fmla="*/ 229134 h 237571"/>
                    <a:gd name="connsiteX6" fmla="*/ 2929 w 716280"/>
                    <a:gd name="connsiteY6" fmla="*/ 230422 h 237571"/>
                    <a:gd name="connsiteX7" fmla="*/ 0 w 716280"/>
                    <a:gd name="connsiteY7" fmla="*/ 221709 h 237571"/>
                    <a:gd name="connsiteX8" fmla="*/ 348615 w 716280"/>
                    <a:gd name="connsiteY8" fmla="*/ 0 h 237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6280" h="237571">
                      <a:moveTo>
                        <a:pt x="348615" y="0"/>
                      </a:moveTo>
                      <a:cubicBezTo>
                        <a:pt x="546410" y="0"/>
                        <a:pt x="716280" y="162389"/>
                        <a:pt x="716280" y="221709"/>
                      </a:cubicBezTo>
                      <a:lnTo>
                        <a:pt x="710949" y="237571"/>
                      </a:lnTo>
                      <a:lnTo>
                        <a:pt x="687890" y="229134"/>
                      </a:lnTo>
                      <a:cubicBezTo>
                        <a:pt x="587748" y="197461"/>
                        <a:pt x="468180" y="174625"/>
                        <a:pt x="341927" y="174625"/>
                      </a:cubicBezTo>
                      <a:cubicBezTo>
                        <a:pt x="215675" y="174625"/>
                        <a:pt x="100667" y="197461"/>
                        <a:pt x="6224" y="229134"/>
                      </a:cubicBezTo>
                      <a:lnTo>
                        <a:pt x="2929" y="230422"/>
                      </a:lnTo>
                      <a:lnTo>
                        <a:pt x="0" y="221709"/>
                      </a:lnTo>
                      <a:cubicBezTo>
                        <a:pt x="0" y="162389"/>
                        <a:pt x="150820" y="0"/>
                        <a:pt x="34861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7" name="グループ化 316">
                <a:extLst>
                  <a:ext uri="{FF2B5EF4-FFF2-40B4-BE49-F238E27FC236}">
                    <a16:creationId xmlns:a16="http://schemas.microsoft.com/office/drawing/2014/main" id="{6334C430-822F-4918-BC39-312015C42B05}"/>
                  </a:ext>
                </a:extLst>
              </p:cNvPr>
              <p:cNvGrpSpPr/>
              <p:nvPr/>
            </p:nvGrpSpPr>
            <p:grpSpPr>
              <a:xfrm rot="9900000">
                <a:off x="4698596" y="1976910"/>
                <a:ext cx="431637" cy="147007"/>
                <a:chOff x="3413760" y="655321"/>
                <a:chExt cx="716280" cy="329118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362" name="フリーフォーム: 図形 361">
                  <a:extLst>
                    <a:ext uri="{FF2B5EF4-FFF2-40B4-BE49-F238E27FC236}">
                      <a16:creationId xmlns:a16="http://schemas.microsoft.com/office/drawing/2014/main" id="{DA367218-75AF-4160-A951-2754D136CCF1}"/>
                    </a:ext>
                  </a:extLst>
                </p:cNvPr>
                <p:cNvSpPr/>
                <p:nvPr/>
              </p:nvSpPr>
              <p:spPr>
                <a:xfrm>
                  <a:off x="3416689" y="829946"/>
                  <a:ext cx="708020" cy="154493"/>
                </a:xfrm>
                <a:custGeom>
                  <a:avLst/>
                  <a:gdLst>
                    <a:gd name="connsiteX0" fmla="*/ 338998 w 708020"/>
                    <a:gd name="connsiteY0" fmla="*/ 0 h 154493"/>
                    <a:gd name="connsiteX1" fmla="*/ 684961 w 708020"/>
                    <a:gd name="connsiteY1" fmla="*/ 54509 h 154493"/>
                    <a:gd name="connsiteX2" fmla="*/ 708020 w 708020"/>
                    <a:gd name="connsiteY2" fmla="*/ 62946 h 154493"/>
                    <a:gd name="connsiteX3" fmla="*/ 706075 w 708020"/>
                    <a:gd name="connsiteY3" fmla="*/ 68731 h 154493"/>
                    <a:gd name="connsiteX4" fmla="*/ 355211 w 708020"/>
                    <a:gd name="connsiteY4" fmla="*/ 154493 h 154493"/>
                    <a:gd name="connsiteX5" fmla="*/ 4347 w 708020"/>
                    <a:gd name="connsiteY5" fmla="*/ 68731 h 154493"/>
                    <a:gd name="connsiteX6" fmla="*/ 0 w 708020"/>
                    <a:gd name="connsiteY6" fmla="*/ 55797 h 154493"/>
                    <a:gd name="connsiteX7" fmla="*/ 3295 w 708020"/>
                    <a:gd name="connsiteY7" fmla="*/ 54509 h 154493"/>
                    <a:gd name="connsiteX8" fmla="*/ 338998 w 708020"/>
                    <a:gd name="connsiteY8" fmla="*/ 0 h 154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8020" h="154493">
                      <a:moveTo>
                        <a:pt x="338998" y="0"/>
                      </a:moveTo>
                      <a:cubicBezTo>
                        <a:pt x="465251" y="0"/>
                        <a:pt x="584819" y="22836"/>
                        <a:pt x="684961" y="54509"/>
                      </a:cubicBezTo>
                      <a:lnTo>
                        <a:pt x="708020" y="62946"/>
                      </a:lnTo>
                      <a:lnTo>
                        <a:pt x="706075" y="68731"/>
                      </a:lnTo>
                      <a:cubicBezTo>
                        <a:pt x="672680" y="117675"/>
                        <a:pt x="528282" y="154493"/>
                        <a:pt x="355211" y="154493"/>
                      </a:cubicBezTo>
                      <a:cubicBezTo>
                        <a:pt x="182141" y="154493"/>
                        <a:pt x="37743" y="117675"/>
                        <a:pt x="4347" y="68731"/>
                      </a:cubicBezTo>
                      <a:lnTo>
                        <a:pt x="0" y="55797"/>
                      </a:lnTo>
                      <a:lnTo>
                        <a:pt x="3295" y="54509"/>
                      </a:lnTo>
                      <a:cubicBezTo>
                        <a:pt x="97738" y="22836"/>
                        <a:pt x="212746" y="0"/>
                        <a:pt x="33899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3" name="フリーフォーム: 図形 362">
                  <a:extLst>
                    <a:ext uri="{FF2B5EF4-FFF2-40B4-BE49-F238E27FC236}">
                      <a16:creationId xmlns:a16="http://schemas.microsoft.com/office/drawing/2014/main" id="{7CB37D38-A449-4628-A495-3CAA1C8EA2A0}"/>
                    </a:ext>
                  </a:extLst>
                </p:cNvPr>
                <p:cNvSpPr/>
                <p:nvPr/>
              </p:nvSpPr>
              <p:spPr>
                <a:xfrm>
                  <a:off x="3413760" y="655321"/>
                  <a:ext cx="716280" cy="237571"/>
                </a:xfrm>
                <a:custGeom>
                  <a:avLst/>
                  <a:gdLst>
                    <a:gd name="connsiteX0" fmla="*/ 348615 w 716280"/>
                    <a:gd name="connsiteY0" fmla="*/ 0 h 237571"/>
                    <a:gd name="connsiteX1" fmla="*/ 716280 w 716280"/>
                    <a:gd name="connsiteY1" fmla="*/ 221709 h 237571"/>
                    <a:gd name="connsiteX2" fmla="*/ 710949 w 716280"/>
                    <a:gd name="connsiteY2" fmla="*/ 237571 h 237571"/>
                    <a:gd name="connsiteX3" fmla="*/ 687890 w 716280"/>
                    <a:gd name="connsiteY3" fmla="*/ 229134 h 237571"/>
                    <a:gd name="connsiteX4" fmla="*/ 341927 w 716280"/>
                    <a:gd name="connsiteY4" fmla="*/ 174625 h 237571"/>
                    <a:gd name="connsiteX5" fmla="*/ 6224 w 716280"/>
                    <a:gd name="connsiteY5" fmla="*/ 229134 h 237571"/>
                    <a:gd name="connsiteX6" fmla="*/ 2929 w 716280"/>
                    <a:gd name="connsiteY6" fmla="*/ 230422 h 237571"/>
                    <a:gd name="connsiteX7" fmla="*/ 0 w 716280"/>
                    <a:gd name="connsiteY7" fmla="*/ 221709 h 237571"/>
                    <a:gd name="connsiteX8" fmla="*/ 348615 w 716280"/>
                    <a:gd name="connsiteY8" fmla="*/ 0 h 237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6280" h="237571">
                      <a:moveTo>
                        <a:pt x="348615" y="0"/>
                      </a:moveTo>
                      <a:cubicBezTo>
                        <a:pt x="546410" y="0"/>
                        <a:pt x="716280" y="162389"/>
                        <a:pt x="716280" y="221709"/>
                      </a:cubicBezTo>
                      <a:lnTo>
                        <a:pt x="710949" y="237571"/>
                      </a:lnTo>
                      <a:lnTo>
                        <a:pt x="687890" y="229134"/>
                      </a:lnTo>
                      <a:cubicBezTo>
                        <a:pt x="587748" y="197461"/>
                        <a:pt x="468180" y="174625"/>
                        <a:pt x="341927" y="174625"/>
                      </a:cubicBezTo>
                      <a:cubicBezTo>
                        <a:pt x="215675" y="174625"/>
                        <a:pt x="100667" y="197461"/>
                        <a:pt x="6224" y="229134"/>
                      </a:cubicBezTo>
                      <a:lnTo>
                        <a:pt x="2929" y="230422"/>
                      </a:lnTo>
                      <a:lnTo>
                        <a:pt x="0" y="221709"/>
                      </a:lnTo>
                      <a:cubicBezTo>
                        <a:pt x="0" y="162389"/>
                        <a:pt x="150820" y="0"/>
                        <a:pt x="34861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8" name="グループ化 317">
                <a:extLst>
                  <a:ext uri="{FF2B5EF4-FFF2-40B4-BE49-F238E27FC236}">
                    <a16:creationId xmlns:a16="http://schemas.microsoft.com/office/drawing/2014/main" id="{DA7F2C53-517F-44EF-98B3-ED8183986C78}"/>
                  </a:ext>
                </a:extLst>
              </p:cNvPr>
              <p:cNvGrpSpPr/>
              <p:nvPr/>
            </p:nvGrpSpPr>
            <p:grpSpPr>
              <a:xfrm rot="10800000">
                <a:off x="5917795" y="1810222"/>
                <a:ext cx="431637" cy="147007"/>
                <a:chOff x="3413760" y="655321"/>
                <a:chExt cx="716280" cy="329118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360" name="フリーフォーム: 図形 359">
                  <a:extLst>
                    <a:ext uri="{FF2B5EF4-FFF2-40B4-BE49-F238E27FC236}">
                      <a16:creationId xmlns:a16="http://schemas.microsoft.com/office/drawing/2014/main" id="{E349DF2C-2A31-4A89-9A8D-92B58FB2E6E6}"/>
                    </a:ext>
                  </a:extLst>
                </p:cNvPr>
                <p:cNvSpPr/>
                <p:nvPr/>
              </p:nvSpPr>
              <p:spPr>
                <a:xfrm>
                  <a:off x="3416689" y="829946"/>
                  <a:ext cx="708020" cy="154493"/>
                </a:xfrm>
                <a:custGeom>
                  <a:avLst/>
                  <a:gdLst>
                    <a:gd name="connsiteX0" fmla="*/ 338998 w 708020"/>
                    <a:gd name="connsiteY0" fmla="*/ 0 h 154493"/>
                    <a:gd name="connsiteX1" fmla="*/ 684961 w 708020"/>
                    <a:gd name="connsiteY1" fmla="*/ 54509 h 154493"/>
                    <a:gd name="connsiteX2" fmla="*/ 708020 w 708020"/>
                    <a:gd name="connsiteY2" fmla="*/ 62946 h 154493"/>
                    <a:gd name="connsiteX3" fmla="*/ 706075 w 708020"/>
                    <a:gd name="connsiteY3" fmla="*/ 68731 h 154493"/>
                    <a:gd name="connsiteX4" fmla="*/ 355211 w 708020"/>
                    <a:gd name="connsiteY4" fmla="*/ 154493 h 154493"/>
                    <a:gd name="connsiteX5" fmla="*/ 4347 w 708020"/>
                    <a:gd name="connsiteY5" fmla="*/ 68731 h 154493"/>
                    <a:gd name="connsiteX6" fmla="*/ 0 w 708020"/>
                    <a:gd name="connsiteY6" fmla="*/ 55797 h 154493"/>
                    <a:gd name="connsiteX7" fmla="*/ 3295 w 708020"/>
                    <a:gd name="connsiteY7" fmla="*/ 54509 h 154493"/>
                    <a:gd name="connsiteX8" fmla="*/ 338998 w 708020"/>
                    <a:gd name="connsiteY8" fmla="*/ 0 h 154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8020" h="154493">
                      <a:moveTo>
                        <a:pt x="338998" y="0"/>
                      </a:moveTo>
                      <a:cubicBezTo>
                        <a:pt x="465251" y="0"/>
                        <a:pt x="584819" y="22836"/>
                        <a:pt x="684961" y="54509"/>
                      </a:cubicBezTo>
                      <a:lnTo>
                        <a:pt x="708020" y="62946"/>
                      </a:lnTo>
                      <a:lnTo>
                        <a:pt x="706075" y="68731"/>
                      </a:lnTo>
                      <a:cubicBezTo>
                        <a:pt x="672680" y="117675"/>
                        <a:pt x="528282" y="154493"/>
                        <a:pt x="355211" y="154493"/>
                      </a:cubicBezTo>
                      <a:cubicBezTo>
                        <a:pt x="182141" y="154493"/>
                        <a:pt x="37743" y="117675"/>
                        <a:pt x="4347" y="68731"/>
                      </a:cubicBezTo>
                      <a:lnTo>
                        <a:pt x="0" y="55797"/>
                      </a:lnTo>
                      <a:lnTo>
                        <a:pt x="3295" y="54509"/>
                      </a:lnTo>
                      <a:cubicBezTo>
                        <a:pt x="97738" y="22836"/>
                        <a:pt x="212746" y="0"/>
                        <a:pt x="33899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1" name="フリーフォーム: 図形 360">
                  <a:extLst>
                    <a:ext uri="{FF2B5EF4-FFF2-40B4-BE49-F238E27FC236}">
                      <a16:creationId xmlns:a16="http://schemas.microsoft.com/office/drawing/2014/main" id="{63B8BB4F-2120-4BF2-ADE4-CBB979CB6986}"/>
                    </a:ext>
                  </a:extLst>
                </p:cNvPr>
                <p:cNvSpPr/>
                <p:nvPr/>
              </p:nvSpPr>
              <p:spPr>
                <a:xfrm>
                  <a:off x="3413760" y="655321"/>
                  <a:ext cx="716280" cy="237571"/>
                </a:xfrm>
                <a:custGeom>
                  <a:avLst/>
                  <a:gdLst>
                    <a:gd name="connsiteX0" fmla="*/ 348615 w 716280"/>
                    <a:gd name="connsiteY0" fmla="*/ 0 h 237571"/>
                    <a:gd name="connsiteX1" fmla="*/ 716280 w 716280"/>
                    <a:gd name="connsiteY1" fmla="*/ 221709 h 237571"/>
                    <a:gd name="connsiteX2" fmla="*/ 710949 w 716280"/>
                    <a:gd name="connsiteY2" fmla="*/ 237571 h 237571"/>
                    <a:gd name="connsiteX3" fmla="*/ 687890 w 716280"/>
                    <a:gd name="connsiteY3" fmla="*/ 229134 h 237571"/>
                    <a:gd name="connsiteX4" fmla="*/ 341927 w 716280"/>
                    <a:gd name="connsiteY4" fmla="*/ 174625 h 237571"/>
                    <a:gd name="connsiteX5" fmla="*/ 6224 w 716280"/>
                    <a:gd name="connsiteY5" fmla="*/ 229134 h 237571"/>
                    <a:gd name="connsiteX6" fmla="*/ 2929 w 716280"/>
                    <a:gd name="connsiteY6" fmla="*/ 230422 h 237571"/>
                    <a:gd name="connsiteX7" fmla="*/ 0 w 716280"/>
                    <a:gd name="connsiteY7" fmla="*/ 221709 h 237571"/>
                    <a:gd name="connsiteX8" fmla="*/ 348615 w 716280"/>
                    <a:gd name="connsiteY8" fmla="*/ 0 h 237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6280" h="237571">
                      <a:moveTo>
                        <a:pt x="348615" y="0"/>
                      </a:moveTo>
                      <a:cubicBezTo>
                        <a:pt x="546410" y="0"/>
                        <a:pt x="716280" y="162389"/>
                        <a:pt x="716280" y="221709"/>
                      </a:cubicBezTo>
                      <a:lnTo>
                        <a:pt x="710949" y="237571"/>
                      </a:lnTo>
                      <a:lnTo>
                        <a:pt x="687890" y="229134"/>
                      </a:lnTo>
                      <a:cubicBezTo>
                        <a:pt x="587748" y="197461"/>
                        <a:pt x="468180" y="174625"/>
                        <a:pt x="341927" y="174625"/>
                      </a:cubicBezTo>
                      <a:cubicBezTo>
                        <a:pt x="215675" y="174625"/>
                        <a:pt x="100667" y="197461"/>
                        <a:pt x="6224" y="229134"/>
                      </a:cubicBezTo>
                      <a:lnTo>
                        <a:pt x="2929" y="230422"/>
                      </a:lnTo>
                      <a:lnTo>
                        <a:pt x="0" y="221709"/>
                      </a:lnTo>
                      <a:cubicBezTo>
                        <a:pt x="0" y="162389"/>
                        <a:pt x="150820" y="0"/>
                        <a:pt x="34861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19" name="四角形: 角を丸くする 207">
                <a:extLst>
                  <a:ext uri="{FF2B5EF4-FFF2-40B4-BE49-F238E27FC236}">
                    <a16:creationId xmlns:a16="http://schemas.microsoft.com/office/drawing/2014/main" id="{7789339B-515F-47FD-975A-1AF45AA37DCC}"/>
                  </a:ext>
                </a:extLst>
              </p:cNvPr>
              <p:cNvSpPr/>
              <p:nvPr/>
            </p:nvSpPr>
            <p:spPr>
              <a:xfrm rot="10800000">
                <a:off x="4365695" y="2134796"/>
                <a:ext cx="542823" cy="83465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四角形: 角を丸くする 207">
                <a:extLst>
                  <a:ext uri="{FF2B5EF4-FFF2-40B4-BE49-F238E27FC236}">
                    <a16:creationId xmlns:a16="http://schemas.microsoft.com/office/drawing/2014/main" id="{3ADCDF64-803D-403B-ACAE-D912A16ABF40}"/>
                  </a:ext>
                </a:extLst>
              </p:cNvPr>
              <p:cNvSpPr/>
              <p:nvPr/>
            </p:nvSpPr>
            <p:spPr>
              <a:xfrm>
                <a:off x="5022456" y="1370323"/>
                <a:ext cx="559907" cy="98992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四角形: 角を丸くする 207">
                <a:extLst>
                  <a:ext uri="{FF2B5EF4-FFF2-40B4-BE49-F238E27FC236}">
                    <a16:creationId xmlns:a16="http://schemas.microsoft.com/office/drawing/2014/main" id="{13548DFB-63FD-488D-AE8F-2D3A47C1A023}"/>
                  </a:ext>
                </a:extLst>
              </p:cNvPr>
              <p:cNvSpPr/>
              <p:nvPr/>
            </p:nvSpPr>
            <p:spPr>
              <a:xfrm>
                <a:off x="5479656" y="1840223"/>
                <a:ext cx="559907" cy="98992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四角形: 角を丸くする 207">
                <a:extLst>
                  <a:ext uri="{FF2B5EF4-FFF2-40B4-BE49-F238E27FC236}">
                    <a16:creationId xmlns:a16="http://schemas.microsoft.com/office/drawing/2014/main" id="{76D857C2-E02A-4D4A-AE28-EDB1A0EF37F3}"/>
                  </a:ext>
                </a:extLst>
              </p:cNvPr>
              <p:cNvSpPr/>
              <p:nvPr/>
            </p:nvSpPr>
            <p:spPr>
              <a:xfrm>
                <a:off x="5695710" y="2329677"/>
                <a:ext cx="559907" cy="98992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四角形: 角を丸くする 207">
                <a:extLst>
                  <a:ext uri="{FF2B5EF4-FFF2-40B4-BE49-F238E27FC236}">
                    <a16:creationId xmlns:a16="http://schemas.microsoft.com/office/drawing/2014/main" id="{D4059769-5AA8-43F4-91C2-513B3FCD52A0}"/>
                  </a:ext>
                </a:extLst>
              </p:cNvPr>
              <p:cNvSpPr/>
              <p:nvPr/>
            </p:nvSpPr>
            <p:spPr>
              <a:xfrm>
                <a:off x="4990860" y="2659877"/>
                <a:ext cx="559907" cy="98992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四角形: 角を丸くする 207">
                <a:extLst>
                  <a:ext uri="{FF2B5EF4-FFF2-40B4-BE49-F238E27FC236}">
                    <a16:creationId xmlns:a16="http://schemas.microsoft.com/office/drawing/2014/main" id="{53EF835D-E76C-43D8-9096-3ED93FB54D16}"/>
                  </a:ext>
                </a:extLst>
              </p:cNvPr>
              <p:cNvSpPr/>
              <p:nvPr/>
            </p:nvSpPr>
            <p:spPr>
              <a:xfrm rot="10800000">
                <a:off x="5235645" y="2452296"/>
                <a:ext cx="542823" cy="83465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四角形: 角を丸くする 207">
                <a:extLst>
                  <a:ext uri="{FF2B5EF4-FFF2-40B4-BE49-F238E27FC236}">
                    <a16:creationId xmlns:a16="http://schemas.microsoft.com/office/drawing/2014/main" id="{ACEE0DC8-D884-4C97-BC2B-718F96F900AE}"/>
                  </a:ext>
                </a:extLst>
              </p:cNvPr>
              <p:cNvSpPr/>
              <p:nvPr/>
            </p:nvSpPr>
            <p:spPr>
              <a:xfrm>
                <a:off x="4654156" y="1783073"/>
                <a:ext cx="559907" cy="98992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四角形: 角を丸くする 207">
                <a:extLst>
                  <a:ext uri="{FF2B5EF4-FFF2-40B4-BE49-F238E27FC236}">
                    <a16:creationId xmlns:a16="http://schemas.microsoft.com/office/drawing/2014/main" id="{53895214-5A42-4EC2-9CBC-7AEBD0C4BBEC}"/>
                  </a:ext>
                </a:extLst>
              </p:cNvPr>
              <p:cNvSpPr/>
              <p:nvPr/>
            </p:nvSpPr>
            <p:spPr>
              <a:xfrm>
                <a:off x="5460606" y="1662423"/>
                <a:ext cx="559907" cy="98992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四角形: 角を丸くする 207">
                <a:extLst>
                  <a:ext uri="{FF2B5EF4-FFF2-40B4-BE49-F238E27FC236}">
                    <a16:creationId xmlns:a16="http://schemas.microsoft.com/office/drawing/2014/main" id="{BE5DF288-8414-41FA-98B5-CF2D66D7908D}"/>
                  </a:ext>
                </a:extLst>
              </p:cNvPr>
              <p:cNvSpPr/>
              <p:nvPr/>
            </p:nvSpPr>
            <p:spPr>
              <a:xfrm rot="9900000">
                <a:off x="4520806" y="2221223"/>
                <a:ext cx="559907" cy="98992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四角形: 角を丸くする 207">
                <a:extLst>
                  <a:ext uri="{FF2B5EF4-FFF2-40B4-BE49-F238E27FC236}">
                    <a16:creationId xmlns:a16="http://schemas.microsoft.com/office/drawing/2014/main" id="{280F8A8C-6D6B-4458-9E14-5F371E3B1942}"/>
                  </a:ext>
                </a:extLst>
              </p:cNvPr>
              <p:cNvSpPr/>
              <p:nvPr/>
            </p:nvSpPr>
            <p:spPr>
              <a:xfrm rot="9900000">
                <a:off x="5651106" y="2132323"/>
                <a:ext cx="559907" cy="98992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四角形: 角を丸くする 207">
                <a:extLst>
                  <a:ext uri="{FF2B5EF4-FFF2-40B4-BE49-F238E27FC236}">
                    <a16:creationId xmlns:a16="http://schemas.microsoft.com/office/drawing/2014/main" id="{FC6910DF-5C77-4320-81F5-334ED168FDD9}"/>
                  </a:ext>
                </a:extLst>
              </p:cNvPr>
              <p:cNvSpPr/>
              <p:nvPr/>
            </p:nvSpPr>
            <p:spPr>
              <a:xfrm rot="9900000">
                <a:off x="4393806" y="2506973"/>
                <a:ext cx="559907" cy="98992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四角形: 角を丸くする 207">
                <a:extLst>
                  <a:ext uri="{FF2B5EF4-FFF2-40B4-BE49-F238E27FC236}">
                    <a16:creationId xmlns:a16="http://schemas.microsoft.com/office/drawing/2014/main" id="{96CCD545-1848-4C3D-A599-94CD84689089}"/>
                  </a:ext>
                </a:extLst>
              </p:cNvPr>
              <p:cNvSpPr/>
              <p:nvPr/>
            </p:nvSpPr>
            <p:spPr>
              <a:xfrm rot="10800000">
                <a:off x="4683195" y="1525196"/>
                <a:ext cx="542823" cy="83465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四角形: 角を丸くする 207">
                <a:extLst>
                  <a:ext uri="{FF2B5EF4-FFF2-40B4-BE49-F238E27FC236}">
                    <a16:creationId xmlns:a16="http://schemas.microsoft.com/office/drawing/2014/main" id="{29B1E18D-FE5A-45EA-8CDC-0C6D3786E3AB}"/>
                  </a:ext>
                </a:extLst>
              </p:cNvPr>
              <p:cNvSpPr/>
              <p:nvPr/>
            </p:nvSpPr>
            <p:spPr>
              <a:xfrm rot="10800000">
                <a:off x="5254695" y="1753796"/>
                <a:ext cx="542823" cy="83465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四角形: 角を丸くする 207">
                <a:extLst>
                  <a:ext uri="{FF2B5EF4-FFF2-40B4-BE49-F238E27FC236}">
                    <a16:creationId xmlns:a16="http://schemas.microsoft.com/office/drawing/2014/main" id="{A581E522-20B4-421B-B665-249042DB6C69}"/>
                  </a:ext>
                </a:extLst>
              </p:cNvPr>
              <p:cNvSpPr/>
              <p:nvPr/>
            </p:nvSpPr>
            <p:spPr>
              <a:xfrm rot="10800000">
                <a:off x="4873695" y="1874446"/>
                <a:ext cx="542823" cy="83465"/>
              </a:xfrm>
              <a:custGeom>
                <a:avLst/>
                <a:gdLst>
                  <a:gd name="connsiteX0" fmla="*/ 0 w 835280"/>
                  <a:gd name="connsiteY0" fmla="*/ 63041 h 126081"/>
                  <a:gd name="connsiteX1" fmla="*/ 63041 w 835280"/>
                  <a:gd name="connsiteY1" fmla="*/ 0 h 126081"/>
                  <a:gd name="connsiteX2" fmla="*/ 772240 w 835280"/>
                  <a:gd name="connsiteY2" fmla="*/ 0 h 126081"/>
                  <a:gd name="connsiteX3" fmla="*/ 835281 w 835280"/>
                  <a:gd name="connsiteY3" fmla="*/ 63041 h 126081"/>
                  <a:gd name="connsiteX4" fmla="*/ 835280 w 835280"/>
                  <a:gd name="connsiteY4" fmla="*/ 63041 h 126081"/>
                  <a:gd name="connsiteX5" fmla="*/ 772239 w 835280"/>
                  <a:gd name="connsiteY5" fmla="*/ 126082 h 126081"/>
                  <a:gd name="connsiteX6" fmla="*/ 63041 w 835280"/>
                  <a:gd name="connsiteY6" fmla="*/ 126081 h 126081"/>
                  <a:gd name="connsiteX7" fmla="*/ 0 w 835280"/>
                  <a:gd name="connsiteY7" fmla="*/ 63040 h 126081"/>
                  <a:gd name="connsiteX8" fmla="*/ 0 w 835280"/>
                  <a:gd name="connsiteY8" fmla="*/ 63041 h 126081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91616 h 154657"/>
                  <a:gd name="connsiteX1" fmla="*/ 63041 w 835281"/>
                  <a:gd name="connsiteY1" fmla="*/ 28575 h 154657"/>
                  <a:gd name="connsiteX2" fmla="*/ 424176 w 835281"/>
                  <a:gd name="connsiteY2" fmla="*/ 0 h 154657"/>
                  <a:gd name="connsiteX3" fmla="*/ 772240 w 835281"/>
                  <a:gd name="connsiteY3" fmla="*/ 28575 h 154657"/>
                  <a:gd name="connsiteX4" fmla="*/ 835281 w 835281"/>
                  <a:gd name="connsiteY4" fmla="*/ 91616 h 154657"/>
                  <a:gd name="connsiteX5" fmla="*/ 835280 w 835281"/>
                  <a:gd name="connsiteY5" fmla="*/ 91616 h 154657"/>
                  <a:gd name="connsiteX6" fmla="*/ 772239 w 835281"/>
                  <a:gd name="connsiteY6" fmla="*/ 154657 h 154657"/>
                  <a:gd name="connsiteX7" fmla="*/ 63041 w 835281"/>
                  <a:gd name="connsiteY7" fmla="*/ 154656 h 154657"/>
                  <a:gd name="connsiteX8" fmla="*/ 0 w 835281"/>
                  <a:gd name="connsiteY8" fmla="*/ 91615 h 154657"/>
                  <a:gd name="connsiteX9" fmla="*/ 0 w 835281"/>
                  <a:gd name="connsiteY9" fmla="*/ 91616 h 154657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63041 w 835281"/>
                  <a:gd name="connsiteY7" fmla="*/ 171324 h 171325"/>
                  <a:gd name="connsiteX8" fmla="*/ 0 w 835281"/>
                  <a:gd name="connsiteY8" fmla="*/ 108283 h 171325"/>
                  <a:gd name="connsiteX9" fmla="*/ 0 w 835281"/>
                  <a:gd name="connsiteY9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4176 w 835281"/>
                  <a:gd name="connsiteY7" fmla="*/ 140493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325"/>
                  <a:gd name="connsiteX1" fmla="*/ 63041 w 835281"/>
                  <a:gd name="connsiteY1" fmla="*/ 45243 h 171325"/>
                  <a:gd name="connsiteX2" fmla="*/ 419414 w 835281"/>
                  <a:gd name="connsiteY2" fmla="*/ 0 h 171325"/>
                  <a:gd name="connsiteX3" fmla="*/ 772240 w 835281"/>
                  <a:gd name="connsiteY3" fmla="*/ 45243 h 171325"/>
                  <a:gd name="connsiteX4" fmla="*/ 835281 w 835281"/>
                  <a:gd name="connsiteY4" fmla="*/ 108284 h 171325"/>
                  <a:gd name="connsiteX5" fmla="*/ 835280 w 835281"/>
                  <a:gd name="connsiteY5" fmla="*/ 108284 h 171325"/>
                  <a:gd name="connsiteX6" fmla="*/ 772239 w 835281"/>
                  <a:gd name="connsiteY6" fmla="*/ 171325 h 171325"/>
                  <a:gd name="connsiteX7" fmla="*/ 421795 w 835281"/>
                  <a:gd name="connsiteY7" fmla="*/ 133349 h 171325"/>
                  <a:gd name="connsiteX8" fmla="*/ 63041 w 835281"/>
                  <a:gd name="connsiteY8" fmla="*/ 171324 h 171325"/>
                  <a:gd name="connsiteX9" fmla="*/ 0 w 835281"/>
                  <a:gd name="connsiteY9" fmla="*/ 108283 h 171325"/>
                  <a:gd name="connsiteX10" fmla="*/ 0 w 835281"/>
                  <a:gd name="connsiteY10" fmla="*/ 108284 h 171325"/>
                  <a:gd name="connsiteX0" fmla="*/ 0 w 835281"/>
                  <a:gd name="connsiteY0" fmla="*/ 108284 h 171919"/>
                  <a:gd name="connsiteX1" fmla="*/ 63041 w 835281"/>
                  <a:gd name="connsiteY1" fmla="*/ 45243 h 171919"/>
                  <a:gd name="connsiteX2" fmla="*/ 419414 w 835281"/>
                  <a:gd name="connsiteY2" fmla="*/ 0 h 171919"/>
                  <a:gd name="connsiteX3" fmla="*/ 772240 w 835281"/>
                  <a:gd name="connsiteY3" fmla="*/ 45243 h 171919"/>
                  <a:gd name="connsiteX4" fmla="*/ 835281 w 835281"/>
                  <a:gd name="connsiteY4" fmla="*/ 108284 h 171919"/>
                  <a:gd name="connsiteX5" fmla="*/ 835280 w 835281"/>
                  <a:gd name="connsiteY5" fmla="*/ 108284 h 171919"/>
                  <a:gd name="connsiteX6" fmla="*/ 772239 w 835281"/>
                  <a:gd name="connsiteY6" fmla="*/ 171325 h 171919"/>
                  <a:gd name="connsiteX7" fmla="*/ 421795 w 835281"/>
                  <a:gd name="connsiteY7" fmla="*/ 133349 h 171919"/>
                  <a:gd name="connsiteX8" fmla="*/ 63041 w 835281"/>
                  <a:gd name="connsiteY8" fmla="*/ 171324 h 171919"/>
                  <a:gd name="connsiteX9" fmla="*/ 0 w 835281"/>
                  <a:gd name="connsiteY9" fmla="*/ 108283 h 171919"/>
                  <a:gd name="connsiteX10" fmla="*/ 0 w 835281"/>
                  <a:gd name="connsiteY10" fmla="*/ 108284 h 17191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  <a:gd name="connsiteX0" fmla="*/ 0 w 835281"/>
                  <a:gd name="connsiteY0" fmla="*/ 108284 h 172809"/>
                  <a:gd name="connsiteX1" fmla="*/ 63041 w 835281"/>
                  <a:gd name="connsiteY1" fmla="*/ 45243 h 172809"/>
                  <a:gd name="connsiteX2" fmla="*/ 419414 w 835281"/>
                  <a:gd name="connsiteY2" fmla="*/ 0 h 172809"/>
                  <a:gd name="connsiteX3" fmla="*/ 772240 w 835281"/>
                  <a:gd name="connsiteY3" fmla="*/ 45243 h 172809"/>
                  <a:gd name="connsiteX4" fmla="*/ 835281 w 835281"/>
                  <a:gd name="connsiteY4" fmla="*/ 108284 h 172809"/>
                  <a:gd name="connsiteX5" fmla="*/ 835280 w 835281"/>
                  <a:gd name="connsiteY5" fmla="*/ 108284 h 172809"/>
                  <a:gd name="connsiteX6" fmla="*/ 772239 w 835281"/>
                  <a:gd name="connsiteY6" fmla="*/ 171325 h 172809"/>
                  <a:gd name="connsiteX7" fmla="*/ 421795 w 835281"/>
                  <a:gd name="connsiteY7" fmla="*/ 133349 h 172809"/>
                  <a:gd name="connsiteX8" fmla="*/ 63041 w 835281"/>
                  <a:gd name="connsiteY8" fmla="*/ 171324 h 172809"/>
                  <a:gd name="connsiteX9" fmla="*/ 0 w 835281"/>
                  <a:gd name="connsiteY9" fmla="*/ 108283 h 172809"/>
                  <a:gd name="connsiteX10" fmla="*/ 0 w 835281"/>
                  <a:gd name="connsiteY10" fmla="*/ 108284 h 172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5281" h="172809">
                    <a:moveTo>
                      <a:pt x="0" y="108284"/>
                    </a:moveTo>
                    <a:cubicBezTo>
                      <a:pt x="0" y="73467"/>
                      <a:pt x="25213" y="57149"/>
                      <a:pt x="63041" y="45243"/>
                    </a:cubicBezTo>
                    <a:cubicBezTo>
                      <a:pt x="100869" y="33337"/>
                      <a:pt x="200611" y="0"/>
                      <a:pt x="419414" y="0"/>
                    </a:cubicBezTo>
                    <a:cubicBezTo>
                      <a:pt x="638217" y="0"/>
                      <a:pt x="732660" y="38099"/>
                      <a:pt x="772240" y="45243"/>
                    </a:cubicBezTo>
                    <a:cubicBezTo>
                      <a:pt x="811820" y="52387"/>
                      <a:pt x="835281" y="73467"/>
                      <a:pt x="835281" y="108284"/>
                    </a:cubicBezTo>
                    <a:lnTo>
                      <a:pt x="835280" y="108284"/>
                    </a:lnTo>
                    <a:cubicBezTo>
                      <a:pt x="835280" y="143101"/>
                      <a:pt x="810472" y="180809"/>
                      <a:pt x="772239" y="171325"/>
                    </a:cubicBezTo>
                    <a:cubicBezTo>
                      <a:pt x="734006" y="161841"/>
                      <a:pt x="582654" y="130216"/>
                      <a:pt x="421795" y="133349"/>
                    </a:cubicBezTo>
                    <a:cubicBezTo>
                      <a:pt x="260936" y="136482"/>
                      <a:pt x="83407" y="165809"/>
                      <a:pt x="63041" y="171324"/>
                    </a:cubicBezTo>
                    <a:cubicBezTo>
                      <a:pt x="42675" y="176839"/>
                      <a:pt x="0" y="143100"/>
                      <a:pt x="0" y="108283"/>
                    </a:cubicBezTo>
                    <a:lnTo>
                      <a:pt x="0" y="108284"/>
                    </a:ln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33" name="グループ化 332">
                <a:extLst>
                  <a:ext uri="{FF2B5EF4-FFF2-40B4-BE49-F238E27FC236}">
                    <a16:creationId xmlns:a16="http://schemas.microsoft.com/office/drawing/2014/main" id="{9F6FC03D-1706-4ABA-955B-27841C5896F2}"/>
                  </a:ext>
                </a:extLst>
              </p:cNvPr>
              <p:cNvGrpSpPr/>
              <p:nvPr/>
            </p:nvGrpSpPr>
            <p:grpSpPr>
              <a:xfrm rot="10800000">
                <a:off x="4965296" y="2503960"/>
                <a:ext cx="431637" cy="147007"/>
                <a:chOff x="3413760" y="655321"/>
                <a:chExt cx="716280" cy="329118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358" name="フリーフォーム: 図形 357">
                  <a:extLst>
                    <a:ext uri="{FF2B5EF4-FFF2-40B4-BE49-F238E27FC236}">
                      <a16:creationId xmlns:a16="http://schemas.microsoft.com/office/drawing/2014/main" id="{0EE59497-FEA8-4871-8F26-0FC5D88628BC}"/>
                    </a:ext>
                  </a:extLst>
                </p:cNvPr>
                <p:cNvSpPr/>
                <p:nvPr/>
              </p:nvSpPr>
              <p:spPr>
                <a:xfrm>
                  <a:off x="3416689" y="829946"/>
                  <a:ext cx="708020" cy="154493"/>
                </a:xfrm>
                <a:custGeom>
                  <a:avLst/>
                  <a:gdLst>
                    <a:gd name="connsiteX0" fmla="*/ 338998 w 708020"/>
                    <a:gd name="connsiteY0" fmla="*/ 0 h 154493"/>
                    <a:gd name="connsiteX1" fmla="*/ 684961 w 708020"/>
                    <a:gd name="connsiteY1" fmla="*/ 54509 h 154493"/>
                    <a:gd name="connsiteX2" fmla="*/ 708020 w 708020"/>
                    <a:gd name="connsiteY2" fmla="*/ 62946 h 154493"/>
                    <a:gd name="connsiteX3" fmla="*/ 706075 w 708020"/>
                    <a:gd name="connsiteY3" fmla="*/ 68731 h 154493"/>
                    <a:gd name="connsiteX4" fmla="*/ 355211 w 708020"/>
                    <a:gd name="connsiteY4" fmla="*/ 154493 h 154493"/>
                    <a:gd name="connsiteX5" fmla="*/ 4347 w 708020"/>
                    <a:gd name="connsiteY5" fmla="*/ 68731 h 154493"/>
                    <a:gd name="connsiteX6" fmla="*/ 0 w 708020"/>
                    <a:gd name="connsiteY6" fmla="*/ 55797 h 154493"/>
                    <a:gd name="connsiteX7" fmla="*/ 3295 w 708020"/>
                    <a:gd name="connsiteY7" fmla="*/ 54509 h 154493"/>
                    <a:gd name="connsiteX8" fmla="*/ 338998 w 708020"/>
                    <a:gd name="connsiteY8" fmla="*/ 0 h 154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8020" h="154493">
                      <a:moveTo>
                        <a:pt x="338998" y="0"/>
                      </a:moveTo>
                      <a:cubicBezTo>
                        <a:pt x="465251" y="0"/>
                        <a:pt x="584819" y="22836"/>
                        <a:pt x="684961" y="54509"/>
                      </a:cubicBezTo>
                      <a:lnTo>
                        <a:pt x="708020" y="62946"/>
                      </a:lnTo>
                      <a:lnTo>
                        <a:pt x="706075" y="68731"/>
                      </a:lnTo>
                      <a:cubicBezTo>
                        <a:pt x="672680" y="117675"/>
                        <a:pt x="528282" y="154493"/>
                        <a:pt x="355211" y="154493"/>
                      </a:cubicBezTo>
                      <a:cubicBezTo>
                        <a:pt x="182141" y="154493"/>
                        <a:pt x="37743" y="117675"/>
                        <a:pt x="4347" y="68731"/>
                      </a:cubicBezTo>
                      <a:lnTo>
                        <a:pt x="0" y="55797"/>
                      </a:lnTo>
                      <a:lnTo>
                        <a:pt x="3295" y="54509"/>
                      </a:lnTo>
                      <a:cubicBezTo>
                        <a:pt x="97738" y="22836"/>
                        <a:pt x="212746" y="0"/>
                        <a:pt x="33899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9" name="フリーフォーム: 図形 358">
                  <a:extLst>
                    <a:ext uri="{FF2B5EF4-FFF2-40B4-BE49-F238E27FC236}">
                      <a16:creationId xmlns:a16="http://schemas.microsoft.com/office/drawing/2014/main" id="{B1032CE6-7A30-4C79-87B7-034FFF2AA943}"/>
                    </a:ext>
                  </a:extLst>
                </p:cNvPr>
                <p:cNvSpPr/>
                <p:nvPr/>
              </p:nvSpPr>
              <p:spPr>
                <a:xfrm>
                  <a:off x="3413760" y="655321"/>
                  <a:ext cx="716280" cy="237571"/>
                </a:xfrm>
                <a:custGeom>
                  <a:avLst/>
                  <a:gdLst>
                    <a:gd name="connsiteX0" fmla="*/ 348615 w 716280"/>
                    <a:gd name="connsiteY0" fmla="*/ 0 h 237571"/>
                    <a:gd name="connsiteX1" fmla="*/ 716280 w 716280"/>
                    <a:gd name="connsiteY1" fmla="*/ 221709 h 237571"/>
                    <a:gd name="connsiteX2" fmla="*/ 710949 w 716280"/>
                    <a:gd name="connsiteY2" fmla="*/ 237571 h 237571"/>
                    <a:gd name="connsiteX3" fmla="*/ 687890 w 716280"/>
                    <a:gd name="connsiteY3" fmla="*/ 229134 h 237571"/>
                    <a:gd name="connsiteX4" fmla="*/ 341927 w 716280"/>
                    <a:gd name="connsiteY4" fmla="*/ 174625 h 237571"/>
                    <a:gd name="connsiteX5" fmla="*/ 6224 w 716280"/>
                    <a:gd name="connsiteY5" fmla="*/ 229134 h 237571"/>
                    <a:gd name="connsiteX6" fmla="*/ 2929 w 716280"/>
                    <a:gd name="connsiteY6" fmla="*/ 230422 h 237571"/>
                    <a:gd name="connsiteX7" fmla="*/ 0 w 716280"/>
                    <a:gd name="connsiteY7" fmla="*/ 221709 h 237571"/>
                    <a:gd name="connsiteX8" fmla="*/ 348615 w 716280"/>
                    <a:gd name="connsiteY8" fmla="*/ 0 h 237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6280" h="237571">
                      <a:moveTo>
                        <a:pt x="348615" y="0"/>
                      </a:moveTo>
                      <a:cubicBezTo>
                        <a:pt x="546410" y="0"/>
                        <a:pt x="716280" y="162389"/>
                        <a:pt x="716280" y="221709"/>
                      </a:cubicBezTo>
                      <a:lnTo>
                        <a:pt x="710949" y="237571"/>
                      </a:lnTo>
                      <a:lnTo>
                        <a:pt x="687890" y="229134"/>
                      </a:lnTo>
                      <a:cubicBezTo>
                        <a:pt x="587748" y="197461"/>
                        <a:pt x="468180" y="174625"/>
                        <a:pt x="341927" y="174625"/>
                      </a:cubicBezTo>
                      <a:cubicBezTo>
                        <a:pt x="215675" y="174625"/>
                        <a:pt x="100667" y="197461"/>
                        <a:pt x="6224" y="229134"/>
                      </a:cubicBezTo>
                      <a:lnTo>
                        <a:pt x="2929" y="230422"/>
                      </a:lnTo>
                      <a:lnTo>
                        <a:pt x="0" y="221709"/>
                      </a:lnTo>
                      <a:cubicBezTo>
                        <a:pt x="0" y="162389"/>
                        <a:pt x="150820" y="0"/>
                        <a:pt x="34861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4" name="グループ化 333">
                <a:extLst>
                  <a:ext uri="{FF2B5EF4-FFF2-40B4-BE49-F238E27FC236}">
                    <a16:creationId xmlns:a16="http://schemas.microsoft.com/office/drawing/2014/main" id="{D1C243E7-A57B-4742-A6EA-2D269C764F61}"/>
                  </a:ext>
                </a:extLst>
              </p:cNvPr>
              <p:cNvGrpSpPr/>
              <p:nvPr/>
            </p:nvGrpSpPr>
            <p:grpSpPr>
              <a:xfrm rot="5400000">
                <a:off x="5733574" y="2069133"/>
                <a:ext cx="197881" cy="549964"/>
                <a:chOff x="4417655" y="3129610"/>
                <a:chExt cx="340827" cy="829960"/>
              </a:xfrm>
              <a:solidFill>
                <a:srgbClr val="FFFFCC"/>
              </a:solidFill>
            </p:grpSpPr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8A090F2A-B101-4815-B522-3C24FF5B2A2B}"/>
                    </a:ext>
                  </a:extLst>
                </p:cNvPr>
                <p:cNvSpPr/>
                <p:nvPr/>
              </p:nvSpPr>
              <p:spPr>
                <a:xfrm>
                  <a:off x="4566574" y="3129610"/>
                  <a:ext cx="187586" cy="829960"/>
                </a:xfrm>
                <a:custGeom>
                  <a:avLst/>
                  <a:gdLst>
                    <a:gd name="connsiteX0" fmla="*/ 187907 w 255239"/>
                    <a:gd name="connsiteY0" fmla="*/ 0 h 829960"/>
                    <a:gd name="connsiteX1" fmla="*/ 255239 w 255239"/>
                    <a:gd name="connsiteY1" fmla="*/ 0 h 829960"/>
                    <a:gd name="connsiteX2" fmla="*/ 207070 w 255239"/>
                    <a:gd name="connsiteY2" fmla="*/ 45794 h 829960"/>
                    <a:gd name="connsiteX3" fmla="*/ 67332 w 255239"/>
                    <a:gd name="connsiteY3" fmla="*/ 432248 h 829960"/>
                    <a:gd name="connsiteX4" fmla="*/ 207070 w 255239"/>
                    <a:gd name="connsiteY4" fmla="*/ 818703 h 829960"/>
                    <a:gd name="connsiteX5" fmla="*/ 218912 w 255239"/>
                    <a:gd name="connsiteY5" fmla="*/ 829960 h 829960"/>
                    <a:gd name="connsiteX6" fmla="*/ 151580 w 255239"/>
                    <a:gd name="connsiteY6" fmla="*/ 829960 h 829960"/>
                    <a:gd name="connsiteX7" fmla="*/ 139738 w 255239"/>
                    <a:gd name="connsiteY7" fmla="*/ 818703 h 829960"/>
                    <a:gd name="connsiteX8" fmla="*/ 0 w 255239"/>
                    <a:gd name="connsiteY8" fmla="*/ 432248 h 829960"/>
                    <a:gd name="connsiteX9" fmla="*/ 139738 w 255239"/>
                    <a:gd name="connsiteY9" fmla="*/ 45794 h 829960"/>
                    <a:gd name="connsiteX10" fmla="*/ 187907 w 255239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239" h="829960">
                      <a:moveTo>
                        <a:pt x="187907" y="0"/>
                      </a:moveTo>
                      <a:lnTo>
                        <a:pt x="255239" y="0"/>
                      </a:lnTo>
                      <a:lnTo>
                        <a:pt x="207070" y="45794"/>
                      </a:lnTo>
                      <a:cubicBezTo>
                        <a:pt x="117700" y="153216"/>
                        <a:pt x="67332" y="289611"/>
                        <a:pt x="67332" y="432248"/>
                      </a:cubicBezTo>
                      <a:cubicBezTo>
                        <a:pt x="67332" y="574886"/>
                        <a:pt x="117700" y="711280"/>
                        <a:pt x="207070" y="818703"/>
                      </a:cubicBezTo>
                      <a:lnTo>
                        <a:pt x="218912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フリーフォーム: 図形 353">
                  <a:extLst>
                    <a:ext uri="{FF2B5EF4-FFF2-40B4-BE49-F238E27FC236}">
                      <a16:creationId xmlns:a16="http://schemas.microsoft.com/office/drawing/2014/main" id="{66F56593-115E-478C-9997-EEF4F32CEBAF}"/>
                    </a:ext>
                  </a:extLst>
                </p:cNvPr>
                <p:cNvSpPr/>
                <p:nvPr/>
              </p:nvSpPr>
              <p:spPr>
                <a:xfrm>
                  <a:off x="4515159" y="3129610"/>
                  <a:ext cx="241618" cy="829960"/>
                </a:xfrm>
                <a:custGeom>
                  <a:avLst/>
                  <a:gdLst>
                    <a:gd name="connsiteX0" fmla="*/ 187907 w 241618"/>
                    <a:gd name="connsiteY0" fmla="*/ 0 h 829960"/>
                    <a:gd name="connsiteX1" fmla="*/ 241618 w 241618"/>
                    <a:gd name="connsiteY1" fmla="*/ 0 h 829960"/>
                    <a:gd name="connsiteX2" fmla="*/ 193449 w 241618"/>
                    <a:gd name="connsiteY2" fmla="*/ 45794 h 829960"/>
                    <a:gd name="connsiteX3" fmla="*/ 53711 w 241618"/>
                    <a:gd name="connsiteY3" fmla="*/ 432248 h 829960"/>
                    <a:gd name="connsiteX4" fmla="*/ 193449 w 241618"/>
                    <a:gd name="connsiteY4" fmla="*/ 818703 h 829960"/>
                    <a:gd name="connsiteX5" fmla="*/ 205291 w 241618"/>
                    <a:gd name="connsiteY5" fmla="*/ 829960 h 829960"/>
                    <a:gd name="connsiteX6" fmla="*/ 151580 w 241618"/>
                    <a:gd name="connsiteY6" fmla="*/ 829960 h 829960"/>
                    <a:gd name="connsiteX7" fmla="*/ 139738 w 241618"/>
                    <a:gd name="connsiteY7" fmla="*/ 818703 h 829960"/>
                    <a:gd name="connsiteX8" fmla="*/ 0 w 241618"/>
                    <a:gd name="connsiteY8" fmla="*/ 432248 h 829960"/>
                    <a:gd name="connsiteX9" fmla="*/ 139738 w 241618"/>
                    <a:gd name="connsiteY9" fmla="*/ 45794 h 829960"/>
                    <a:gd name="connsiteX10" fmla="*/ 187907 w 241618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41618" h="829960">
                      <a:moveTo>
                        <a:pt x="187907" y="0"/>
                      </a:moveTo>
                      <a:lnTo>
                        <a:pt x="241618" y="0"/>
                      </a:lnTo>
                      <a:lnTo>
                        <a:pt x="193449" y="45794"/>
                      </a:lnTo>
                      <a:cubicBezTo>
                        <a:pt x="104079" y="153216"/>
                        <a:pt x="53711" y="289611"/>
                        <a:pt x="53711" y="432248"/>
                      </a:cubicBezTo>
                      <a:cubicBezTo>
                        <a:pt x="53711" y="574886"/>
                        <a:pt x="104079" y="711280"/>
                        <a:pt x="193449" y="818703"/>
                      </a:cubicBezTo>
                      <a:lnTo>
                        <a:pt x="205291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55" name="グループ化 354">
                  <a:extLst>
                    <a:ext uri="{FF2B5EF4-FFF2-40B4-BE49-F238E27FC236}">
                      <a16:creationId xmlns:a16="http://schemas.microsoft.com/office/drawing/2014/main" id="{13E10BA9-94C1-46EF-948F-71C9695F354E}"/>
                    </a:ext>
                  </a:extLst>
                </p:cNvPr>
                <p:cNvGrpSpPr/>
                <p:nvPr/>
              </p:nvGrpSpPr>
              <p:grpSpPr>
                <a:xfrm>
                  <a:off x="4417655" y="3129610"/>
                  <a:ext cx="340827" cy="829960"/>
                  <a:chOff x="4273471" y="3129610"/>
                  <a:chExt cx="389754" cy="829960"/>
                </a:xfrm>
                <a:grpFill/>
              </p:grpSpPr>
              <p:sp>
                <p:nvSpPr>
                  <p:cNvPr id="356" name="フリーフォーム: 図形 355">
                    <a:extLst>
                      <a:ext uri="{FF2B5EF4-FFF2-40B4-BE49-F238E27FC236}">
                        <a16:creationId xmlns:a16="http://schemas.microsoft.com/office/drawing/2014/main" id="{4B2E280A-462B-4860-8894-C057D3B59D38}"/>
                      </a:ext>
                    </a:extLst>
                  </p:cNvPr>
                  <p:cNvSpPr/>
                  <p:nvPr/>
                </p:nvSpPr>
                <p:spPr>
                  <a:xfrm>
                    <a:off x="4273471" y="3129610"/>
                    <a:ext cx="324721" cy="829960"/>
                  </a:xfrm>
                  <a:custGeom>
                    <a:avLst/>
                    <a:gdLst>
                      <a:gd name="connsiteX0" fmla="*/ 271010 w 324721"/>
                      <a:gd name="connsiteY0" fmla="*/ 0 h 829960"/>
                      <a:gd name="connsiteX1" fmla="*/ 324721 w 324721"/>
                      <a:gd name="connsiteY1" fmla="*/ 0 h 829960"/>
                      <a:gd name="connsiteX2" fmla="*/ 266828 w 324721"/>
                      <a:gd name="connsiteY2" fmla="*/ 31424 h 829960"/>
                      <a:gd name="connsiteX3" fmla="*/ 53711 w 324721"/>
                      <a:gd name="connsiteY3" fmla="*/ 432248 h 829960"/>
                      <a:gd name="connsiteX4" fmla="*/ 195290 w 324721"/>
                      <a:gd name="connsiteY4" fmla="*/ 774048 h 829960"/>
                      <a:gd name="connsiteX5" fmla="*/ 263056 w 324721"/>
                      <a:gd name="connsiteY5" fmla="*/ 829960 h 829960"/>
                      <a:gd name="connsiteX6" fmla="*/ 209345 w 324721"/>
                      <a:gd name="connsiteY6" fmla="*/ 829960 h 829960"/>
                      <a:gd name="connsiteX7" fmla="*/ 141579 w 324721"/>
                      <a:gd name="connsiteY7" fmla="*/ 774048 h 829960"/>
                      <a:gd name="connsiteX8" fmla="*/ 0 w 324721"/>
                      <a:gd name="connsiteY8" fmla="*/ 432248 h 829960"/>
                      <a:gd name="connsiteX9" fmla="*/ 213117 w 324721"/>
                      <a:gd name="connsiteY9" fmla="*/ 31424 h 829960"/>
                      <a:gd name="connsiteX10" fmla="*/ 271010 w 324721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24721" h="829960">
                        <a:moveTo>
                          <a:pt x="271010" y="0"/>
                        </a:moveTo>
                        <a:lnTo>
                          <a:pt x="324721" y="0"/>
                        </a:lnTo>
                        <a:lnTo>
                          <a:pt x="266828" y="31424"/>
                        </a:lnTo>
                        <a:cubicBezTo>
                          <a:pt x="138249" y="118290"/>
                          <a:pt x="53711" y="265397"/>
                          <a:pt x="53711" y="432248"/>
                        </a:cubicBezTo>
                        <a:cubicBezTo>
                          <a:pt x="53711" y="565729"/>
                          <a:pt x="107815" y="686574"/>
                          <a:pt x="195290" y="774048"/>
                        </a:cubicBezTo>
                        <a:lnTo>
                          <a:pt x="263056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7" name="フリーフォーム: 図形 356">
                    <a:extLst>
                      <a:ext uri="{FF2B5EF4-FFF2-40B4-BE49-F238E27FC236}">
                        <a16:creationId xmlns:a16="http://schemas.microsoft.com/office/drawing/2014/main" id="{DB50B32A-EF03-4AA2-BD87-AF86A32A1173}"/>
                      </a:ext>
                    </a:extLst>
                  </p:cNvPr>
                  <p:cNvSpPr/>
                  <p:nvPr/>
                </p:nvSpPr>
                <p:spPr>
                  <a:xfrm>
                    <a:off x="4324883" y="3129610"/>
                    <a:ext cx="338342" cy="829960"/>
                  </a:xfrm>
                  <a:custGeom>
                    <a:avLst/>
                    <a:gdLst>
                      <a:gd name="connsiteX0" fmla="*/ 271010 w 338342"/>
                      <a:gd name="connsiteY0" fmla="*/ 0 h 829960"/>
                      <a:gd name="connsiteX1" fmla="*/ 338342 w 338342"/>
                      <a:gd name="connsiteY1" fmla="*/ 0 h 829960"/>
                      <a:gd name="connsiteX2" fmla="*/ 280449 w 338342"/>
                      <a:gd name="connsiteY2" fmla="*/ 31424 h 829960"/>
                      <a:gd name="connsiteX3" fmla="*/ 67332 w 338342"/>
                      <a:gd name="connsiteY3" fmla="*/ 432248 h 829960"/>
                      <a:gd name="connsiteX4" fmla="*/ 208911 w 338342"/>
                      <a:gd name="connsiteY4" fmla="*/ 774048 h 829960"/>
                      <a:gd name="connsiteX5" fmla="*/ 276677 w 338342"/>
                      <a:gd name="connsiteY5" fmla="*/ 829960 h 829960"/>
                      <a:gd name="connsiteX6" fmla="*/ 209345 w 338342"/>
                      <a:gd name="connsiteY6" fmla="*/ 829960 h 829960"/>
                      <a:gd name="connsiteX7" fmla="*/ 141579 w 338342"/>
                      <a:gd name="connsiteY7" fmla="*/ 774048 h 829960"/>
                      <a:gd name="connsiteX8" fmla="*/ 0 w 338342"/>
                      <a:gd name="connsiteY8" fmla="*/ 432248 h 829960"/>
                      <a:gd name="connsiteX9" fmla="*/ 213117 w 338342"/>
                      <a:gd name="connsiteY9" fmla="*/ 31424 h 829960"/>
                      <a:gd name="connsiteX10" fmla="*/ 271010 w 338342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38342" h="829960">
                        <a:moveTo>
                          <a:pt x="271010" y="0"/>
                        </a:moveTo>
                        <a:lnTo>
                          <a:pt x="338342" y="0"/>
                        </a:lnTo>
                        <a:lnTo>
                          <a:pt x="280449" y="31424"/>
                        </a:lnTo>
                        <a:cubicBezTo>
                          <a:pt x="151870" y="118290"/>
                          <a:pt x="67332" y="265397"/>
                          <a:pt x="67332" y="432248"/>
                        </a:cubicBezTo>
                        <a:cubicBezTo>
                          <a:pt x="67332" y="565729"/>
                          <a:pt x="121436" y="686574"/>
                          <a:pt x="208911" y="774048"/>
                        </a:cubicBezTo>
                        <a:lnTo>
                          <a:pt x="276677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35" name="グループ化 334">
                <a:extLst>
                  <a:ext uri="{FF2B5EF4-FFF2-40B4-BE49-F238E27FC236}">
                    <a16:creationId xmlns:a16="http://schemas.microsoft.com/office/drawing/2014/main" id="{135AB43E-0DAF-4882-BD9F-E5FD3E01618A}"/>
                  </a:ext>
                </a:extLst>
              </p:cNvPr>
              <p:cNvGrpSpPr/>
              <p:nvPr/>
            </p:nvGrpSpPr>
            <p:grpSpPr>
              <a:xfrm rot="5400000">
                <a:off x="5158899" y="1399209"/>
                <a:ext cx="197881" cy="549964"/>
                <a:chOff x="4417655" y="3129610"/>
                <a:chExt cx="340827" cy="829960"/>
              </a:xfrm>
              <a:solidFill>
                <a:srgbClr val="FFFFCC"/>
              </a:solidFill>
            </p:grpSpPr>
            <p:sp>
              <p:nvSpPr>
                <p:cNvPr id="348" name="フリーフォーム: 図形 347">
                  <a:extLst>
                    <a:ext uri="{FF2B5EF4-FFF2-40B4-BE49-F238E27FC236}">
                      <a16:creationId xmlns:a16="http://schemas.microsoft.com/office/drawing/2014/main" id="{7ED1A8EA-A954-4657-9E68-4DB110ABF888}"/>
                    </a:ext>
                  </a:extLst>
                </p:cNvPr>
                <p:cNvSpPr/>
                <p:nvPr/>
              </p:nvSpPr>
              <p:spPr>
                <a:xfrm>
                  <a:off x="4566574" y="3129610"/>
                  <a:ext cx="187586" cy="829960"/>
                </a:xfrm>
                <a:custGeom>
                  <a:avLst/>
                  <a:gdLst>
                    <a:gd name="connsiteX0" fmla="*/ 187907 w 255239"/>
                    <a:gd name="connsiteY0" fmla="*/ 0 h 829960"/>
                    <a:gd name="connsiteX1" fmla="*/ 255239 w 255239"/>
                    <a:gd name="connsiteY1" fmla="*/ 0 h 829960"/>
                    <a:gd name="connsiteX2" fmla="*/ 207070 w 255239"/>
                    <a:gd name="connsiteY2" fmla="*/ 45794 h 829960"/>
                    <a:gd name="connsiteX3" fmla="*/ 67332 w 255239"/>
                    <a:gd name="connsiteY3" fmla="*/ 432248 h 829960"/>
                    <a:gd name="connsiteX4" fmla="*/ 207070 w 255239"/>
                    <a:gd name="connsiteY4" fmla="*/ 818703 h 829960"/>
                    <a:gd name="connsiteX5" fmla="*/ 218912 w 255239"/>
                    <a:gd name="connsiteY5" fmla="*/ 829960 h 829960"/>
                    <a:gd name="connsiteX6" fmla="*/ 151580 w 255239"/>
                    <a:gd name="connsiteY6" fmla="*/ 829960 h 829960"/>
                    <a:gd name="connsiteX7" fmla="*/ 139738 w 255239"/>
                    <a:gd name="connsiteY7" fmla="*/ 818703 h 829960"/>
                    <a:gd name="connsiteX8" fmla="*/ 0 w 255239"/>
                    <a:gd name="connsiteY8" fmla="*/ 432248 h 829960"/>
                    <a:gd name="connsiteX9" fmla="*/ 139738 w 255239"/>
                    <a:gd name="connsiteY9" fmla="*/ 45794 h 829960"/>
                    <a:gd name="connsiteX10" fmla="*/ 187907 w 255239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239" h="829960">
                      <a:moveTo>
                        <a:pt x="187907" y="0"/>
                      </a:moveTo>
                      <a:lnTo>
                        <a:pt x="255239" y="0"/>
                      </a:lnTo>
                      <a:lnTo>
                        <a:pt x="207070" y="45794"/>
                      </a:lnTo>
                      <a:cubicBezTo>
                        <a:pt x="117700" y="153216"/>
                        <a:pt x="67332" y="289611"/>
                        <a:pt x="67332" y="432248"/>
                      </a:cubicBezTo>
                      <a:cubicBezTo>
                        <a:pt x="67332" y="574886"/>
                        <a:pt x="117700" y="711280"/>
                        <a:pt x="207070" y="818703"/>
                      </a:cubicBezTo>
                      <a:lnTo>
                        <a:pt x="218912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9" name="フリーフォーム: 図形 348">
                  <a:extLst>
                    <a:ext uri="{FF2B5EF4-FFF2-40B4-BE49-F238E27FC236}">
                      <a16:creationId xmlns:a16="http://schemas.microsoft.com/office/drawing/2014/main" id="{EEDF7FB4-B6F3-4E78-86B9-52BDAA676C58}"/>
                    </a:ext>
                  </a:extLst>
                </p:cNvPr>
                <p:cNvSpPr/>
                <p:nvPr/>
              </p:nvSpPr>
              <p:spPr>
                <a:xfrm>
                  <a:off x="4515159" y="3129610"/>
                  <a:ext cx="241618" cy="829960"/>
                </a:xfrm>
                <a:custGeom>
                  <a:avLst/>
                  <a:gdLst>
                    <a:gd name="connsiteX0" fmla="*/ 187907 w 241618"/>
                    <a:gd name="connsiteY0" fmla="*/ 0 h 829960"/>
                    <a:gd name="connsiteX1" fmla="*/ 241618 w 241618"/>
                    <a:gd name="connsiteY1" fmla="*/ 0 h 829960"/>
                    <a:gd name="connsiteX2" fmla="*/ 193449 w 241618"/>
                    <a:gd name="connsiteY2" fmla="*/ 45794 h 829960"/>
                    <a:gd name="connsiteX3" fmla="*/ 53711 w 241618"/>
                    <a:gd name="connsiteY3" fmla="*/ 432248 h 829960"/>
                    <a:gd name="connsiteX4" fmla="*/ 193449 w 241618"/>
                    <a:gd name="connsiteY4" fmla="*/ 818703 h 829960"/>
                    <a:gd name="connsiteX5" fmla="*/ 205291 w 241618"/>
                    <a:gd name="connsiteY5" fmla="*/ 829960 h 829960"/>
                    <a:gd name="connsiteX6" fmla="*/ 151580 w 241618"/>
                    <a:gd name="connsiteY6" fmla="*/ 829960 h 829960"/>
                    <a:gd name="connsiteX7" fmla="*/ 139738 w 241618"/>
                    <a:gd name="connsiteY7" fmla="*/ 818703 h 829960"/>
                    <a:gd name="connsiteX8" fmla="*/ 0 w 241618"/>
                    <a:gd name="connsiteY8" fmla="*/ 432248 h 829960"/>
                    <a:gd name="connsiteX9" fmla="*/ 139738 w 241618"/>
                    <a:gd name="connsiteY9" fmla="*/ 45794 h 829960"/>
                    <a:gd name="connsiteX10" fmla="*/ 187907 w 241618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41618" h="829960">
                      <a:moveTo>
                        <a:pt x="187907" y="0"/>
                      </a:moveTo>
                      <a:lnTo>
                        <a:pt x="241618" y="0"/>
                      </a:lnTo>
                      <a:lnTo>
                        <a:pt x="193449" y="45794"/>
                      </a:lnTo>
                      <a:cubicBezTo>
                        <a:pt x="104079" y="153216"/>
                        <a:pt x="53711" y="289611"/>
                        <a:pt x="53711" y="432248"/>
                      </a:cubicBezTo>
                      <a:cubicBezTo>
                        <a:pt x="53711" y="574886"/>
                        <a:pt x="104079" y="711280"/>
                        <a:pt x="193449" y="818703"/>
                      </a:cubicBezTo>
                      <a:lnTo>
                        <a:pt x="205291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50" name="グループ化 349">
                  <a:extLst>
                    <a:ext uri="{FF2B5EF4-FFF2-40B4-BE49-F238E27FC236}">
                      <a16:creationId xmlns:a16="http://schemas.microsoft.com/office/drawing/2014/main" id="{FBDB4A2C-9118-47C5-8011-038E453D77B5}"/>
                    </a:ext>
                  </a:extLst>
                </p:cNvPr>
                <p:cNvGrpSpPr/>
                <p:nvPr/>
              </p:nvGrpSpPr>
              <p:grpSpPr>
                <a:xfrm>
                  <a:off x="4417655" y="3129610"/>
                  <a:ext cx="340827" cy="829960"/>
                  <a:chOff x="4273471" y="3129610"/>
                  <a:chExt cx="389754" cy="829960"/>
                </a:xfrm>
                <a:grpFill/>
              </p:grpSpPr>
              <p:sp>
                <p:nvSpPr>
                  <p:cNvPr id="351" name="フリーフォーム: 図形 350">
                    <a:extLst>
                      <a:ext uri="{FF2B5EF4-FFF2-40B4-BE49-F238E27FC236}">
                        <a16:creationId xmlns:a16="http://schemas.microsoft.com/office/drawing/2014/main" id="{6D0083F6-FE6D-44DD-9904-65BA2D09B06D}"/>
                      </a:ext>
                    </a:extLst>
                  </p:cNvPr>
                  <p:cNvSpPr/>
                  <p:nvPr/>
                </p:nvSpPr>
                <p:spPr>
                  <a:xfrm>
                    <a:off x="4273471" y="3129610"/>
                    <a:ext cx="324721" cy="829960"/>
                  </a:xfrm>
                  <a:custGeom>
                    <a:avLst/>
                    <a:gdLst>
                      <a:gd name="connsiteX0" fmla="*/ 271010 w 324721"/>
                      <a:gd name="connsiteY0" fmla="*/ 0 h 829960"/>
                      <a:gd name="connsiteX1" fmla="*/ 324721 w 324721"/>
                      <a:gd name="connsiteY1" fmla="*/ 0 h 829960"/>
                      <a:gd name="connsiteX2" fmla="*/ 266828 w 324721"/>
                      <a:gd name="connsiteY2" fmla="*/ 31424 h 829960"/>
                      <a:gd name="connsiteX3" fmla="*/ 53711 w 324721"/>
                      <a:gd name="connsiteY3" fmla="*/ 432248 h 829960"/>
                      <a:gd name="connsiteX4" fmla="*/ 195290 w 324721"/>
                      <a:gd name="connsiteY4" fmla="*/ 774048 h 829960"/>
                      <a:gd name="connsiteX5" fmla="*/ 263056 w 324721"/>
                      <a:gd name="connsiteY5" fmla="*/ 829960 h 829960"/>
                      <a:gd name="connsiteX6" fmla="*/ 209345 w 324721"/>
                      <a:gd name="connsiteY6" fmla="*/ 829960 h 829960"/>
                      <a:gd name="connsiteX7" fmla="*/ 141579 w 324721"/>
                      <a:gd name="connsiteY7" fmla="*/ 774048 h 829960"/>
                      <a:gd name="connsiteX8" fmla="*/ 0 w 324721"/>
                      <a:gd name="connsiteY8" fmla="*/ 432248 h 829960"/>
                      <a:gd name="connsiteX9" fmla="*/ 213117 w 324721"/>
                      <a:gd name="connsiteY9" fmla="*/ 31424 h 829960"/>
                      <a:gd name="connsiteX10" fmla="*/ 271010 w 324721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24721" h="829960">
                        <a:moveTo>
                          <a:pt x="271010" y="0"/>
                        </a:moveTo>
                        <a:lnTo>
                          <a:pt x="324721" y="0"/>
                        </a:lnTo>
                        <a:lnTo>
                          <a:pt x="266828" y="31424"/>
                        </a:lnTo>
                        <a:cubicBezTo>
                          <a:pt x="138249" y="118290"/>
                          <a:pt x="53711" y="265397"/>
                          <a:pt x="53711" y="432248"/>
                        </a:cubicBezTo>
                        <a:cubicBezTo>
                          <a:pt x="53711" y="565729"/>
                          <a:pt x="107815" y="686574"/>
                          <a:pt x="195290" y="774048"/>
                        </a:cubicBezTo>
                        <a:lnTo>
                          <a:pt x="263056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2" name="フリーフォーム: 図形 351">
                    <a:extLst>
                      <a:ext uri="{FF2B5EF4-FFF2-40B4-BE49-F238E27FC236}">
                        <a16:creationId xmlns:a16="http://schemas.microsoft.com/office/drawing/2014/main" id="{6F00F3B8-F18A-4CA6-BC50-6C8EB5006762}"/>
                      </a:ext>
                    </a:extLst>
                  </p:cNvPr>
                  <p:cNvSpPr/>
                  <p:nvPr/>
                </p:nvSpPr>
                <p:spPr>
                  <a:xfrm>
                    <a:off x="4324883" y="3129610"/>
                    <a:ext cx="338342" cy="829960"/>
                  </a:xfrm>
                  <a:custGeom>
                    <a:avLst/>
                    <a:gdLst>
                      <a:gd name="connsiteX0" fmla="*/ 271010 w 338342"/>
                      <a:gd name="connsiteY0" fmla="*/ 0 h 829960"/>
                      <a:gd name="connsiteX1" fmla="*/ 338342 w 338342"/>
                      <a:gd name="connsiteY1" fmla="*/ 0 h 829960"/>
                      <a:gd name="connsiteX2" fmla="*/ 280449 w 338342"/>
                      <a:gd name="connsiteY2" fmla="*/ 31424 h 829960"/>
                      <a:gd name="connsiteX3" fmla="*/ 67332 w 338342"/>
                      <a:gd name="connsiteY3" fmla="*/ 432248 h 829960"/>
                      <a:gd name="connsiteX4" fmla="*/ 208911 w 338342"/>
                      <a:gd name="connsiteY4" fmla="*/ 774048 h 829960"/>
                      <a:gd name="connsiteX5" fmla="*/ 276677 w 338342"/>
                      <a:gd name="connsiteY5" fmla="*/ 829960 h 829960"/>
                      <a:gd name="connsiteX6" fmla="*/ 209345 w 338342"/>
                      <a:gd name="connsiteY6" fmla="*/ 829960 h 829960"/>
                      <a:gd name="connsiteX7" fmla="*/ 141579 w 338342"/>
                      <a:gd name="connsiteY7" fmla="*/ 774048 h 829960"/>
                      <a:gd name="connsiteX8" fmla="*/ 0 w 338342"/>
                      <a:gd name="connsiteY8" fmla="*/ 432248 h 829960"/>
                      <a:gd name="connsiteX9" fmla="*/ 213117 w 338342"/>
                      <a:gd name="connsiteY9" fmla="*/ 31424 h 829960"/>
                      <a:gd name="connsiteX10" fmla="*/ 271010 w 338342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38342" h="829960">
                        <a:moveTo>
                          <a:pt x="271010" y="0"/>
                        </a:moveTo>
                        <a:lnTo>
                          <a:pt x="338342" y="0"/>
                        </a:lnTo>
                        <a:lnTo>
                          <a:pt x="280449" y="31424"/>
                        </a:lnTo>
                        <a:cubicBezTo>
                          <a:pt x="151870" y="118290"/>
                          <a:pt x="67332" y="265397"/>
                          <a:pt x="67332" y="432248"/>
                        </a:cubicBezTo>
                        <a:cubicBezTo>
                          <a:pt x="67332" y="565729"/>
                          <a:pt x="121436" y="686574"/>
                          <a:pt x="208911" y="774048"/>
                        </a:cubicBezTo>
                        <a:lnTo>
                          <a:pt x="276677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36" name="グループ化 335">
                <a:extLst>
                  <a:ext uri="{FF2B5EF4-FFF2-40B4-BE49-F238E27FC236}">
                    <a16:creationId xmlns:a16="http://schemas.microsoft.com/office/drawing/2014/main" id="{D0254A4B-C4CA-483E-8E1A-81B2F36E5096}"/>
                  </a:ext>
                </a:extLst>
              </p:cNvPr>
              <p:cNvGrpSpPr/>
              <p:nvPr/>
            </p:nvGrpSpPr>
            <p:grpSpPr>
              <a:xfrm rot="16200000">
                <a:off x="4349148" y="1764276"/>
                <a:ext cx="197881" cy="549964"/>
                <a:chOff x="4417655" y="3129610"/>
                <a:chExt cx="340827" cy="829960"/>
              </a:xfrm>
              <a:solidFill>
                <a:srgbClr val="FFFFCC"/>
              </a:solidFill>
            </p:grpSpPr>
            <p:sp>
              <p:nvSpPr>
                <p:cNvPr id="343" name="フリーフォーム: 図形 342">
                  <a:extLst>
                    <a:ext uri="{FF2B5EF4-FFF2-40B4-BE49-F238E27FC236}">
                      <a16:creationId xmlns:a16="http://schemas.microsoft.com/office/drawing/2014/main" id="{A8F4D090-1851-4317-8D84-DE010679FAC6}"/>
                    </a:ext>
                  </a:extLst>
                </p:cNvPr>
                <p:cNvSpPr/>
                <p:nvPr/>
              </p:nvSpPr>
              <p:spPr>
                <a:xfrm>
                  <a:off x="4566574" y="3129610"/>
                  <a:ext cx="187586" cy="829960"/>
                </a:xfrm>
                <a:custGeom>
                  <a:avLst/>
                  <a:gdLst>
                    <a:gd name="connsiteX0" fmla="*/ 187907 w 255239"/>
                    <a:gd name="connsiteY0" fmla="*/ 0 h 829960"/>
                    <a:gd name="connsiteX1" fmla="*/ 255239 w 255239"/>
                    <a:gd name="connsiteY1" fmla="*/ 0 h 829960"/>
                    <a:gd name="connsiteX2" fmla="*/ 207070 w 255239"/>
                    <a:gd name="connsiteY2" fmla="*/ 45794 h 829960"/>
                    <a:gd name="connsiteX3" fmla="*/ 67332 w 255239"/>
                    <a:gd name="connsiteY3" fmla="*/ 432248 h 829960"/>
                    <a:gd name="connsiteX4" fmla="*/ 207070 w 255239"/>
                    <a:gd name="connsiteY4" fmla="*/ 818703 h 829960"/>
                    <a:gd name="connsiteX5" fmla="*/ 218912 w 255239"/>
                    <a:gd name="connsiteY5" fmla="*/ 829960 h 829960"/>
                    <a:gd name="connsiteX6" fmla="*/ 151580 w 255239"/>
                    <a:gd name="connsiteY6" fmla="*/ 829960 h 829960"/>
                    <a:gd name="connsiteX7" fmla="*/ 139738 w 255239"/>
                    <a:gd name="connsiteY7" fmla="*/ 818703 h 829960"/>
                    <a:gd name="connsiteX8" fmla="*/ 0 w 255239"/>
                    <a:gd name="connsiteY8" fmla="*/ 432248 h 829960"/>
                    <a:gd name="connsiteX9" fmla="*/ 139738 w 255239"/>
                    <a:gd name="connsiteY9" fmla="*/ 45794 h 829960"/>
                    <a:gd name="connsiteX10" fmla="*/ 187907 w 255239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239" h="829960">
                      <a:moveTo>
                        <a:pt x="187907" y="0"/>
                      </a:moveTo>
                      <a:lnTo>
                        <a:pt x="255239" y="0"/>
                      </a:lnTo>
                      <a:lnTo>
                        <a:pt x="207070" y="45794"/>
                      </a:lnTo>
                      <a:cubicBezTo>
                        <a:pt x="117700" y="153216"/>
                        <a:pt x="67332" y="289611"/>
                        <a:pt x="67332" y="432248"/>
                      </a:cubicBezTo>
                      <a:cubicBezTo>
                        <a:pt x="67332" y="574886"/>
                        <a:pt x="117700" y="711280"/>
                        <a:pt x="207070" y="818703"/>
                      </a:cubicBezTo>
                      <a:lnTo>
                        <a:pt x="218912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80D3E325-BF50-4E0B-AEC2-97DF817DB1A2}"/>
                    </a:ext>
                  </a:extLst>
                </p:cNvPr>
                <p:cNvSpPr/>
                <p:nvPr/>
              </p:nvSpPr>
              <p:spPr>
                <a:xfrm>
                  <a:off x="4515159" y="3129610"/>
                  <a:ext cx="241618" cy="829960"/>
                </a:xfrm>
                <a:custGeom>
                  <a:avLst/>
                  <a:gdLst>
                    <a:gd name="connsiteX0" fmla="*/ 187907 w 241618"/>
                    <a:gd name="connsiteY0" fmla="*/ 0 h 829960"/>
                    <a:gd name="connsiteX1" fmla="*/ 241618 w 241618"/>
                    <a:gd name="connsiteY1" fmla="*/ 0 h 829960"/>
                    <a:gd name="connsiteX2" fmla="*/ 193449 w 241618"/>
                    <a:gd name="connsiteY2" fmla="*/ 45794 h 829960"/>
                    <a:gd name="connsiteX3" fmla="*/ 53711 w 241618"/>
                    <a:gd name="connsiteY3" fmla="*/ 432248 h 829960"/>
                    <a:gd name="connsiteX4" fmla="*/ 193449 w 241618"/>
                    <a:gd name="connsiteY4" fmla="*/ 818703 h 829960"/>
                    <a:gd name="connsiteX5" fmla="*/ 205291 w 241618"/>
                    <a:gd name="connsiteY5" fmla="*/ 829960 h 829960"/>
                    <a:gd name="connsiteX6" fmla="*/ 151580 w 241618"/>
                    <a:gd name="connsiteY6" fmla="*/ 829960 h 829960"/>
                    <a:gd name="connsiteX7" fmla="*/ 139738 w 241618"/>
                    <a:gd name="connsiteY7" fmla="*/ 818703 h 829960"/>
                    <a:gd name="connsiteX8" fmla="*/ 0 w 241618"/>
                    <a:gd name="connsiteY8" fmla="*/ 432248 h 829960"/>
                    <a:gd name="connsiteX9" fmla="*/ 139738 w 241618"/>
                    <a:gd name="connsiteY9" fmla="*/ 45794 h 829960"/>
                    <a:gd name="connsiteX10" fmla="*/ 187907 w 241618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41618" h="829960">
                      <a:moveTo>
                        <a:pt x="187907" y="0"/>
                      </a:moveTo>
                      <a:lnTo>
                        <a:pt x="241618" y="0"/>
                      </a:lnTo>
                      <a:lnTo>
                        <a:pt x="193449" y="45794"/>
                      </a:lnTo>
                      <a:cubicBezTo>
                        <a:pt x="104079" y="153216"/>
                        <a:pt x="53711" y="289611"/>
                        <a:pt x="53711" y="432248"/>
                      </a:cubicBezTo>
                      <a:cubicBezTo>
                        <a:pt x="53711" y="574886"/>
                        <a:pt x="104079" y="711280"/>
                        <a:pt x="193449" y="818703"/>
                      </a:cubicBezTo>
                      <a:lnTo>
                        <a:pt x="205291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45" name="グループ化 344">
                  <a:extLst>
                    <a:ext uri="{FF2B5EF4-FFF2-40B4-BE49-F238E27FC236}">
                      <a16:creationId xmlns:a16="http://schemas.microsoft.com/office/drawing/2014/main" id="{A6B716E7-C547-4142-9126-1ACCE6D56AC5}"/>
                    </a:ext>
                  </a:extLst>
                </p:cNvPr>
                <p:cNvGrpSpPr/>
                <p:nvPr/>
              </p:nvGrpSpPr>
              <p:grpSpPr>
                <a:xfrm>
                  <a:off x="4417655" y="3129610"/>
                  <a:ext cx="340827" cy="829960"/>
                  <a:chOff x="4273471" y="3129610"/>
                  <a:chExt cx="389754" cy="829960"/>
                </a:xfrm>
                <a:grpFill/>
              </p:grpSpPr>
              <p:sp>
                <p:nvSpPr>
                  <p:cNvPr id="346" name="フリーフォーム: 図形 345">
                    <a:extLst>
                      <a:ext uri="{FF2B5EF4-FFF2-40B4-BE49-F238E27FC236}">
                        <a16:creationId xmlns:a16="http://schemas.microsoft.com/office/drawing/2014/main" id="{ED369AC0-D4FF-4E2D-9299-0E61991057D6}"/>
                      </a:ext>
                    </a:extLst>
                  </p:cNvPr>
                  <p:cNvSpPr/>
                  <p:nvPr/>
                </p:nvSpPr>
                <p:spPr>
                  <a:xfrm>
                    <a:off x="4273471" y="3129610"/>
                    <a:ext cx="324721" cy="829960"/>
                  </a:xfrm>
                  <a:custGeom>
                    <a:avLst/>
                    <a:gdLst>
                      <a:gd name="connsiteX0" fmla="*/ 271010 w 324721"/>
                      <a:gd name="connsiteY0" fmla="*/ 0 h 829960"/>
                      <a:gd name="connsiteX1" fmla="*/ 324721 w 324721"/>
                      <a:gd name="connsiteY1" fmla="*/ 0 h 829960"/>
                      <a:gd name="connsiteX2" fmla="*/ 266828 w 324721"/>
                      <a:gd name="connsiteY2" fmla="*/ 31424 h 829960"/>
                      <a:gd name="connsiteX3" fmla="*/ 53711 w 324721"/>
                      <a:gd name="connsiteY3" fmla="*/ 432248 h 829960"/>
                      <a:gd name="connsiteX4" fmla="*/ 195290 w 324721"/>
                      <a:gd name="connsiteY4" fmla="*/ 774048 h 829960"/>
                      <a:gd name="connsiteX5" fmla="*/ 263056 w 324721"/>
                      <a:gd name="connsiteY5" fmla="*/ 829960 h 829960"/>
                      <a:gd name="connsiteX6" fmla="*/ 209345 w 324721"/>
                      <a:gd name="connsiteY6" fmla="*/ 829960 h 829960"/>
                      <a:gd name="connsiteX7" fmla="*/ 141579 w 324721"/>
                      <a:gd name="connsiteY7" fmla="*/ 774048 h 829960"/>
                      <a:gd name="connsiteX8" fmla="*/ 0 w 324721"/>
                      <a:gd name="connsiteY8" fmla="*/ 432248 h 829960"/>
                      <a:gd name="connsiteX9" fmla="*/ 213117 w 324721"/>
                      <a:gd name="connsiteY9" fmla="*/ 31424 h 829960"/>
                      <a:gd name="connsiteX10" fmla="*/ 271010 w 324721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24721" h="829960">
                        <a:moveTo>
                          <a:pt x="271010" y="0"/>
                        </a:moveTo>
                        <a:lnTo>
                          <a:pt x="324721" y="0"/>
                        </a:lnTo>
                        <a:lnTo>
                          <a:pt x="266828" y="31424"/>
                        </a:lnTo>
                        <a:cubicBezTo>
                          <a:pt x="138249" y="118290"/>
                          <a:pt x="53711" y="265397"/>
                          <a:pt x="53711" y="432248"/>
                        </a:cubicBezTo>
                        <a:cubicBezTo>
                          <a:pt x="53711" y="565729"/>
                          <a:pt x="107815" y="686574"/>
                          <a:pt x="195290" y="774048"/>
                        </a:cubicBezTo>
                        <a:lnTo>
                          <a:pt x="263056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7" name="フリーフォーム: 図形 346">
                    <a:extLst>
                      <a:ext uri="{FF2B5EF4-FFF2-40B4-BE49-F238E27FC236}">
                        <a16:creationId xmlns:a16="http://schemas.microsoft.com/office/drawing/2014/main" id="{083166C0-4396-4A1F-8085-7373BA773589}"/>
                      </a:ext>
                    </a:extLst>
                  </p:cNvPr>
                  <p:cNvSpPr/>
                  <p:nvPr/>
                </p:nvSpPr>
                <p:spPr>
                  <a:xfrm>
                    <a:off x="4324883" y="3129610"/>
                    <a:ext cx="338342" cy="829960"/>
                  </a:xfrm>
                  <a:custGeom>
                    <a:avLst/>
                    <a:gdLst>
                      <a:gd name="connsiteX0" fmla="*/ 271010 w 338342"/>
                      <a:gd name="connsiteY0" fmla="*/ 0 h 829960"/>
                      <a:gd name="connsiteX1" fmla="*/ 338342 w 338342"/>
                      <a:gd name="connsiteY1" fmla="*/ 0 h 829960"/>
                      <a:gd name="connsiteX2" fmla="*/ 280449 w 338342"/>
                      <a:gd name="connsiteY2" fmla="*/ 31424 h 829960"/>
                      <a:gd name="connsiteX3" fmla="*/ 67332 w 338342"/>
                      <a:gd name="connsiteY3" fmla="*/ 432248 h 829960"/>
                      <a:gd name="connsiteX4" fmla="*/ 208911 w 338342"/>
                      <a:gd name="connsiteY4" fmla="*/ 774048 h 829960"/>
                      <a:gd name="connsiteX5" fmla="*/ 276677 w 338342"/>
                      <a:gd name="connsiteY5" fmla="*/ 829960 h 829960"/>
                      <a:gd name="connsiteX6" fmla="*/ 209345 w 338342"/>
                      <a:gd name="connsiteY6" fmla="*/ 829960 h 829960"/>
                      <a:gd name="connsiteX7" fmla="*/ 141579 w 338342"/>
                      <a:gd name="connsiteY7" fmla="*/ 774048 h 829960"/>
                      <a:gd name="connsiteX8" fmla="*/ 0 w 338342"/>
                      <a:gd name="connsiteY8" fmla="*/ 432248 h 829960"/>
                      <a:gd name="connsiteX9" fmla="*/ 213117 w 338342"/>
                      <a:gd name="connsiteY9" fmla="*/ 31424 h 829960"/>
                      <a:gd name="connsiteX10" fmla="*/ 271010 w 338342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38342" h="829960">
                        <a:moveTo>
                          <a:pt x="271010" y="0"/>
                        </a:moveTo>
                        <a:lnTo>
                          <a:pt x="338342" y="0"/>
                        </a:lnTo>
                        <a:lnTo>
                          <a:pt x="280449" y="31424"/>
                        </a:lnTo>
                        <a:cubicBezTo>
                          <a:pt x="151870" y="118290"/>
                          <a:pt x="67332" y="265397"/>
                          <a:pt x="67332" y="432248"/>
                        </a:cubicBezTo>
                        <a:cubicBezTo>
                          <a:pt x="67332" y="565729"/>
                          <a:pt x="121436" y="686574"/>
                          <a:pt x="208911" y="774048"/>
                        </a:cubicBezTo>
                        <a:lnTo>
                          <a:pt x="276677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37" name="グループ化 336">
                <a:extLst>
                  <a:ext uri="{FF2B5EF4-FFF2-40B4-BE49-F238E27FC236}">
                    <a16:creationId xmlns:a16="http://schemas.microsoft.com/office/drawing/2014/main" id="{355AAF74-8220-4A45-8D57-80A9E1182708}"/>
                  </a:ext>
                </a:extLst>
              </p:cNvPr>
              <p:cNvGrpSpPr/>
              <p:nvPr/>
            </p:nvGrpSpPr>
            <p:grpSpPr>
              <a:xfrm rot="16200000">
                <a:off x="5441347" y="2523101"/>
                <a:ext cx="197881" cy="549964"/>
                <a:chOff x="4417655" y="3129610"/>
                <a:chExt cx="340827" cy="829960"/>
              </a:xfrm>
              <a:solidFill>
                <a:srgbClr val="FFFFCC"/>
              </a:solidFill>
            </p:grpSpPr>
            <p:sp>
              <p:nvSpPr>
                <p:cNvPr id="338" name="フリーフォーム: 図形 337">
                  <a:extLst>
                    <a:ext uri="{FF2B5EF4-FFF2-40B4-BE49-F238E27FC236}">
                      <a16:creationId xmlns:a16="http://schemas.microsoft.com/office/drawing/2014/main" id="{7C295D65-4A31-4388-84D3-F61FEAA52BB6}"/>
                    </a:ext>
                  </a:extLst>
                </p:cNvPr>
                <p:cNvSpPr/>
                <p:nvPr/>
              </p:nvSpPr>
              <p:spPr>
                <a:xfrm>
                  <a:off x="4566574" y="3129610"/>
                  <a:ext cx="187586" cy="829960"/>
                </a:xfrm>
                <a:custGeom>
                  <a:avLst/>
                  <a:gdLst>
                    <a:gd name="connsiteX0" fmla="*/ 187907 w 255239"/>
                    <a:gd name="connsiteY0" fmla="*/ 0 h 829960"/>
                    <a:gd name="connsiteX1" fmla="*/ 255239 w 255239"/>
                    <a:gd name="connsiteY1" fmla="*/ 0 h 829960"/>
                    <a:gd name="connsiteX2" fmla="*/ 207070 w 255239"/>
                    <a:gd name="connsiteY2" fmla="*/ 45794 h 829960"/>
                    <a:gd name="connsiteX3" fmla="*/ 67332 w 255239"/>
                    <a:gd name="connsiteY3" fmla="*/ 432248 h 829960"/>
                    <a:gd name="connsiteX4" fmla="*/ 207070 w 255239"/>
                    <a:gd name="connsiteY4" fmla="*/ 818703 h 829960"/>
                    <a:gd name="connsiteX5" fmla="*/ 218912 w 255239"/>
                    <a:gd name="connsiteY5" fmla="*/ 829960 h 829960"/>
                    <a:gd name="connsiteX6" fmla="*/ 151580 w 255239"/>
                    <a:gd name="connsiteY6" fmla="*/ 829960 h 829960"/>
                    <a:gd name="connsiteX7" fmla="*/ 139738 w 255239"/>
                    <a:gd name="connsiteY7" fmla="*/ 818703 h 829960"/>
                    <a:gd name="connsiteX8" fmla="*/ 0 w 255239"/>
                    <a:gd name="connsiteY8" fmla="*/ 432248 h 829960"/>
                    <a:gd name="connsiteX9" fmla="*/ 139738 w 255239"/>
                    <a:gd name="connsiteY9" fmla="*/ 45794 h 829960"/>
                    <a:gd name="connsiteX10" fmla="*/ 187907 w 255239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239" h="829960">
                      <a:moveTo>
                        <a:pt x="187907" y="0"/>
                      </a:moveTo>
                      <a:lnTo>
                        <a:pt x="255239" y="0"/>
                      </a:lnTo>
                      <a:lnTo>
                        <a:pt x="207070" y="45794"/>
                      </a:lnTo>
                      <a:cubicBezTo>
                        <a:pt x="117700" y="153216"/>
                        <a:pt x="67332" y="289611"/>
                        <a:pt x="67332" y="432248"/>
                      </a:cubicBezTo>
                      <a:cubicBezTo>
                        <a:pt x="67332" y="574886"/>
                        <a:pt x="117700" y="711280"/>
                        <a:pt x="207070" y="818703"/>
                      </a:cubicBezTo>
                      <a:lnTo>
                        <a:pt x="218912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フリーフォーム: 図形 338">
                  <a:extLst>
                    <a:ext uri="{FF2B5EF4-FFF2-40B4-BE49-F238E27FC236}">
                      <a16:creationId xmlns:a16="http://schemas.microsoft.com/office/drawing/2014/main" id="{8E8628C7-EA5B-4C28-A824-756E754769BE}"/>
                    </a:ext>
                  </a:extLst>
                </p:cNvPr>
                <p:cNvSpPr/>
                <p:nvPr/>
              </p:nvSpPr>
              <p:spPr>
                <a:xfrm>
                  <a:off x="4515159" y="3129610"/>
                  <a:ext cx="241618" cy="829960"/>
                </a:xfrm>
                <a:custGeom>
                  <a:avLst/>
                  <a:gdLst>
                    <a:gd name="connsiteX0" fmla="*/ 187907 w 241618"/>
                    <a:gd name="connsiteY0" fmla="*/ 0 h 829960"/>
                    <a:gd name="connsiteX1" fmla="*/ 241618 w 241618"/>
                    <a:gd name="connsiteY1" fmla="*/ 0 h 829960"/>
                    <a:gd name="connsiteX2" fmla="*/ 193449 w 241618"/>
                    <a:gd name="connsiteY2" fmla="*/ 45794 h 829960"/>
                    <a:gd name="connsiteX3" fmla="*/ 53711 w 241618"/>
                    <a:gd name="connsiteY3" fmla="*/ 432248 h 829960"/>
                    <a:gd name="connsiteX4" fmla="*/ 193449 w 241618"/>
                    <a:gd name="connsiteY4" fmla="*/ 818703 h 829960"/>
                    <a:gd name="connsiteX5" fmla="*/ 205291 w 241618"/>
                    <a:gd name="connsiteY5" fmla="*/ 829960 h 829960"/>
                    <a:gd name="connsiteX6" fmla="*/ 151580 w 241618"/>
                    <a:gd name="connsiteY6" fmla="*/ 829960 h 829960"/>
                    <a:gd name="connsiteX7" fmla="*/ 139738 w 241618"/>
                    <a:gd name="connsiteY7" fmla="*/ 818703 h 829960"/>
                    <a:gd name="connsiteX8" fmla="*/ 0 w 241618"/>
                    <a:gd name="connsiteY8" fmla="*/ 432248 h 829960"/>
                    <a:gd name="connsiteX9" fmla="*/ 139738 w 241618"/>
                    <a:gd name="connsiteY9" fmla="*/ 45794 h 829960"/>
                    <a:gd name="connsiteX10" fmla="*/ 187907 w 241618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41618" h="829960">
                      <a:moveTo>
                        <a:pt x="187907" y="0"/>
                      </a:moveTo>
                      <a:lnTo>
                        <a:pt x="241618" y="0"/>
                      </a:lnTo>
                      <a:lnTo>
                        <a:pt x="193449" y="45794"/>
                      </a:lnTo>
                      <a:cubicBezTo>
                        <a:pt x="104079" y="153216"/>
                        <a:pt x="53711" y="289611"/>
                        <a:pt x="53711" y="432248"/>
                      </a:cubicBezTo>
                      <a:cubicBezTo>
                        <a:pt x="53711" y="574886"/>
                        <a:pt x="104079" y="711280"/>
                        <a:pt x="193449" y="818703"/>
                      </a:cubicBezTo>
                      <a:lnTo>
                        <a:pt x="205291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40" name="グループ化 339">
                  <a:extLst>
                    <a:ext uri="{FF2B5EF4-FFF2-40B4-BE49-F238E27FC236}">
                      <a16:creationId xmlns:a16="http://schemas.microsoft.com/office/drawing/2014/main" id="{29D6E647-AA65-4620-B1BB-2045A636645D}"/>
                    </a:ext>
                  </a:extLst>
                </p:cNvPr>
                <p:cNvGrpSpPr/>
                <p:nvPr/>
              </p:nvGrpSpPr>
              <p:grpSpPr>
                <a:xfrm>
                  <a:off x="4417655" y="3129610"/>
                  <a:ext cx="340827" cy="829960"/>
                  <a:chOff x="4273471" y="3129610"/>
                  <a:chExt cx="389754" cy="829960"/>
                </a:xfrm>
                <a:grpFill/>
              </p:grpSpPr>
              <p:sp>
                <p:nvSpPr>
                  <p:cNvPr id="341" name="フリーフォーム: 図形 340">
                    <a:extLst>
                      <a:ext uri="{FF2B5EF4-FFF2-40B4-BE49-F238E27FC236}">
                        <a16:creationId xmlns:a16="http://schemas.microsoft.com/office/drawing/2014/main" id="{6E5E30B2-65BC-4A03-A529-87AB84A2FA04}"/>
                      </a:ext>
                    </a:extLst>
                  </p:cNvPr>
                  <p:cNvSpPr/>
                  <p:nvPr/>
                </p:nvSpPr>
                <p:spPr>
                  <a:xfrm>
                    <a:off x="4273471" y="3129610"/>
                    <a:ext cx="324721" cy="829960"/>
                  </a:xfrm>
                  <a:custGeom>
                    <a:avLst/>
                    <a:gdLst>
                      <a:gd name="connsiteX0" fmla="*/ 271010 w 324721"/>
                      <a:gd name="connsiteY0" fmla="*/ 0 h 829960"/>
                      <a:gd name="connsiteX1" fmla="*/ 324721 w 324721"/>
                      <a:gd name="connsiteY1" fmla="*/ 0 h 829960"/>
                      <a:gd name="connsiteX2" fmla="*/ 266828 w 324721"/>
                      <a:gd name="connsiteY2" fmla="*/ 31424 h 829960"/>
                      <a:gd name="connsiteX3" fmla="*/ 53711 w 324721"/>
                      <a:gd name="connsiteY3" fmla="*/ 432248 h 829960"/>
                      <a:gd name="connsiteX4" fmla="*/ 195290 w 324721"/>
                      <a:gd name="connsiteY4" fmla="*/ 774048 h 829960"/>
                      <a:gd name="connsiteX5" fmla="*/ 263056 w 324721"/>
                      <a:gd name="connsiteY5" fmla="*/ 829960 h 829960"/>
                      <a:gd name="connsiteX6" fmla="*/ 209345 w 324721"/>
                      <a:gd name="connsiteY6" fmla="*/ 829960 h 829960"/>
                      <a:gd name="connsiteX7" fmla="*/ 141579 w 324721"/>
                      <a:gd name="connsiteY7" fmla="*/ 774048 h 829960"/>
                      <a:gd name="connsiteX8" fmla="*/ 0 w 324721"/>
                      <a:gd name="connsiteY8" fmla="*/ 432248 h 829960"/>
                      <a:gd name="connsiteX9" fmla="*/ 213117 w 324721"/>
                      <a:gd name="connsiteY9" fmla="*/ 31424 h 829960"/>
                      <a:gd name="connsiteX10" fmla="*/ 271010 w 324721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24721" h="829960">
                        <a:moveTo>
                          <a:pt x="271010" y="0"/>
                        </a:moveTo>
                        <a:lnTo>
                          <a:pt x="324721" y="0"/>
                        </a:lnTo>
                        <a:lnTo>
                          <a:pt x="266828" y="31424"/>
                        </a:lnTo>
                        <a:cubicBezTo>
                          <a:pt x="138249" y="118290"/>
                          <a:pt x="53711" y="265397"/>
                          <a:pt x="53711" y="432248"/>
                        </a:cubicBezTo>
                        <a:cubicBezTo>
                          <a:pt x="53711" y="565729"/>
                          <a:pt x="107815" y="686574"/>
                          <a:pt x="195290" y="774048"/>
                        </a:cubicBezTo>
                        <a:lnTo>
                          <a:pt x="263056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2" name="フリーフォーム: 図形 341">
                    <a:extLst>
                      <a:ext uri="{FF2B5EF4-FFF2-40B4-BE49-F238E27FC236}">
                        <a16:creationId xmlns:a16="http://schemas.microsoft.com/office/drawing/2014/main" id="{CAD77732-31C5-4681-A1BF-485FA7277F1F}"/>
                      </a:ext>
                    </a:extLst>
                  </p:cNvPr>
                  <p:cNvSpPr/>
                  <p:nvPr/>
                </p:nvSpPr>
                <p:spPr>
                  <a:xfrm>
                    <a:off x="4324883" y="3129610"/>
                    <a:ext cx="338342" cy="829960"/>
                  </a:xfrm>
                  <a:custGeom>
                    <a:avLst/>
                    <a:gdLst>
                      <a:gd name="connsiteX0" fmla="*/ 271010 w 338342"/>
                      <a:gd name="connsiteY0" fmla="*/ 0 h 829960"/>
                      <a:gd name="connsiteX1" fmla="*/ 338342 w 338342"/>
                      <a:gd name="connsiteY1" fmla="*/ 0 h 829960"/>
                      <a:gd name="connsiteX2" fmla="*/ 280449 w 338342"/>
                      <a:gd name="connsiteY2" fmla="*/ 31424 h 829960"/>
                      <a:gd name="connsiteX3" fmla="*/ 67332 w 338342"/>
                      <a:gd name="connsiteY3" fmla="*/ 432248 h 829960"/>
                      <a:gd name="connsiteX4" fmla="*/ 208911 w 338342"/>
                      <a:gd name="connsiteY4" fmla="*/ 774048 h 829960"/>
                      <a:gd name="connsiteX5" fmla="*/ 276677 w 338342"/>
                      <a:gd name="connsiteY5" fmla="*/ 829960 h 829960"/>
                      <a:gd name="connsiteX6" fmla="*/ 209345 w 338342"/>
                      <a:gd name="connsiteY6" fmla="*/ 829960 h 829960"/>
                      <a:gd name="connsiteX7" fmla="*/ 141579 w 338342"/>
                      <a:gd name="connsiteY7" fmla="*/ 774048 h 829960"/>
                      <a:gd name="connsiteX8" fmla="*/ 0 w 338342"/>
                      <a:gd name="connsiteY8" fmla="*/ 432248 h 829960"/>
                      <a:gd name="connsiteX9" fmla="*/ 213117 w 338342"/>
                      <a:gd name="connsiteY9" fmla="*/ 31424 h 829960"/>
                      <a:gd name="connsiteX10" fmla="*/ 271010 w 338342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38342" h="829960">
                        <a:moveTo>
                          <a:pt x="271010" y="0"/>
                        </a:moveTo>
                        <a:lnTo>
                          <a:pt x="338342" y="0"/>
                        </a:lnTo>
                        <a:lnTo>
                          <a:pt x="280449" y="31424"/>
                        </a:lnTo>
                        <a:cubicBezTo>
                          <a:pt x="151870" y="118290"/>
                          <a:pt x="67332" y="265397"/>
                          <a:pt x="67332" y="432248"/>
                        </a:cubicBezTo>
                        <a:cubicBezTo>
                          <a:pt x="67332" y="565729"/>
                          <a:pt x="121436" y="686574"/>
                          <a:pt x="208911" y="774048"/>
                        </a:cubicBezTo>
                        <a:lnTo>
                          <a:pt x="276677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505" name="グループ化 504">
            <a:extLst>
              <a:ext uri="{FF2B5EF4-FFF2-40B4-BE49-F238E27FC236}">
                <a16:creationId xmlns:a16="http://schemas.microsoft.com/office/drawing/2014/main" id="{63FC59B2-F238-4051-BC0E-B18B35748334}"/>
              </a:ext>
            </a:extLst>
          </p:cNvPr>
          <p:cNvGrpSpPr/>
          <p:nvPr/>
        </p:nvGrpSpPr>
        <p:grpSpPr>
          <a:xfrm>
            <a:off x="6717940" y="3999345"/>
            <a:ext cx="2395880" cy="2033188"/>
            <a:chOff x="5865478" y="2971251"/>
            <a:chExt cx="2272005" cy="1928066"/>
          </a:xfrm>
        </p:grpSpPr>
        <p:grpSp>
          <p:nvGrpSpPr>
            <p:cNvPr id="506" name="グループ化 505">
              <a:extLst>
                <a:ext uri="{FF2B5EF4-FFF2-40B4-BE49-F238E27FC236}">
                  <a16:creationId xmlns:a16="http://schemas.microsoft.com/office/drawing/2014/main" id="{0BC2C67F-14C7-4E14-8172-C393FE4E5A50}"/>
                </a:ext>
              </a:extLst>
            </p:cNvPr>
            <p:cNvGrpSpPr/>
            <p:nvPr/>
          </p:nvGrpSpPr>
          <p:grpSpPr>
            <a:xfrm>
              <a:off x="5865478" y="2971251"/>
              <a:ext cx="2272005" cy="1928066"/>
              <a:chOff x="2182478" y="2996651"/>
              <a:chExt cx="2272005" cy="1928066"/>
            </a:xfrm>
          </p:grpSpPr>
          <p:grpSp>
            <p:nvGrpSpPr>
              <p:cNvPr id="634" name="グループ化 633">
                <a:extLst>
                  <a:ext uri="{FF2B5EF4-FFF2-40B4-BE49-F238E27FC236}">
                    <a16:creationId xmlns:a16="http://schemas.microsoft.com/office/drawing/2014/main" id="{CC086FE0-6A05-44E1-BACC-8D81146FBEBD}"/>
                  </a:ext>
                </a:extLst>
              </p:cNvPr>
              <p:cNvGrpSpPr/>
              <p:nvPr/>
            </p:nvGrpSpPr>
            <p:grpSpPr>
              <a:xfrm>
                <a:off x="2182478" y="2996651"/>
                <a:ext cx="2272005" cy="1928066"/>
                <a:chOff x="6765421" y="4225481"/>
                <a:chExt cx="2272005" cy="1928066"/>
              </a:xfrm>
            </p:grpSpPr>
            <p:sp>
              <p:nvSpPr>
                <p:cNvPr id="636" name="楕円 3">
                  <a:extLst>
                    <a:ext uri="{FF2B5EF4-FFF2-40B4-BE49-F238E27FC236}">
                      <a16:creationId xmlns:a16="http://schemas.microsoft.com/office/drawing/2014/main" id="{D6F6B5DE-6EE1-44F7-BEEC-E4893463F90F}"/>
                    </a:ext>
                  </a:extLst>
                </p:cNvPr>
                <p:cNvSpPr/>
                <p:nvPr/>
              </p:nvSpPr>
              <p:spPr>
                <a:xfrm flipV="1">
                  <a:off x="7383518" y="5384462"/>
                  <a:ext cx="991708" cy="769085"/>
                </a:xfrm>
                <a:custGeom>
                  <a:avLst/>
                  <a:gdLst>
                    <a:gd name="connsiteX0" fmla="*/ 0 w 3321170"/>
                    <a:gd name="connsiteY0" fmla="*/ 948906 h 1897811"/>
                    <a:gd name="connsiteX1" fmla="*/ 1660585 w 3321170"/>
                    <a:gd name="connsiteY1" fmla="*/ 0 h 1897811"/>
                    <a:gd name="connsiteX2" fmla="*/ 3321170 w 3321170"/>
                    <a:gd name="connsiteY2" fmla="*/ 948906 h 1897811"/>
                    <a:gd name="connsiteX3" fmla="*/ 1660585 w 3321170"/>
                    <a:gd name="connsiteY3" fmla="*/ 1897812 h 1897811"/>
                    <a:gd name="connsiteX4" fmla="*/ 0 w 3321170"/>
                    <a:gd name="connsiteY4" fmla="*/ 948906 h 1897811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536167"/>
                    <a:gd name="connsiteX1" fmla="*/ 1660585 w 3321170"/>
                    <a:gd name="connsiteY1" fmla="*/ 0 h 2536167"/>
                    <a:gd name="connsiteX2" fmla="*/ 3321170 w 3321170"/>
                    <a:gd name="connsiteY2" fmla="*/ 948906 h 2536167"/>
                    <a:gd name="connsiteX3" fmla="*/ 1651958 w 3321170"/>
                    <a:gd name="connsiteY3" fmla="*/ 2536167 h 2536167"/>
                    <a:gd name="connsiteX4" fmla="*/ 0 w 3321170"/>
                    <a:gd name="connsiteY4" fmla="*/ 948906 h 2536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21170" h="2536167">
                      <a:moveTo>
                        <a:pt x="0" y="948906"/>
                      </a:moveTo>
                      <a:cubicBezTo>
                        <a:pt x="0" y="424840"/>
                        <a:pt x="743469" y="0"/>
                        <a:pt x="1660585" y="0"/>
                      </a:cubicBezTo>
                      <a:cubicBezTo>
                        <a:pt x="2577701" y="0"/>
                        <a:pt x="3321170" y="424840"/>
                        <a:pt x="3321170" y="948906"/>
                      </a:cubicBezTo>
                      <a:cubicBezTo>
                        <a:pt x="3321170" y="1472972"/>
                        <a:pt x="2569074" y="2536167"/>
                        <a:pt x="1651958" y="2536167"/>
                      </a:cubicBezTo>
                      <a:cubicBezTo>
                        <a:pt x="734842" y="2536167"/>
                        <a:pt x="0" y="1472972"/>
                        <a:pt x="0" y="94890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63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7" name="楕円 636">
                  <a:extLst>
                    <a:ext uri="{FF2B5EF4-FFF2-40B4-BE49-F238E27FC236}">
                      <a16:creationId xmlns:a16="http://schemas.microsoft.com/office/drawing/2014/main" id="{60A55F60-5606-4F00-B994-8525450BFD5E}"/>
                    </a:ext>
                  </a:extLst>
                </p:cNvPr>
                <p:cNvSpPr/>
                <p:nvPr/>
              </p:nvSpPr>
              <p:spPr>
                <a:xfrm>
                  <a:off x="6765421" y="4225481"/>
                  <a:ext cx="2272005" cy="184247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0" scaled="1"/>
                  <a:tileRect/>
                </a:gradFill>
                <a:ln w="63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8" name="楕円 637">
                  <a:extLst>
                    <a:ext uri="{FF2B5EF4-FFF2-40B4-BE49-F238E27FC236}">
                      <a16:creationId xmlns:a16="http://schemas.microsoft.com/office/drawing/2014/main" id="{D453C48F-405C-40F1-80C5-452EA9550376}"/>
                    </a:ext>
                  </a:extLst>
                </p:cNvPr>
                <p:cNvSpPr/>
                <p:nvPr/>
              </p:nvSpPr>
              <p:spPr>
                <a:xfrm>
                  <a:off x="7001148" y="4416643"/>
                  <a:ext cx="1800552" cy="14601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35" name="フリーフォーム: 図形 634">
                <a:extLst>
                  <a:ext uri="{FF2B5EF4-FFF2-40B4-BE49-F238E27FC236}">
                    <a16:creationId xmlns:a16="http://schemas.microsoft.com/office/drawing/2014/main" id="{A5194444-DBF9-41C2-A2D8-5E619C4BA3EC}"/>
                  </a:ext>
                </a:extLst>
              </p:cNvPr>
              <p:cNvSpPr/>
              <p:nvPr/>
            </p:nvSpPr>
            <p:spPr>
              <a:xfrm>
                <a:off x="2232025" y="3063961"/>
                <a:ext cx="2178050" cy="1704889"/>
              </a:xfrm>
              <a:custGeom>
                <a:avLst/>
                <a:gdLst>
                  <a:gd name="connsiteX0" fmla="*/ 955373 w 2907569"/>
                  <a:gd name="connsiteY0" fmla="*/ 2159967 h 2325428"/>
                  <a:gd name="connsiteX1" fmla="*/ 1044054 w 2907569"/>
                  <a:gd name="connsiteY1" fmla="*/ 2185516 h 2325428"/>
                  <a:gd name="connsiteX2" fmla="*/ 1312907 w 2907569"/>
                  <a:gd name="connsiteY2" fmla="*/ 2228677 h 2325428"/>
                  <a:gd name="connsiteX3" fmla="*/ 1430924 w 2907569"/>
                  <a:gd name="connsiteY3" fmla="*/ 2233367 h 2325428"/>
                  <a:gd name="connsiteX4" fmla="*/ 1430924 w 2907569"/>
                  <a:gd name="connsiteY4" fmla="*/ 2325428 h 2325428"/>
                  <a:gd name="connsiteX5" fmla="*/ 1305116 w 2907569"/>
                  <a:gd name="connsiteY5" fmla="*/ 2320344 h 2325428"/>
                  <a:gd name="connsiteX6" fmla="*/ 1021394 w 2907569"/>
                  <a:gd name="connsiteY6" fmla="*/ 2274037 h 2325428"/>
                  <a:gd name="connsiteX7" fmla="*/ 912059 w 2907569"/>
                  <a:gd name="connsiteY7" fmla="*/ 2242013 h 2325428"/>
                  <a:gd name="connsiteX8" fmla="*/ 1968641 w 2907569"/>
                  <a:gd name="connsiteY8" fmla="*/ 2155229 h 2325428"/>
                  <a:gd name="connsiteX9" fmla="*/ 2013289 w 2907569"/>
                  <a:gd name="connsiteY9" fmla="*/ 2236805 h 2325428"/>
                  <a:gd name="connsiteX10" fmla="*/ 1886174 w 2907569"/>
                  <a:gd name="connsiteY10" fmla="*/ 2274037 h 2325428"/>
                  <a:gd name="connsiteX11" fmla="*/ 1602452 w 2907569"/>
                  <a:gd name="connsiteY11" fmla="*/ 2320344 h 2325428"/>
                  <a:gd name="connsiteX12" fmla="*/ 1476643 w 2907569"/>
                  <a:gd name="connsiteY12" fmla="*/ 2325428 h 2325428"/>
                  <a:gd name="connsiteX13" fmla="*/ 1476643 w 2907569"/>
                  <a:gd name="connsiteY13" fmla="*/ 2233368 h 2325428"/>
                  <a:gd name="connsiteX14" fmla="*/ 1594661 w 2907569"/>
                  <a:gd name="connsiteY14" fmla="*/ 2228677 h 2325428"/>
                  <a:gd name="connsiteX15" fmla="*/ 1863515 w 2907569"/>
                  <a:gd name="connsiteY15" fmla="*/ 2185516 h 2325428"/>
                  <a:gd name="connsiteX16" fmla="*/ 2452397 w 2907569"/>
                  <a:gd name="connsiteY16" fmla="*/ 1895545 h 2325428"/>
                  <a:gd name="connsiteX17" fmla="*/ 2525719 w 2907569"/>
                  <a:gd name="connsiteY17" fmla="*/ 1946993 h 2325428"/>
                  <a:gd name="connsiteX18" fmla="*/ 2481953 w 2907569"/>
                  <a:gd name="connsiteY18" fmla="*/ 1985531 h 2325428"/>
                  <a:gd name="connsiteX19" fmla="*/ 2146871 w 2907569"/>
                  <a:gd name="connsiteY19" fmla="*/ 2185907 h 2325428"/>
                  <a:gd name="connsiteX20" fmla="*/ 2056598 w 2907569"/>
                  <a:gd name="connsiteY20" fmla="*/ 2220709 h 2325428"/>
                  <a:gd name="connsiteX21" fmla="*/ 2012689 w 2907569"/>
                  <a:gd name="connsiteY21" fmla="*/ 2140482 h 2325428"/>
                  <a:gd name="connsiteX22" fmla="*/ 2110550 w 2907569"/>
                  <a:gd name="connsiteY22" fmla="*/ 2103375 h 2325428"/>
                  <a:gd name="connsiteX23" fmla="*/ 2428072 w 2907569"/>
                  <a:gd name="connsiteY23" fmla="*/ 1916613 h 2325428"/>
                  <a:gd name="connsiteX24" fmla="*/ 455171 w 2907569"/>
                  <a:gd name="connsiteY24" fmla="*/ 1895545 h 2325428"/>
                  <a:gd name="connsiteX25" fmla="*/ 479497 w 2907569"/>
                  <a:gd name="connsiteY25" fmla="*/ 1916613 h 2325428"/>
                  <a:gd name="connsiteX26" fmla="*/ 797019 w 2907569"/>
                  <a:gd name="connsiteY26" fmla="*/ 2103375 h 2325428"/>
                  <a:gd name="connsiteX27" fmla="*/ 910778 w 2907569"/>
                  <a:gd name="connsiteY27" fmla="*/ 2146511 h 2325428"/>
                  <a:gd name="connsiteX28" fmla="*/ 868117 w 2907569"/>
                  <a:gd name="connsiteY28" fmla="*/ 2227319 h 2325428"/>
                  <a:gd name="connsiteX29" fmla="*/ 760698 w 2907569"/>
                  <a:gd name="connsiteY29" fmla="*/ 2185907 h 2325428"/>
                  <a:gd name="connsiteX30" fmla="*/ 425616 w 2907569"/>
                  <a:gd name="connsiteY30" fmla="*/ 1985531 h 2325428"/>
                  <a:gd name="connsiteX31" fmla="*/ 381848 w 2907569"/>
                  <a:gd name="connsiteY31" fmla="*/ 1946993 h 2325428"/>
                  <a:gd name="connsiteX32" fmla="*/ 204028 w 2907569"/>
                  <a:gd name="connsiteY32" fmla="*/ 1604249 h 2325428"/>
                  <a:gd name="connsiteX33" fmla="*/ 242233 w 2907569"/>
                  <a:gd name="connsiteY33" fmla="*/ 1666677 h 2325428"/>
                  <a:gd name="connsiteX34" fmla="*/ 390568 w 2907569"/>
                  <a:gd name="connsiteY34" fmla="*/ 1839594 h 2325428"/>
                  <a:gd name="connsiteX35" fmla="*/ 419546 w 2907569"/>
                  <a:gd name="connsiteY35" fmla="*/ 1864691 h 2325428"/>
                  <a:gd name="connsiteX36" fmla="*/ 346549 w 2907569"/>
                  <a:gd name="connsiteY36" fmla="*/ 1915911 h 2325428"/>
                  <a:gd name="connsiteX37" fmla="*/ 331769 w 2907569"/>
                  <a:gd name="connsiteY37" fmla="*/ 1902896 h 2325428"/>
                  <a:gd name="connsiteX38" fmla="*/ 175230 w 2907569"/>
                  <a:gd name="connsiteY38" fmla="*/ 1717373 h 2325428"/>
                  <a:gd name="connsiteX39" fmla="*/ 123219 w 2907569"/>
                  <a:gd name="connsiteY39" fmla="*/ 1630970 h 2325428"/>
                  <a:gd name="connsiteX40" fmla="*/ 2703541 w 2907569"/>
                  <a:gd name="connsiteY40" fmla="*/ 1604249 h 2325428"/>
                  <a:gd name="connsiteX41" fmla="*/ 2784349 w 2907569"/>
                  <a:gd name="connsiteY41" fmla="*/ 1630969 h 2325428"/>
                  <a:gd name="connsiteX42" fmla="*/ 2732338 w 2907569"/>
                  <a:gd name="connsiteY42" fmla="*/ 1717373 h 2325428"/>
                  <a:gd name="connsiteX43" fmla="*/ 2575800 w 2907569"/>
                  <a:gd name="connsiteY43" fmla="*/ 1902896 h 2325428"/>
                  <a:gd name="connsiteX44" fmla="*/ 2561019 w 2907569"/>
                  <a:gd name="connsiteY44" fmla="*/ 1915911 h 2325428"/>
                  <a:gd name="connsiteX45" fmla="*/ 2488022 w 2907569"/>
                  <a:gd name="connsiteY45" fmla="*/ 1864691 h 2325428"/>
                  <a:gd name="connsiteX46" fmla="*/ 2517000 w 2907569"/>
                  <a:gd name="connsiteY46" fmla="*/ 1839594 h 2325428"/>
                  <a:gd name="connsiteX47" fmla="*/ 2665335 w 2907569"/>
                  <a:gd name="connsiteY47" fmla="*/ 1666677 h 2325428"/>
                  <a:gd name="connsiteX48" fmla="*/ 2907569 w 2907569"/>
                  <a:gd name="connsiteY48" fmla="*/ 1166920 h 2325428"/>
                  <a:gd name="connsiteX49" fmla="*/ 2900327 w 2907569"/>
                  <a:gd name="connsiteY49" fmla="*/ 1281689 h 2325428"/>
                  <a:gd name="connsiteX50" fmla="*/ 2842463 w 2907569"/>
                  <a:gd name="connsiteY50" fmla="*/ 1508745 h 2325428"/>
                  <a:gd name="connsiteX51" fmla="*/ 2805403 w 2907569"/>
                  <a:gd name="connsiteY51" fmla="*/ 1589777 h 2325428"/>
                  <a:gd name="connsiteX52" fmla="*/ 2727073 w 2907569"/>
                  <a:gd name="connsiteY52" fmla="*/ 1563877 h 2325428"/>
                  <a:gd name="connsiteX53" fmla="*/ 2769689 w 2907569"/>
                  <a:gd name="connsiteY53" fmla="*/ 1472225 h 2325428"/>
                  <a:gd name="connsiteX54" fmla="*/ 2824521 w 2907569"/>
                  <a:gd name="connsiteY54" fmla="*/ 1260599 h 2325428"/>
                  <a:gd name="connsiteX55" fmla="*/ 2830530 w 2907569"/>
                  <a:gd name="connsiteY55" fmla="*/ 1166920 h 2325428"/>
                  <a:gd name="connsiteX56" fmla="*/ 0 w 2907569"/>
                  <a:gd name="connsiteY56" fmla="*/ 1166920 h 2325428"/>
                  <a:gd name="connsiteX57" fmla="*/ 77038 w 2907569"/>
                  <a:gd name="connsiteY57" fmla="*/ 1166920 h 2325428"/>
                  <a:gd name="connsiteX58" fmla="*/ 83048 w 2907569"/>
                  <a:gd name="connsiteY58" fmla="*/ 1260599 h 2325428"/>
                  <a:gd name="connsiteX59" fmla="*/ 137880 w 2907569"/>
                  <a:gd name="connsiteY59" fmla="*/ 1472225 h 2325428"/>
                  <a:gd name="connsiteX60" fmla="*/ 180495 w 2907569"/>
                  <a:gd name="connsiteY60" fmla="*/ 1563876 h 2325428"/>
                  <a:gd name="connsiteX61" fmla="*/ 102166 w 2907569"/>
                  <a:gd name="connsiteY61" fmla="*/ 1589777 h 2325428"/>
                  <a:gd name="connsiteX62" fmla="*/ 65105 w 2907569"/>
                  <a:gd name="connsiteY62" fmla="*/ 1508745 h 2325428"/>
                  <a:gd name="connsiteX63" fmla="*/ 7241 w 2907569"/>
                  <a:gd name="connsiteY63" fmla="*/ 1281689 h 2325428"/>
                  <a:gd name="connsiteX64" fmla="*/ 98821 w 2907569"/>
                  <a:gd name="connsiteY64" fmla="*/ 742965 h 2325428"/>
                  <a:gd name="connsiteX65" fmla="*/ 166619 w 2907569"/>
                  <a:gd name="connsiteY65" fmla="*/ 765383 h 2325428"/>
                  <a:gd name="connsiteX66" fmla="*/ 137880 w 2907569"/>
                  <a:gd name="connsiteY66" fmla="*/ 827191 h 2325428"/>
                  <a:gd name="connsiteX67" fmla="*/ 83048 w 2907569"/>
                  <a:gd name="connsiteY67" fmla="*/ 1038817 h 2325428"/>
                  <a:gd name="connsiteX68" fmla="*/ 77763 w 2907569"/>
                  <a:gd name="connsiteY68" fmla="*/ 1121201 h 2325428"/>
                  <a:gd name="connsiteX69" fmla="*/ 2354 w 2907569"/>
                  <a:gd name="connsiteY69" fmla="*/ 1121201 h 2325428"/>
                  <a:gd name="connsiteX70" fmla="*/ 7241 w 2907569"/>
                  <a:gd name="connsiteY70" fmla="*/ 1043739 h 2325428"/>
                  <a:gd name="connsiteX71" fmla="*/ 65105 w 2907569"/>
                  <a:gd name="connsiteY71" fmla="*/ 816684 h 2325428"/>
                  <a:gd name="connsiteX72" fmla="*/ 2808747 w 2907569"/>
                  <a:gd name="connsiteY72" fmla="*/ 742964 h 2325428"/>
                  <a:gd name="connsiteX73" fmla="*/ 2842463 w 2907569"/>
                  <a:gd name="connsiteY73" fmla="*/ 816684 h 2325428"/>
                  <a:gd name="connsiteX74" fmla="*/ 2900327 w 2907569"/>
                  <a:gd name="connsiteY74" fmla="*/ 1043739 h 2325428"/>
                  <a:gd name="connsiteX75" fmla="*/ 2905215 w 2907569"/>
                  <a:gd name="connsiteY75" fmla="*/ 1121201 h 2325428"/>
                  <a:gd name="connsiteX76" fmla="*/ 2829806 w 2907569"/>
                  <a:gd name="connsiteY76" fmla="*/ 1121201 h 2325428"/>
                  <a:gd name="connsiteX77" fmla="*/ 2824521 w 2907569"/>
                  <a:gd name="connsiteY77" fmla="*/ 1038817 h 2325428"/>
                  <a:gd name="connsiteX78" fmla="*/ 2769689 w 2907569"/>
                  <a:gd name="connsiteY78" fmla="*/ 827191 h 2325428"/>
                  <a:gd name="connsiteX79" fmla="*/ 2740949 w 2907569"/>
                  <a:gd name="connsiteY79" fmla="*/ 765382 h 2325428"/>
                  <a:gd name="connsiteX80" fmla="*/ 341227 w 2907569"/>
                  <a:gd name="connsiteY80" fmla="*/ 414203 h 2325428"/>
                  <a:gd name="connsiteX81" fmla="*/ 397583 w 2907569"/>
                  <a:gd name="connsiteY81" fmla="*/ 453747 h 2325428"/>
                  <a:gd name="connsiteX82" fmla="*/ 390568 w 2907569"/>
                  <a:gd name="connsiteY82" fmla="*/ 459822 h 2325428"/>
                  <a:gd name="connsiteX83" fmla="*/ 242233 w 2907569"/>
                  <a:gd name="connsiteY83" fmla="*/ 632739 h 2325428"/>
                  <a:gd name="connsiteX84" fmla="*/ 186502 w 2907569"/>
                  <a:gd name="connsiteY84" fmla="*/ 723804 h 2325428"/>
                  <a:gd name="connsiteX85" fmla="*/ 118992 w 2907569"/>
                  <a:gd name="connsiteY85" fmla="*/ 701481 h 2325428"/>
                  <a:gd name="connsiteX86" fmla="*/ 175230 w 2907569"/>
                  <a:gd name="connsiteY86" fmla="*/ 608055 h 2325428"/>
                  <a:gd name="connsiteX87" fmla="*/ 331769 w 2907569"/>
                  <a:gd name="connsiteY87" fmla="*/ 422532 h 2325428"/>
                  <a:gd name="connsiteX88" fmla="*/ 2566341 w 2907569"/>
                  <a:gd name="connsiteY88" fmla="*/ 414203 h 2325428"/>
                  <a:gd name="connsiteX89" fmla="*/ 2575800 w 2907569"/>
                  <a:gd name="connsiteY89" fmla="*/ 422532 h 2325428"/>
                  <a:gd name="connsiteX90" fmla="*/ 2732338 w 2907569"/>
                  <a:gd name="connsiteY90" fmla="*/ 608055 h 2325428"/>
                  <a:gd name="connsiteX91" fmla="*/ 2788576 w 2907569"/>
                  <a:gd name="connsiteY91" fmla="*/ 701481 h 2325428"/>
                  <a:gd name="connsiteX92" fmla="*/ 2721066 w 2907569"/>
                  <a:gd name="connsiteY92" fmla="*/ 723804 h 2325428"/>
                  <a:gd name="connsiteX93" fmla="*/ 2665335 w 2907569"/>
                  <a:gd name="connsiteY93" fmla="*/ 632739 h 2325428"/>
                  <a:gd name="connsiteX94" fmla="*/ 2517000 w 2907569"/>
                  <a:gd name="connsiteY94" fmla="*/ 459822 h 2325428"/>
                  <a:gd name="connsiteX95" fmla="*/ 2509985 w 2907569"/>
                  <a:gd name="connsiteY95" fmla="*/ 453746 h 2325428"/>
                  <a:gd name="connsiteX96" fmla="*/ 847165 w 2907569"/>
                  <a:gd name="connsiteY96" fmla="*/ 106187 h 2325428"/>
                  <a:gd name="connsiteX97" fmla="*/ 879274 w 2907569"/>
                  <a:gd name="connsiteY97" fmla="*/ 164852 h 2325428"/>
                  <a:gd name="connsiteX98" fmla="*/ 797019 w 2907569"/>
                  <a:gd name="connsiteY98" fmla="*/ 196042 h 2325428"/>
                  <a:gd name="connsiteX99" fmla="*/ 479497 w 2907569"/>
                  <a:gd name="connsiteY99" fmla="*/ 382803 h 2325428"/>
                  <a:gd name="connsiteX100" fmla="*/ 433208 w 2907569"/>
                  <a:gd name="connsiteY100" fmla="*/ 422893 h 2325428"/>
                  <a:gd name="connsiteX101" fmla="*/ 376527 w 2907569"/>
                  <a:gd name="connsiteY101" fmla="*/ 383121 h 2325428"/>
                  <a:gd name="connsiteX102" fmla="*/ 425616 w 2907569"/>
                  <a:gd name="connsiteY102" fmla="*/ 339898 h 2325428"/>
                  <a:gd name="connsiteX103" fmla="*/ 760698 w 2907569"/>
                  <a:gd name="connsiteY103" fmla="*/ 139521 h 2325428"/>
                  <a:gd name="connsiteX104" fmla="*/ 2043143 w 2907569"/>
                  <a:gd name="connsiteY104" fmla="*/ 99533 h 2325428"/>
                  <a:gd name="connsiteX105" fmla="*/ 2146871 w 2907569"/>
                  <a:gd name="connsiteY105" fmla="*/ 139521 h 2325428"/>
                  <a:gd name="connsiteX106" fmla="*/ 2481953 w 2907569"/>
                  <a:gd name="connsiteY106" fmla="*/ 339898 h 2325428"/>
                  <a:gd name="connsiteX107" fmla="*/ 2531041 w 2907569"/>
                  <a:gd name="connsiteY107" fmla="*/ 383121 h 2325428"/>
                  <a:gd name="connsiteX108" fmla="*/ 2474360 w 2907569"/>
                  <a:gd name="connsiteY108" fmla="*/ 422892 h 2325428"/>
                  <a:gd name="connsiteX109" fmla="*/ 2428072 w 2907569"/>
                  <a:gd name="connsiteY109" fmla="*/ 382803 h 2325428"/>
                  <a:gd name="connsiteX110" fmla="*/ 2110550 w 2907569"/>
                  <a:gd name="connsiteY110" fmla="*/ 196042 h 2325428"/>
                  <a:gd name="connsiteX111" fmla="*/ 2011934 w 2907569"/>
                  <a:gd name="connsiteY111" fmla="*/ 158648 h 2325428"/>
                  <a:gd name="connsiteX112" fmla="*/ 1430924 w 2907569"/>
                  <a:gd name="connsiteY112" fmla="*/ 0 h 2325428"/>
                  <a:gd name="connsiteX113" fmla="*/ 1430924 w 2907569"/>
                  <a:gd name="connsiteY113" fmla="*/ 66049 h 2325428"/>
                  <a:gd name="connsiteX114" fmla="*/ 1312907 w 2907569"/>
                  <a:gd name="connsiteY114" fmla="*/ 70740 h 2325428"/>
                  <a:gd name="connsiteX115" fmla="*/ 1044054 w 2907569"/>
                  <a:gd name="connsiteY115" fmla="*/ 113900 h 2325428"/>
                  <a:gd name="connsiteX116" fmla="*/ 922649 w 2907569"/>
                  <a:gd name="connsiteY116" fmla="*/ 148877 h 2325428"/>
                  <a:gd name="connsiteX117" fmla="*/ 890308 w 2907569"/>
                  <a:gd name="connsiteY117" fmla="*/ 89787 h 2325428"/>
                  <a:gd name="connsiteX118" fmla="*/ 1021394 w 2907569"/>
                  <a:gd name="connsiteY118" fmla="*/ 51391 h 2325428"/>
                  <a:gd name="connsiteX119" fmla="*/ 1305116 w 2907569"/>
                  <a:gd name="connsiteY119" fmla="*/ 5084 h 2325428"/>
                  <a:gd name="connsiteX120" fmla="*/ 1476643 w 2907569"/>
                  <a:gd name="connsiteY120" fmla="*/ 0 h 2325428"/>
                  <a:gd name="connsiteX121" fmla="*/ 1602452 w 2907569"/>
                  <a:gd name="connsiteY121" fmla="*/ 5084 h 2325428"/>
                  <a:gd name="connsiteX122" fmla="*/ 1886174 w 2907569"/>
                  <a:gd name="connsiteY122" fmla="*/ 51391 h 2325428"/>
                  <a:gd name="connsiteX123" fmla="*/ 1999358 w 2907569"/>
                  <a:gd name="connsiteY123" fmla="*/ 84543 h 2325428"/>
                  <a:gd name="connsiteX124" fmla="*/ 1967971 w 2907569"/>
                  <a:gd name="connsiteY124" fmla="*/ 143994 h 2325428"/>
                  <a:gd name="connsiteX125" fmla="*/ 1863515 w 2907569"/>
                  <a:gd name="connsiteY125" fmla="*/ 113900 h 2325428"/>
                  <a:gd name="connsiteX126" fmla="*/ 1594661 w 2907569"/>
                  <a:gd name="connsiteY126" fmla="*/ 70740 h 2325428"/>
                  <a:gd name="connsiteX127" fmla="*/ 1476643 w 2907569"/>
                  <a:gd name="connsiteY127" fmla="*/ 66049 h 2325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2907569" h="2325428">
                    <a:moveTo>
                      <a:pt x="955373" y="2159967"/>
                    </a:moveTo>
                    <a:lnTo>
                      <a:pt x="1044054" y="2185516"/>
                    </a:lnTo>
                    <a:cubicBezTo>
                      <a:pt x="1130343" y="2206642"/>
                      <a:pt x="1220268" y="2221271"/>
                      <a:pt x="1312907" y="2228677"/>
                    </a:cubicBezTo>
                    <a:lnTo>
                      <a:pt x="1430924" y="2233367"/>
                    </a:lnTo>
                    <a:lnTo>
                      <a:pt x="1430924" y="2325428"/>
                    </a:lnTo>
                    <a:lnTo>
                      <a:pt x="1305116" y="2320344"/>
                    </a:lnTo>
                    <a:cubicBezTo>
                      <a:pt x="1207354" y="2312399"/>
                      <a:pt x="1112455" y="2296703"/>
                      <a:pt x="1021394" y="2274037"/>
                    </a:cubicBezTo>
                    <a:lnTo>
                      <a:pt x="912059" y="2242013"/>
                    </a:lnTo>
                    <a:close/>
                    <a:moveTo>
                      <a:pt x="1968641" y="2155229"/>
                    </a:moveTo>
                    <a:lnTo>
                      <a:pt x="2013289" y="2236805"/>
                    </a:lnTo>
                    <a:lnTo>
                      <a:pt x="1886174" y="2274037"/>
                    </a:lnTo>
                    <a:cubicBezTo>
                      <a:pt x="1795113" y="2296703"/>
                      <a:pt x="1700214" y="2312399"/>
                      <a:pt x="1602452" y="2320344"/>
                    </a:cubicBezTo>
                    <a:lnTo>
                      <a:pt x="1476643" y="2325428"/>
                    </a:lnTo>
                    <a:lnTo>
                      <a:pt x="1476643" y="2233368"/>
                    </a:lnTo>
                    <a:lnTo>
                      <a:pt x="1594661" y="2228677"/>
                    </a:lnTo>
                    <a:cubicBezTo>
                      <a:pt x="1687300" y="2221271"/>
                      <a:pt x="1777226" y="2206642"/>
                      <a:pt x="1863515" y="2185516"/>
                    </a:cubicBezTo>
                    <a:close/>
                    <a:moveTo>
                      <a:pt x="2452397" y="1895545"/>
                    </a:moveTo>
                    <a:lnTo>
                      <a:pt x="2525719" y="1946993"/>
                    </a:lnTo>
                    <a:lnTo>
                      <a:pt x="2481953" y="1985531"/>
                    </a:lnTo>
                    <a:cubicBezTo>
                      <a:pt x="2383279" y="2064497"/>
                      <a:pt x="2270488" y="2132167"/>
                      <a:pt x="2146871" y="2185907"/>
                    </a:cubicBezTo>
                    <a:lnTo>
                      <a:pt x="2056598" y="2220709"/>
                    </a:lnTo>
                    <a:lnTo>
                      <a:pt x="2012689" y="2140482"/>
                    </a:lnTo>
                    <a:lnTo>
                      <a:pt x="2110550" y="2103375"/>
                    </a:lnTo>
                    <a:cubicBezTo>
                      <a:pt x="2227689" y="2053285"/>
                      <a:pt x="2334568" y="1990214"/>
                      <a:pt x="2428072" y="1916613"/>
                    </a:cubicBezTo>
                    <a:close/>
                    <a:moveTo>
                      <a:pt x="455171" y="1895545"/>
                    </a:moveTo>
                    <a:lnTo>
                      <a:pt x="479497" y="1916613"/>
                    </a:lnTo>
                    <a:cubicBezTo>
                      <a:pt x="573000" y="1990214"/>
                      <a:pt x="679880" y="2053285"/>
                      <a:pt x="797019" y="2103375"/>
                    </a:cubicBezTo>
                    <a:lnTo>
                      <a:pt x="910778" y="2146511"/>
                    </a:lnTo>
                    <a:lnTo>
                      <a:pt x="868117" y="2227319"/>
                    </a:lnTo>
                    <a:lnTo>
                      <a:pt x="760698" y="2185907"/>
                    </a:lnTo>
                    <a:cubicBezTo>
                      <a:pt x="637080" y="2132167"/>
                      <a:pt x="524290" y="2064497"/>
                      <a:pt x="425616" y="1985531"/>
                    </a:cubicBezTo>
                    <a:lnTo>
                      <a:pt x="381848" y="1946993"/>
                    </a:lnTo>
                    <a:close/>
                    <a:moveTo>
                      <a:pt x="204028" y="1604249"/>
                    </a:moveTo>
                    <a:lnTo>
                      <a:pt x="242233" y="1666677"/>
                    </a:lnTo>
                    <a:cubicBezTo>
                      <a:pt x="284656" y="1728148"/>
                      <a:pt x="334409" y="1786029"/>
                      <a:pt x="390568" y="1839594"/>
                    </a:cubicBezTo>
                    <a:lnTo>
                      <a:pt x="419546" y="1864691"/>
                    </a:lnTo>
                    <a:lnTo>
                      <a:pt x="346549" y="1915911"/>
                    </a:lnTo>
                    <a:lnTo>
                      <a:pt x="331769" y="1902896"/>
                    </a:lnTo>
                    <a:cubicBezTo>
                      <a:pt x="272503" y="1845426"/>
                      <a:pt x="219999" y="1783325"/>
                      <a:pt x="175230" y="1717373"/>
                    </a:cubicBezTo>
                    <a:lnTo>
                      <a:pt x="123219" y="1630970"/>
                    </a:lnTo>
                    <a:close/>
                    <a:moveTo>
                      <a:pt x="2703541" y="1604249"/>
                    </a:moveTo>
                    <a:lnTo>
                      <a:pt x="2784349" y="1630969"/>
                    </a:lnTo>
                    <a:lnTo>
                      <a:pt x="2732338" y="1717373"/>
                    </a:lnTo>
                    <a:cubicBezTo>
                      <a:pt x="2687570" y="1783325"/>
                      <a:pt x="2635065" y="1845426"/>
                      <a:pt x="2575800" y="1902896"/>
                    </a:cubicBezTo>
                    <a:lnTo>
                      <a:pt x="2561019" y="1915911"/>
                    </a:lnTo>
                    <a:lnTo>
                      <a:pt x="2488022" y="1864691"/>
                    </a:lnTo>
                    <a:lnTo>
                      <a:pt x="2517000" y="1839594"/>
                    </a:lnTo>
                    <a:cubicBezTo>
                      <a:pt x="2573160" y="1786029"/>
                      <a:pt x="2622913" y="1728148"/>
                      <a:pt x="2665335" y="1666677"/>
                    </a:cubicBezTo>
                    <a:close/>
                    <a:moveTo>
                      <a:pt x="2907569" y="1166920"/>
                    </a:moveTo>
                    <a:lnTo>
                      <a:pt x="2900327" y="1281689"/>
                    </a:lnTo>
                    <a:cubicBezTo>
                      <a:pt x="2890399" y="1359926"/>
                      <a:pt x="2870786" y="1435871"/>
                      <a:pt x="2842463" y="1508745"/>
                    </a:cubicBezTo>
                    <a:lnTo>
                      <a:pt x="2805403" y="1589777"/>
                    </a:lnTo>
                    <a:lnTo>
                      <a:pt x="2727073" y="1563877"/>
                    </a:lnTo>
                    <a:lnTo>
                      <a:pt x="2769689" y="1472225"/>
                    </a:lnTo>
                    <a:cubicBezTo>
                      <a:pt x="2796528" y="1404303"/>
                      <a:pt x="2815113" y="1333519"/>
                      <a:pt x="2824521" y="1260599"/>
                    </a:cubicBezTo>
                    <a:lnTo>
                      <a:pt x="2830530" y="1166920"/>
                    </a:lnTo>
                    <a:close/>
                    <a:moveTo>
                      <a:pt x="0" y="1166920"/>
                    </a:moveTo>
                    <a:lnTo>
                      <a:pt x="77038" y="1166920"/>
                    </a:lnTo>
                    <a:lnTo>
                      <a:pt x="83048" y="1260599"/>
                    </a:lnTo>
                    <a:cubicBezTo>
                      <a:pt x="92456" y="1333519"/>
                      <a:pt x="111041" y="1404303"/>
                      <a:pt x="137880" y="1472225"/>
                    </a:cubicBezTo>
                    <a:lnTo>
                      <a:pt x="180495" y="1563876"/>
                    </a:lnTo>
                    <a:lnTo>
                      <a:pt x="102166" y="1589777"/>
                    </a:lnTo>
                    <a:lnTo>
                      <a:pt x="65105" y="1508745"/>
                    </a:lnTo>
                    <a:cubicBezTo>
                      <a:pt x="36783" y="1435871"/>
                      <a:pt x="17170" y="1359926"/>
                      <a:pt x="7241" y="1281689"/>
                    </a:cubicBezTo>
                    <a:close/>
                    <a:moveTo>
                      <a:pt x="98821" y="742965"/>
                    </a:moveTo>
                    <a:lnTo>
                      <a:pt x="166619" y="765383"/>
                    </a:lnTo>
                    <a:lnTo>
                      <a:pt x="137880" y="827191"/>
                    </a:lnTo>
                    <a:cubicBezTo>
                      <a:pt x="111041" y="895113"/>
                      <a:pt x="92456" y="965897"/>
                      <a:pt x="83048" y="1038817"/>
                    </a:cubicBezTo>
                    <a:lnTo>
                      <a:pt x="77763" y="1121201"/>
                    </a:lnTo>
                    <a:lnTo>
                      <a:pt x="2354" y="1121201"/>
                    </a:lnTo>
                    <a:lnTo>
                      <a:pt x="7241" y="1043739"/>
                    </a:lnTo>
                    <a:cubicBezTo>
                      <a:pt x="17170" y="965503"/>
                      <a:pt x="36783" y="889558"/>
                      <a:pt x="65105" y="816684"/>
                    </a:cubicBezTo>
                    <a:close/>
                    <a:moveTo>
                      <a:pt x="2808747" y="742964"/>
                    </a:moveTo>
                    <a:lnTo>
                      <a:pt x="2842463" y="816684"/>
                    </a:lnTo>
                    <a:cubicBezTo>
                      <a:pt x="2870786" y="889558"/>
                      <a:pt x="2890399" y="965503"/>
                      <a:pt x="2900327" y="1043739"/>
                    </a:cubicBezTo>
                    <a:lnTo>
                      <a:pt x="2905215" y="1121201"/>
                    </a:lnTo>
                    <a:lnTo>
                      <a:pt x="2829806" y="1121201"/>
                    </a:lnTo>
                    <a:lnTo>
                      <a:pt x="2824521" y="1038817"/>
                    </a:lnTo>
                    <a:cubicBezTo>
                      <a:pt x="2815113" y="965897"/>
                      <a:pt x="2796528" y="895113"/>
                      <a:pt x="2769689" y="827191"/>
                    </a:cubicBezTo>
                    <a:lnTo>
                      <a:pt x="2740949" y="765382"/>
                    </a:lnTo>
                    <a:close/>
                    <a:moveTo>
                      <a:pt x="341227" y="414203"/>
                    </a:moveTo>
                    <a:lnTo>
                      <a:pt x="397583" y="453747"/>
                    </a:lnTo>
                    <a:lnTo>
                      <a:pt x="390568" y="459822"/>
                    </a:lnTo>
                    <a:cubicBezTo>
                      <a:pt x="334409" y="513387"/>
                      <a:pt x="284656" y="571268"/>
                      <a:pt x="242233" y="632739"/>
                    </a:cubicBezTo>
                    <a:lnTo>
                      <a:pt x="186502" y="723804"/>
                    </a:lnTo>
                    <a:lnTo>
                      <a:pt x="118992" y="701481"/>
                    </a:lnTo>
                    <a:lnTo>
                      <a:pt x="175230" y="608055"/>
                    </a:lnTo>
                    <a:cubicBezTo>
                      <a:pt x="219999" y="542103"/>
                      <a:pt x="272503" y="480002"/>
                      <a:pt x="331769" y="422532"/>
                    </a:cubicBezTo>
                    <a:close/>
                    <a:moveTo>
                      <a:pt x="2566341" y="414203"/>
                    </a:moveTo>
                    <a:lnTo>
                      <a:pt x="2575800" y="422532"/>
                    </a:lnTo>
                    <a:cubicBezTo>
                      <a:pt x="2635065" y="480002"/>
                      <a:pt x="2687570" y="542103"/>
                      <a:pt x="2732338" y="608055"/>
                    </a:cubicBezTo>
                    <a:lnTo>
                      <a:pt x="2788576" y="701481"/>
                    </a:lnTo>
                    <a:lnTo>
                      <a:pt x="2721066" y="723804"/>
                    </a:lnTo>
                    <a:lnTo>
                      <a:pt x="2665335" y="632739"/>
                    </a:lnTo>
                    <a:cubicBezTo>
                      <a:pt x="2622913" y="571268"/>
                      <a:pt x="2573160" y="513387"/>
                      <a:pt x="2517000" y="459822"/>
                    </a:cubicBezTo>
                    <a:lnTo>
                      <a:pt x="2509985" y="453746"/>
                    </a:lnTo>
                    <a:close/>
                    <a:moveTo>
                      <a:pt x="847165" y="106187"/>
                    </a:moveTo>
                    <a:lnTo>
                      <a:pt x="879274" y="164852"/>
                    </a:lnTo>
                    <a:lnTo>
                      <a:pt x="797019" y="196042"/>
                    </a:lnTo>
                    <a:cubicBezTo>
                      <a:pt x="679880" y="246131"/>
                      <a:pt x="573000" y="309202"/>
                      <a:pt x="479497" y="382803"/>
                    </a:cubicBezTo>
                    <a:lnTo>
                      <a:pt x="433208" y="422893"/>
                    </a:lnTo>
                    <a:lnTo>
                      <a:pt x="376527" y="383121"/>
                    </a:lnTo>
                    <a:lnTo>
                      <a:pt x="425616" y="339898"/>
                    </a:lnTo>
                    <a:cubicBezTo>
                      <a:pt x="524290" y="260931"/>
                      <a:pt x="637080" y="193262"/>
                      <a:pt x="760698" y="139521"/>
                    </a:cubicBezTo>
                    <a:close/>
                    <a:moveTo>
                      <a:pt x="2043143" y="99533"/>
                    </a:moveTo>
                    <a:lnTo>
                      <a:pt x="2146871" y="139521"/>
                    </a:lnTo>
                    <a:cubicBezTo>
                      <a:pt x="2270488" y="193262"/>
                      <a:pt x="2383279" y="260931"/>
                      <a:pt x="2481953" y="339898"/>
                    </a:cubicBezTo>
                    <a:lnTo>
                      <a:pt x="2531041" y="383121"/>
                    </a:lnTo>
                    <a:lnTo>
                      <a:pt x="2474360" y="422892"/>
                    </a:lnTo>
                    <a:lnTo>
                      <a:pt x="2428072" y="382803"/>
                    </a:lnTo>
                    <a:cubicBezTo>
                      <a:pt x="2334568" y="309202"/>
                      <a:pt x="2227689" y="246131"/>
                      <a:pt x="2110550" y="196042"/>
                    </a:cubicBezTo>
                    <a:lnTo>
                      <a:pt x="2011934" y="158648"/>
                    </a:lnTo>
                    <a:close/>
                    <a:moveTo>
                      <a:pt x="1430924" y="0"/>
                    </a:moveTo>
                    <a:lnTo>
                      <a:pt x="1430924" y="66049"/>
                    </a:lnTo>
                    <a:lnTo>
                      <a:pt x="1312907" y="70740"/>
                    </a:lnTo>
                    <a:cubicBezTo>
                      <a:pt x="1220268" y="78145"/>
                      <a:pt x="1130343" y="92774"/>
                      <a:pt x="1044054" y="113900"/>
                    </a:cubicBezTo>
                    <a:lnTo>
                      <a:pt x="922649" y="148877"/>
                    </a:lnTo>
                    <a:lnTo>
                      <a:pt x="890308" y="89787"/>
                    </a:lnTo>
                    <a:lnTo>
                      <a:pt x="1021394" y="51391"/>
                    </a:lnTo>
                    <a:cubicBezTo>
                      <a:pt x="1112455" y="28725"/>
                      <a:pt x="1207354" y="13029"/>
                      <a:pt x="1305116" y="5084"/>
                    </a:cubicBezTo>
                    <a:close/>
                    <a:moveTo>
                      <a:pt x="1476643" y="0"/>
                    </a:moveTo>
                    <a:lnTo>
                      <a:pt x="1602452" y="5084"/>
                    </a:lnTo>
                    <a:cubicBezTo>
                      <a:pt x="1700214" y="13029"/>
                      <a:pt x="1795113" y="28725"/>
                      <a:pt x="1886174" y="51391"/>
                    </a:cubicBezTo>
                    <a:lnTo>
                      <a:pt x="1999358" y="84543"/>
                    </a:lnTo>
                    <a:lnTo>
                      <a:pt x="1967971" y="143994"/>
                    </a:lnTo>
                    <a:lnTo>
                      <a:pt x="1863515" y="113900"/>
                    </a:lnTo>
                    <a:cubicBezTo>
                      <a:pt x="1777226" y="92774"/>
                      <a:pt x="1687300" y="78145"/>
                      <a:pt x="1594661" y="70740"/>
                    </a:cubicBezTo>
                    <a:lnTo>
                      <a:pt x="1476643" y="66049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07" name="フリーフォーム: 図形 506">
              <a:extLst>
                <a:ext uri="{FF2B5EF4-FFF2-40B4-BE49-F238E27FC236}">
                  <a16:creationId xmlns:a16="http://schemas.microsoft.com/office/drawing/2014/main" id="{85EE6436-F7BE-40B0-B9FF-09972AAB04E7}"/>
                </a:ext>
              </a:extLst>
            </p:cNvPr>
            <p:cNvSpPr/>
            <p:nvPr/>
          </p:nvSpPr>
          <p:spPr>
            <a:xfrm>
              <a:off x="6095433" y="3270291"/>
              <a:ext cx="1746239" cy="1269641"/>
            </a:xfrm>
            <a:custGeom>
              <a:avLst/>
              <a:gdLst>
                <a:gd name="connsiteX0" fmla="*/ 166345 w 2223494"/>
                <a:gd name="connsiteY0" fmla="*/ 468483 h 1808152"/>
                <a:gd name="connsiteX1" fmla="*/ 56807 w 2223494"/>
                <a:gd name="connsiteY1" fmla="*/ 658983 h 1808152"/>
                <a:gd name="connsiteX2" fmla="*/ 9182 w 2223494"/>
                <a:gd name="connsiteY2" fmla="*/ 778046 h 1808152"/>
                <a:gd name="connsiteX3" fmla="*/ 237782 w 2223494"/>
                <a:gd name="connsiteY3" fmla="*/ 1068558 h 1808152"/>
                <a:gd name="connsiteX4" fmla="*/ 113957 w 2223494"/>
                <a:gd name="connsiteY4" fmla="*/ 1354308 h 1808152"/>
                <a:gd name="connsiteX5" fmla="*/ 299695 w 2223494"/>
                <a:gd name="connsiteY5" fmla="*/ 1549571 h 1808152"/>
                <a:gd name="connsiteX6" fmla="*/ 652120 w 2223494"/>
                <a:gd name="connsiteY6" fmla="*/ 1587671 h 1808152"/>
                <a:gd name="connsiteX7" fmla="*/ 899770 w 2223494"/>
                <a:gd name="connsiteY7" fmla="*/ 1806746 h 1808152"/>
                <a:gd name="connsiteX8" fmla="*/ 1323632 w 2223494"/>
                <a:gd name="connsiteY8" fmla="*/ 1468608 h 1808152"/>
                <a:gd name="connsiteX9" fmla="*/ 1628432 w 2223494"/>
                <a:gd name="connsiteY9" fmla="*/ 1673396 h 1808152"/>
                <a:gd name="connsiteX10" fmla="*/ 1728445 w 2223494"/>
                <a:gd name="connsiteY10" fmla="*/ 1468608 h 1808152"/>
                <a:gd name="connsiteX11" fmla="*/ 2018957 w 2223494"/>
                <a:gd name="connsiteY11" fmla="*/ 1487658 h 1808152"/>
                <a:gd name="connsiteX12" fmla="*/ 2023720 w 2223494"/>
                <a:gd name="connsiteY12" fmla="*/ 1263821 h 1808152"/>
                <a:gd name="connsiteX13" fmla="*/ 2171357 w 2223494"/>
                <a:gd name="connsiteY13" fmla="*/ 1249533 h 1808152"/>
                <a:gd name="connsiteX14" fmla="*/ 2166595 w 2223494"/>
                <a:gd name="connsiteY14" fmla="*/ 959021 h 1808152"/>
                <a:gd name="connsiteX15" fmla="*/ 2218982 w 2223494"/>
                <a:gd name="connsiteY15" fmla="*/ 816146 h 1808152"/>
                <a:gd name="connsiteX16" fmla="*/ 2033245 w 2223494"/>
                <a:gd name="connsiteY16" fmla="*/ 435146 h 1808152"/>
                <a:gd name="connsiteX17" fmla="*/ 1861795 w 2223494"/>
                <a:gd name="connsiteY17" fmla="*/ 249408 h 1808152"/>
                <a:gd name="connsiteX18" fmla="*/ 1314107 w 2223494"/>
                <a:gd name="connsiteY18" fmla="*/ 11283 h 1808152"/>
                <a:gd name="connsiteX19" fmla="*/ 694982 w 2223494"/>
                <a:gd name="connsiteY19" fmla="*/ 68433 h 1808152"/>
                <a:gd name="connsiteX20" fmla="*/ 275882 w 2223494"/>
                <a:gd name="connsiteY20" fmla="*/ 330371 h 1808152"/>
                <a:gd name="connsiteX21" fmla="*/ 166345 w 2223494"/>
                <a:gd name="connsiteY21" fmla="*/ 468483 h 1808152"/>
                <a:gd name="connsiteX0" fmla="*/ 166345 w 2223494"/>
                <a:gd name="connsiteY0" fmla="*/ 468483 h 1808152"/>
                <a:gd name="connsiteX1" fmla="*/ 56807 w 2223494"/>
                <a:gd name="connsiteY1" fmla="*/ 658983 h 1808152"/>
                <a:gd name="connsiteX2" fmla="*/ 9182 w 2223494"/>
                <a:gd name="connsiteY2" fmla="*/ 778046 h 1808152"/>
                <a:gd name="connsiteX3" fmla="*/ 237782 w 2223494"/>
                <a:gd name="connsiteY3" fmla="*/ 1068558 h 1808152"/>
                <a:gd name="connsiteX4" fmla="*/ 113957 w 2223494"/>
                <a:gd name="connsiteY4" fmla="*/ 1354308 h 1808152"/>
                <a:gd name="connsiteX5" fmla="*/ 299695 w 2223494"/>
                <a:gd name="connsiteY5" fmla="*/ 1549571 h 1808152"/>
                <a:gd name="connsiteX6" fmla="*/ 652120 w 2223494"/>
                <a:gd name="connsiteY6" fmla="*/ 1587671 h 1808152"/>
                <a:gd name="connsiteX7" fmla="*/ 899770 w 2223494"/>
                <a:gd name="connsiteY7" fmla="*/ 1806746 h 1808152"/>
                <a:gd name="connsiteX8" fmla="*/ 1323632 w 2223494"/>
                <a:gd name="connsiteY8" fmla="*/ 1468608 h 1808152"/>
                <a:gd name="connsiteX9" fmla="*/ 1628432 w 2223494"/>
                <a:gd name="connsiteY9" fmla="*/ 1673396 h 1808152"/>
                <a:gd name="connsiteX10" fmla="*/ 1728445 w 2223494"/>
                <a:gd name="connsiteY10" fmla="*/ 1468608 h 1808152"/>
                <a:gd name="connsiteX11" fmla="*/ 2018957 w 2223494"/>
                <a:gd name="connsiteY11" fmla="*/ 1487658 h 1808152"/>
                <a:gd name="connsiteX12" fmla="*/ 2023720 w 2223494"/>
                <a:gd name="connsiteY12" fmla="*/ 1263821 h 1808152"/>
                <a:gd name="connsiteX13" fmla="*/ 2171357 w 2223494"/>
                <a:gd name="connsiteY13" fmla="*/ 1249533 h 1808152"/>
                <a:gd name="connsiteX14" fmla="*/ 2166595 w 2223494"/>
                <a:gd name="connsiteY14" fmla="*/ 959021 h 1808152"/>
                <a:gd name="connsiteX15" fmla="*/ 2218982 w 2223494"/>
                <a:gd name="connsiteY15" fmla="*/ 816146 h 1808152"/>
                <a:gd name="connsiteX16" fmla="*/ 2033245 w 2223494"/>
                <a:gd name="connsiteY16" fmla="*/ 435146 h 1808152"/>
                <a:gd name="connsiteX17" fmla="*/ 1861795 w 2223494"/>
                <a:gd name="connsiteY17" fmla="*/ 249408 h 1808152"/>
                <a:gd name="connsiteX18" fmla="*/ 1314107 w 2223494"/>
                <a:gd name="connsiteY18" fmla="*/ 11283 h 1808152"/>
                <a:gd name="connsiteX19" fmla="*/ 694982 w 2223494"/>
                <a:gd name="connsiteY19" fmla="*/ 68433 h 1808152"/>
                <a:gd name="connsiteX20" fmla="*/ 318744 w 2223494"/>
                <a:gd name="connsiteY20" fmla="*/ 273221 h 1808152"/>
                <a:gd name="connsiteX21" fmla="*/ 166345 w 2223494"/>
                <a:gd name="connsiteY21" fmla="*/ 468483 h 1808152"/>
                <a:gd name="connsiteX0" fmla="*/ 166345 w 2223494"/>
                <a:gd name="connsiteY0" fmla="*/ 468483 h 1808152"/>
                <a:gd name="connsiteX1" fmla="*/ 56807 w 2223494"/>
                <a:gd name="connsiteY1" fmla="*/ 658983 h 1808152"/>
                <a:gd name="connsiteX2" fmla="*/ 9182 w 2223494"/>
                <a:gd name="connsiteY2" fmla="*/ 778046 h 1808152"/>
                <a:gd name="connsiteX3" fmla="*/ 237782 w 2223494"/>
                <a:gd name="connsiteY3" fmla="*/ 1068558 h 1808152"/>
                <a:gd name="connsiteX4" fmla="*/ 113957 w 2223494"/>
                <a:gd name="connsiteY4" fmla="*/ 1354308 h 1808152"/>
                <a:gd name="connsiteX5" fmla="*/ 299695 w 2223494"/>
                <a:gd name="connsiteY5" fmla="*/ 1549571 h 1808152"/>
                <a:gd name="connsiteX6" fmla="*/ 652120 w 2223494"/>
                <a:gd name="connsiteY6" fmla="*/ 1587671 h 1808152"/>
                <a:gd name="connsiteX7" fmla="*/ 899770 w 2223494"/>
                <a:gd name="connsiteY7" fmla="*/ 1806746 h 1808152"/>
                <a:gd name="connsiteX8" fmla="*/ 1323632 w 2223494"/>
                <a:gd name="connsiteY8" fmla="*/ 1468608 h 1808152"/>
                <a:gd name="connsiteX9" fmla="*/ 1628432 w 2223494"/>
                <a:gd name="connsiteY9" fmla="*/ 1673396 h 1808152"/>
                <a:gd name="connsiteX10" fmla="*/ 1728445 w 2223494"/>
                <a:gd name="connsiteY10" fmla="*/ 1468608 h 1808152"/>
                <a:gd name="connsiteX11" fmla="*/ 2018957 w 2223494"/>
                <a:gd name="connsiteY11" fmla="*/ 1487658 h 1808152"/>
                <a:gd name="connsiteX12" fmla="*/ 2023720 w 2223494"/>
                <a:gd name="connsiteY12" fmla="*/ 1263821 h 1808152"/>
                <a:gd name="connsiteX13" fmla="*/ 2171357 w 2223494"/>
                <a:gd name="connsiteY13" fmla="*/ 1249533 h 1808152"/>
                <a:gd name="connsiteX14" fmla="*/ 2166595 w 2223494"/>
                <a:gd name="connsiteY14" fmla="*/ 959021 h 1808152"/>
                <a:gd name="connsiteX15" fmla="*/ 2218982 w 2223494"/>
                <a:gd name="connsiteY15" fmla="*/ 816146 h 1808152"/>
                <a:gd name="connsiteX16" fmla="*/ 2033245 w 2223494"/>
                <a:gd name="connsiteY16" fmla="*/ 435146 h 1808152"/>
                <a:gd name="connsiteX17" fmla="*/ 1861795 w 2223494"/>
                <a:gd name="connsiteY17" fmla="*/ 249408 h 1808152"/>
                <a:gd name="connsiteX18" fmla="*/ 1314107 w 2223494"/>
                <a:gd name="connsiteY18" fmla="*/ 11283 h 1808152"/>
                <a:gd name="connsiteX19" fmla="*/ 694982 w 2223494"/>
                <a:gd name="connsiteY19" fmla="*/ 68433 h 1808152"/>
                <a:gd name="connsiteX20" fmla="*/ 318744 w 2223494"/>
                <a:gd name="connsiteY20" fmla="*/ 273221 h 1808152"/>
                <a:gd name="connsiteX21" fmla="*/ 166345 w 2223494"/>
                <a:gd name="connsiteY21" fmla="*/ 468483 h 1808152"/>
                <a:gd name="connsiteX0" fmla="*/ 151806 w 2223242"/>
                <a:gd name="connsiteY0" fmla="*/ 497058 h 1808152"/>
                <a:gd name="connsiteX1" fmla="*/ 56555 w 2223242"/>
                <a:gd name="connsiteY1" fmla="*/ 658983 h 1808152"/>
                <a:gd name="connsiteX2" fmla="*/ 8930 w 2223242"/>
                <a:gd name="connsiteY2" fmla="*/ 778046 h 1808152"/>
                <a:gd name="connsiteX3" fmla="*/ 237530 w 2223242"/>
                <a:gd name="connsiteY3" fmla="*/ 1068558 h 1808152"/>
                <a:gd name="connsiteX4" fmla="*/ 113705 w 2223242"/>
                <a:gd name="connsiteY4" fmla="*/ 1354308 h 1808152"/>
                <a:gd name="connsiteX5" fmla="*/ 299443 w 2223242"/>
                <a:gd name="connsiteY5" fmla="*/ 1549571 h 1808152"/>
                <a:gd name="connsiteX6" fmla="*/ 651868 w 2223242"/>
                <a:gd name="connsiteY6" fmla="*/ 1587671 h 1808152"/>
                <a:gd name="connsiteX7" fmla="*/ 899518 w 2223242"/>
                <a:gd name="connsiteY7" fmla="*/ 1806746 h 1808152"/>
                <a:gd name="connsiteX8" fmla="*/ 1323380 w 2223242"/>
                <a:gd name="connsiteY8" fmla="*/ 1468608 h 1808152"/>
                <a:gd name="connsiteX9" fmla="*/ 1628180 w 2223242"/>
                <a:gd name="connsiteY9" fmla="*/ 1673396 h 1808152"/>
                <a:gd name="connsiteX10" fmla="*/ 1728193 w 2223242"/>
                <a:gd name="connsiteY10" fmla="*/ 1468608 h 1808152"/>
                <a:gd name="connsiteX11" fmla="*/ 2018705 w 2223242"/>
                <a:gd name="connsiteY11" fmla="*/ 1487658 h 1808152"/>
                <a:gd name="connsiteX12" fmla="*/ 2023468 w 2223242"/>
                <a:gd name="connsiteY12" fmla="*/ 1263821 h 1808152"/>
                <a:gd name="connsiteX13" fmla="*/ 2171105 w 2223242"/>
                <a:gd name="connsiteY13" fmla="*/ 1249533 h 1808152"/>
                <a:gd name="connsiteX14" fmla="*/ 2166343 w 2223242"/>
                <a:gd name="connsiteY14" fmla="*/ 959021 h 1808152"/>
                <a:gd name="connsiteX15" fmla="*/ 2218730 w 2223242"/>
                <a:gd name="connsiteY15" fmla="*/ 816146 h 1808152"/>
                <a:gd name="connsiteX16" fmla="*/ 2032993 w 2223242"/>
                <a:gd name="connsiteY16" fmla="*/ 435146 h 1808152"/>
                <a:gd name="connsiteX17" fmla="*/ 1861543 w 2223242"/>
                <a:gd name="connsiteY17" fmla="*/ 249408 h 1808152"/>
                <a:gd name="connsiteX18" fmla="*/ 1313855 w 2223242"/>
                <a:gd name="connsiteY18" fmla="*/ 11283 h 1808152"/>
                <a:gd name="connsiteX19" fmla="*/ 694730 w 2223242"/>
                <a:gd name="connsiteY19" fmla="*/ 68433 h 1808152"/>
                <a:gd name="connsiteX20" fmla="*/ 318492 w 2223242"/>
                <a:gd name="connsiteY20" fmla="*/ 273221 h 1808152"/>
                <a:gd name="connsiteX21" fmla="*/ 151806 w 2223242"/>
                <a:gd name="connsiteY21" fmla="*/ 497058 h 1808152"/>
                <a:gd name="connsiteX0" fmla="*/ 151806 w 2223242"/>
                <a:gd name="connsiteY0" fmla="*/ 497058 h 1808152"/>
                <a:gd name="connsiteX1" fmla="*/ 56555 w 2223242"/>
                <a:gd name="connsiteY1" fmla="*/ 658983 h 1808152"/>
                <a:gd name="connsiteX2" fmla="*/ 8930 w 2223242"/>
                <a:gd name="connsiteY2" fmla="*/ 778046 h 1808152"/>
                <a:gd name="connsiteX3" fmla="*/ 237530 w 2223242"/>
                <a:gd name="connsiteY3" fmla="*/ 1068558 h 1808152"/>
                <a:gd name="connsiteX4" fmla="*/ 113705 w 2223242"/>
                <a:gd name="connsiteY4" fmla="*/ 1354308 h 1808152"/>
                <a:gd name="connsiteX5" fmla="*/ 299443 w 2223242"/>
                <a:gd name="connsiteY5" fmla="*/ 1549571 h 1808152"/>
                <a:gd name="connsiteX6" fmla="*/ 651868 w 2223242"/>
                <a:gd name="connsiteY6" fmla="*/ 1587671 h 1808152"/>
                <a:gd name="connsiteX7" fmla="*/ 899518 w 2223242"/>
                <a:gd name="connsiteY7" fmla="*/ 1806746 h 1808152"/>
                <a:gd name="connsiteX8" fmla="*/ 1323380 w 2223242"/>
                <a:gd name="connsiteY8" fmla="*/ 1468608 h 1808152"/>
                <a:gd name="connsiteX9" fmla="*/ 1628180 w 2223242"/>
                <a:gd name="connsiteY9" fmla="*/ 1673396 h 1808152"/>
                <a:gd name="connsiteX10" fmla="*/ 1728193 w 2223242"/>
                <a:gd name="connsiteY10" fmla="*/ 1468608 h 1808152"/>
                <a:gd name="connsiteX11" fmla="*/ 2018705 w 2223242"/>
                <a:gd name="connsiteY11" fmla="*/ 1487658 h 1808152"/>
                <a:gd name="connsiteX12" fmla="*/ 2023468 w 2223242"/>
                <a:gd name="connsiteY12" fmla="*/ 1263821 h 1808152"/>
                <a:gd name="connsiteX13" fmla="*/ 2171105 w 2223242"/>
                <a:gd name="connsiteY13" fmla="*/ 1249533 h 1808152"/>
                <a:gd name="connsiteX14" fmla="*/ 2166343 w 2223242"/>
                <a:gd name="connsiteY14" fmla="*/ 959021 h 1808152"/>
                <a:gd name="connsiteX15" fmla="*/ 2218730 w 2223242"/>
                <a:gd name="connsiteY15" fmla="*/ 816146 h 1808152"/>
                <a:gd name="connsiteX16" fmla="*/ 2032993 w 2223242"/>
                <a:gd name="connsiteY16" fmla="*/ 435146 h 1808152"/>
                <a:gd name="connsiteX17" fmla="*/ 1861543 w 2223242"/>
                <a:gd name="connsiteY17" fmla="*/ 249408 h 1808152"/>
                <a:gd name="connsiteX18" fmla="*/ 1313855 w 2223242"/>
                <a:gd name="connsiteY18" fmla="*/ 11283 h 1808152"/>
                <a:gd name="connsiteX19" fmla="*/ 694730 w 2223242"/>
                <a:gd name="connsiteY19" fmla="*/ 68433 h 1808152"/>
                <a:gd name="connsiteX20" fmla="*/ 423267 w 2223242"/>
                <a:gd name="connsiteY20" fmla="*/ 308029 h 1808152"/>
                <a:gd name="connsiteX21" fmla="*/ 151806 w 2223242"/>
                <a:gd name="connsiteY21" fmla="*/ 497058 h 1808152"/>
                <a:gd name="connsiteX0" fmla="*/ 151806 w 2223242"/>
                <a:gd name="connsiteY0" fmla="*/ 497058 h 1808152"/>
                <a:gd name="connsiteX1" fmla="*/ 56555 w 2223242"/>
                <a:gd name="connsiteY1" fmla="*/ 658983 h 1808152"/>
                <a:gd name="connsiteX2" fmla="*/ 8930 w 2223242"/>
                <a:gd name="connsiteY2" fmla="*/ 778046 h 1808152"/>
                <a:gd name="connsiteX3" fmla="*/ 237530 w 2223242"/>
                <a:gd name="connsiteY3" fmla="*/ 1068558 h 1808152"/>
                <a:gd name="connsiteX4" fmla="*/ 113705 w 2223242"/>
                <a:gd name="connsiteY4" fmla="*/ 1354308 h 1808152"/>
                <a:gd name="connsiteX5" fmla="*/ 299443 w 2223242"/>
                <a:gd name="connsiteY5" fmla="*/ 1549571 h 1808152"/>
                <a:gd name="connsiteX6" fmla="*/ 651868 w 2223242"/>
                <a:gd name="connsiteY6" fmla="*/ 1587671 h 1808152"/>
                <a:gd name="connsiteX7" fmla="*/ 899518 w 2223242"/>
                <a:gd name="connsiteY7" fmla="*/ 1806746 h 1808152"/>
                <a:gd name="connsiteX8" fmla="*/ 1323380 w 2223242"/>
                <a:gd name="connsiteY8" fmla="*/ 1468608 h 1808152"/>
                <a:gd name="connsiteX9" fmla="*/ 1628180 w 2223242"/>
                <a:gd name="connsiteY9" fmla="*/ 1673396 h 1808152"/>
                <a:gd name="connsiteX10" fmla="*/ 1728193 w 2223242"/>
                <a:gd name="connsiteY10" fmla="*/ 1468608 h 1808152"/>
                <a:gd name="connsiteX11" fmla="*/ 2018705 w 2223242"/>
                <a:gd name="connsiteY11" fmla="*/ 1487658 h 1808152"/>
                <a:gd name="connsiteX12" fmla="*/ 2023468 w 2223242"/>
                <a:gd name="connsiteY12" fmla="*/ 1263821 h 1808152"/>
                <a:gd name="connsiteX13" fmla="*/ 2171105 w 2223242"/>
                <a:gd name="connsiteY13" fmla="*/ 1249533 h 1808152"/>
                <a:gd name="connsiteX14" fmla="*/ 2166343 w 2223242"/>
                <a:gd name="connsiteY14" fmla="*/ 959021 h 1808152"/>
                <a:gd name="connsiteX15" fmla="*/ 2218730 w 2223242"/>
                <a:gd name="connsiteY15" fmla="*/ 816146 h 1808152"/>
                <a:gd name="connsiteX16" fmla="*/ 2032993 w 2223242"/>
                <a:gd name="connsiteY16" fmla="*/ 435146 h 1808152"/>
                <a:gd name="connsiteX17" fmla="*/ 1861543 w 2223242"/>
                <a:gd name="connsiteY17" fmla="*/ 249408 h 1808152"/>
                <a:gd name="connsiteX18" fmla="*/ 1313855 w 2223242"/>
                <a:gd name="connsiteY18" fmla="*/ 11283 h 1808152"/>
                <a:gd name="connsiteX19" fmla="*/ 694730 w 2223242"/>
                <a:gd name="connsiteY19" fmla="*/ 68433 h 1808152"/>
                <a:gd name="connsiteX20" fmla="*/ 413742 w 2223242"/>
                <a:gd name="connsiteY20" fmla="*/ 278194 h 1808152"/>
                <a:gd name="connsiteX21" fmla="*/ 151806 w 2223242"/>
                <a:gd name="connsiteY21" fmla="*/ 497058 h 1808152"/>
                <a:gd name="connsiteX0" fmla="*/ 156651 w 2223324"/>
                <a:gd name="connsiteY0" fmla="*/ 571647 h 1808152"/>
                <a:gd name="connsiteX1" fmla="*/ 56637 w 2223324"/>
                <a:gd name="connsiteY1" fmla="*/ 658983 h 1808152"/>
                <a:gd name="connsiteX2" fmla="*/ 9012 w 2223324"/>
                <a:gd name="connsiteY2" fmla="*/ 778046 h 1808152"/>
                <a:gd name="connsiteX3" fmla="*/ 237612 w 2223324"/>
                <a:gd name="connsiteY3" fmla="*/ 1068558 h 1808152"/>
                <a:gd name="connsiteX4" fmla="*/ 113787 w 2223324"/>
                <a:gd name="connsiteY4" fmla="*/ 1354308 h 1808152"/>
                <a:gd name="connsiteX5" fmla="*/ 299525 w 2223324"/>
                <a:gd name="connsiteY5" fmla="*/ 1549571 h 1808152"/>
                <a:gd name="connsiteX6" fmla="*/ 651950 w 2223324"/>
                <a:gd name="connsiteY6" fmla="*/ 1587671 h 1808152"/>
                <a:gd name="connsiteX7" fmla="*/ 899600 w 2223324"/>
                <a:gd name="connsiteY7" fmla="*/ 1806746 h 1808152"/>
                <a:gd name="connsiteX8" fmla="*/ 1323462 w 2223324"/>
                <a:gd name="connsiteY8" fmla="*/ 1468608 h 1808152"/>
                <a:gd name="connsiteX9" fmla="*/ 1628262 w 2223324"/>
                <a:gd name="connsiteY9" fmla="*/ 1673396 h 1808152"/>
                <a:gd name="connsiteX10" fmla="*/ 1728275 w 2223324"/>
                <a:gd name="connsiteY10" fmla="*/ 1468608 h 1808152"/>
                <a:gd name="connsiteX11" fmla="*/ 2018787 w 2223324"/>
                <a:gd name="connsiteY11" fmla="*/ 1487658 h 1808152"/>
                <a:gd name="connsiteX12" fmla="*/ 2023550 w 2223324"/>
                <a:gd name="connsiteY12" fmla="*/ 1263821 h 1808152"/>
                <a:gd name="connsiteX13" fmla="*/ 2171187 w 2223324"/>
                <a:gd name="connsiteY13" fmla="*/ 1249533 h 1808152"/>
                <a:gd name="connsiteX14" fmla="*/ 2166425 w 2223324"/>
                <a:gd name="connsiteY14" fmla="*/ 959021 h 1808152"/>
                <a:gd name="connsiteX15" fmla="*/ 2218812 w 2223324"/>
                <a:gd name="connsiteY15" fmla="*/ 816146 h 1808152"/>
                <a:gd name="connsiteX16" fmla="*/ 2033075 w 2223324"/>
                <a:gd name="connsiteY16" fmla="*/ 435146 h 1808152"/>
                <a:gd name="connsiteX17" fmla="*/ 1861625 w 2223324"/>
                <a:gd name="connsiteY17" fmla="*/ 249408 h 1808152"/>
                <a:gd name="connsiteX18" fmla="*/ 1313937 w 2223324"/>
                <a:gd name="connsiteY18" fmla="*/ 11283 h 1808152"/>
                <a:gd name="connsiteX19" fmla="*/ 694812 w 2223324"/>
                <a:gd name="connsiteY19" fmla="*/ 68433 h 1808152"/>
                <a:gd name="connsiteX20" fmla="*/ 413824 w 2223324"/>
                <a:gd name="connsiteY20" fmla="*/ 278194 h 1808152"/>
                <a:gd name="connsiteX21" fmla="*/ 156651 w 2223324"/>
                <a:gd name="connsiteY21" fmla="*/ 571647 h 1808152"/>
                <a:gd name="connsiteX0" fmla="*/ 156651 w 2223324"/>
                <a:gd name="connsiteY0" fmla="*/ 569521 h 1806026"/>
                <a:gd name="connsiteX1" fmla="*/ 56637 w 2223324"/>
                <a:gd name="connsiteY1" fmla="*/ 656857 h 1806026"/>
                <a:gd name="connsiteX2" fmla="*/ 9012 w 2223324"/>
                <a:gd name="connsiteY2" fmla="*/ 775920 h 1806026"/>
                <a:gd name="connsiteX3" fmla="*/ 237612 w 2223324"/>
                <a:gd name="connsiteY3" fmla="*/ 1066432 h 1806026"/>
                <a:gd name="connsiteX4" fmla="*/ 113787 w 2223324"/>
                <a:gd name="connsiteY4" fmla="*/ 1352182 h 1806026"/>
                <a:gd name="connsiteX5" fmla="*/ 299525 w 2223324"/>
                <a:gd name="connsiteY5" fmla="*/ 1547445 h 1806026"/>
                <a:gd name="connsiteX6" fmla="*/ 651950 w 2223324"/>
                <a:gd name="connsiteY6" fmla="*/ 1585545 h 1806026"/>
                <a:gd name="connsiteX7" fmla="*/ 899600 w 2223324"/>
                <a:gd name="connsiteY7" fmla="*/ 1804620 h 1806026"/>
                <a:gd name="connsiteX8" fmla="*/ 1323462 w 2223324"/>
                <a:gd name="connsiteY8" fmla="*/ 1466482 h 1806026"/>
                <a:gd name="connsiteX9" fmla="*/ 1628262 w 2223324"/>
                <a:gd name="connsiteY9" fmla="*/ 1671270 h 1806026"/>
                <a:gd name="connsiteX10" fmla="*/ 1728275 w 2223324"/>
                <a:gd name="connsiteY10" fmla="*/ 1466482 h 1806026"/>
                <a:gd name="connsiteX11" fmla="*/ 2018787 w 2223324"/>
                <a:gd name="connsiteY11" fmla="*/ 1485532 h 1806026"/>
                <a:gd name="connsiteX12" fmla="*/ 2023550 w 2223324"/>
                <a:gd name="connsiteY12" fmla="*/ 1261695 h 1806026"/>
                <a:gd name="connsiteX13" fmla="*/ 2171187 w 2223324"/>
                <a:gd name="connsiteY13" fmla="*/ 1247407 h 1806026"/>
                <a:gd name="connsiteX14" fmla="*/ 2166425 w 2223324"/>
                <a:gd name="connsiteY14" fmla="*/ 956895 h 1806026"/>
                <a:gd name="connsiteX15" fmla="*/ 2218812 w 2223324"/>
                <a:gd name="connsiteY15" fmla="*/ 814020 h 1806026"/>
                <a:gd name="connsiteX16" fmla="*/ 2033075 w 2223324"/>
                <a:gd name="connsiteY16" fmla="*/ 433020 h 1806026"/>
                <a:gd name="connsiteX17" fmla="*/ 1861625 w 2223324"/>
                <a:gd name="connsiteY17" fmla="*/ 247282 h 1806026"/>
                <a:gd name="connsiteX18" fmla="*/ 1313937 w 2223324"/>
                <a:gd name="connsiteY18" fmla="*/ 9157 h 1806026"/>
                <a:gd name="connsiteX19" fmla="*/ 756725 w 2223324"/>
                <a:gd name="connsiteY19" fmla="*/ 76252 h 1806026"/>
                <a:gd name="connsiteX20" fmla="*/ 413824 w 2223324"/>
                <a:gd name="connsiteY20" fmla="*/ 276068 h 1806026"/>
                <a:gd name="connsiteX21" fmla="*/ 156651 w 2223324"/>
                <a:gd name="connsiteY21" fmla="*/ 569521 h 1806026"/>
                <a:gd name="connsiteX0" fmla="*/ 156651 w 2223324"/>
                <a:gd name="connsiteY0" fmla="*/ 569521 h 1806026"/>
                <a:gd name="connsiteX1" fmla="*/ 56637 w 2223324"/>
                <a:gd name="connsiteY1" fmla="*/ 656857 h 1806026"/>
                <a:gd name="connsiteX2" fmla="*/ 9012 w 2223324"/>
                <a:gd name="connsiteY2" fmla="*/ 775920 h 1806026"/>
                <a:gd name="connsiteX3" fmla="*/ 237612 w 2223324"/>
                <a:gd name="connsiteY3" fmla="*/ 1066432 h 1806026"/>
                <a:gd name="connsiteX4" fmla="*/ 113787 w 2223324"/>
                <a:gd name="connsiteY4" fmla="*/ 1352182 h 1806026"/>
                <a:gd name="connsiteX5" fmla="*/ 299525 w 2223324"/>
                <a:gd name="connsiteY5" fmla="*/ 1547445 h 1806026"/>
                <a:gd name="connsiteX6" fmla="*/ 651950 w 2223324"/>
                <a:gd name="connsiteY6" fmla="*/ 1585545 h 1806026"/>
                <a:gd name="connsiteX7" fmla="*/ 899600 w 2223324"/>
                <a:gd name="connsiteY7" fmla="*/ 1804620 h 1806026"/>
                <a:gd name="connsiteX8" fmla="*/ 1323462 w 2223324"/>
                <a:gd name="connsiteY8" fmla="*/ 1466482 h 1806026"/>
                <a:gd name="connsiteX9" fmla="*/ 1628262 w 2223324"/>
                <a:gd name="connsiteY9" fmla="*/ 1671270 h 1806026"/>
                <a:gd name="connsiteX10" fmla="*/ 1728275 w 2223324"/>
                <a:gd name="connsiteY10" fmla="*/ 1466482 h 1806026"/>
                <a:gd name="connsiteX11" fmla="*/ 2018787 w 2223324"/>
                <a:gd name="connsiteY11" fmla="*/ 1485532 h 1806026"/>
                <a:gd name="connsiteX12" fmla="*/ 2023550 w 2223324"/>
                <a:gd name="connsiteY12" fmla="*/ 1261695 h 1806026"/>
                <a:gd name="connsiteX13" fmla="*/ 2171187 w 2223324"/>
                <a:gd name="connsiteY13" fmla="*/ 1247407 h 1806026"/>
                <a:gd name="connsiteX14" fmla="*/ 2166425 w 2223324"/>
                <a:gd name="connsiteY14" fmla="*/ 956895 h 1806026"/>
                <a:gd name="connsiteX15" fmla="*/ 2218812 w 2223324"/>
                <a:gd name="connsiteY15" fmla="*/ 814020 h 1806026"/>
                <a:gd name="connsiteX16" fmla="*/ 2033075 w 2223324"/>
                <a:gd name="connsiteY16" fmla="*/ 492690 h 1806026"/>
                <a:gd name="connsiteX17" fmla="*/ 1861625 w 2223324"/>
                <a:gd name="connsiteY17" fmla="*/ 247282 h 1806026"/>
                <a:gd name="connsiteX18" fmla="*/ 1313937 w 2223324"/>
                <a:gd name="connsiteY18" fmla="*/ 9157 h 1806026"/>
                <a:gd name="connsiteX19" fmla="*/ 756725 w 2223324"/>
                <a:gd name="connsiteY19" fmla="*/ 76252 h 1806026"/>
                <a:gd name="connsiteX20" fmla="*/ 413824 w 2223324"/>
                <a:gd name="connsiteY20" fmla="*/ 276068 h 1806026"/>
                <a:gd name="connsiteX21" fmla="*/ 156651 w 2223324"/>
                <a:gd name="connsiteY21" fmla="*/ 569521 h 1806026"/>
                <a:gd name="connsiteX0" fmla="*/ 156651 w 2223324"/>
                <a:gd name="connsiteY0" fmla="*/ 569854 h 1806359"/>
                <a:gd name="connsiteX1" fmla="*/ 56637 w 2223324"/>
                <a:gd name="connsiteY1" fmla="*/ 657190 h 1806359"/>
                <a:gd name="connsiteX2" fmla="*/ 9012 w 2223324"/>
                <a:gd name="connsiteY2" fmla="*/ 776253 h 1806359"/>
                <a:gd name="connsiteX3" fmla="*/ 237612 w 2223324"/>
                <a:gd name="connsiteY3" fmla="*/ 1066765 h 1806359"/>
                <a:gd name="connsiteX4" fmla="*/ 113787 w 2223324"/>
                <a:gd name="connsiteY4" fmla="*/ 1352515 h 1806359"/>
                <a:gd name="connsiteX5" fmla="*/ 299525 w 2223324"/>
                <a:gd name="connsiteY5" fmla="*/ 1547778 h 1806359"/>
                <a:gd name="connsiteX6" fmla="*/ 651950 w 2223324"/>
                <a:gd name="connsiteY6" fmla="*/ 1585878 h 1806359"/>
                <a:gd name="connsiteX7" fmla="*/ 899600 w 2223324"/>
                <a:gd name="connsiteY7" fmla="*/ 1804953 h 1806359"/>
                <a:gd name="connsiteX8" fmla="*/ 1323462 w 2223324"/>
                <a:gd name="connsiteY8" fmla="*/ 1466815 h 1806359"/>
                <a:gd name="connsiteX9" fmla="*/ 1628262 w 2223324"/>
                <a:gd name="connsiteY9" fmla="*/ 1671603 h 1806359"/>
                <a:gd name="connsiteX10" fmla="*/ 1728275 w 2223324"/>
                <a:gd name="connsiteY10" fmla="*/ 1466815 h 1806359"/>
                <a:gd name="connsiteX11" fmla="*/ 2018787 w 2223324"/>
                <a:gd name="connsiteY11" fmla="*/ 1485865 h 1806359"/>
                <a:gd name="connsiteX12" fmla="*/ 2023550 w 2223324"/>
                <a:gd name="connsiteY12" fmla="*/ 1262028 h 1806359"/>
                <a:gd name="connsiteX13" fmla="*/ 2171187 w 2223324"/>
                <a:gd name="connsiteY13" fmla="*/ 1247740 h 1806359"/>
                <a:gd name="connsiteX14" fmla="*/ 2166425 w 2223324"/>
                <a:gd name="connsiteY14" fmla="*/ 957228 h 1806359"/>
                <a:gd name="connsiteX15" fmla="*/ 2218812 w 2223324"/>
                <a:gd name="connsiteY15" fmla="*/ 814353 h 1806359"/>
                <a:gd name="connsiteX16" fmla="*/ 2033075 w 2223324"/>
                <a:gd name="connsiteY16" fmla="*/ 493023 h 1806359"/>
                <a:gd name="connsiteX17" fmla="*/ 1818762 w 2223324"/>
                <a:gd name="connsiteY17" fmla="*/ 252587 h 1806359"/>
                <a:gd name="connsiteX18" fmla="*/ 1313937 w 2223324"/>
                <a:gd name="connsiteY18" fmla="*/ 9490 h 1806359"/>
                <a:gd name="connsiteX19" fmla="*/ 756725 w 2223324"/>
                <a:gd name="connsiteY19" fmla="*/ 76585 h 1806359"/>
                <a:gd name="connsiteX20" fmla="*/ 413824 w 2223324"/>
                <a:gd name="connsiteY20" fmla="*/ 276401 h 1806359"/>
                <a:gd name="connsiteX21" fmla="*/ 156651 w 2223324"/>
                <a:gd name="connsiteY21" fmla="*/ 569854 h 1806359"/>
                <a:gd name="connsiteX0" fmla="*/ 156651 w 2223324"/>
                <a:gd name="connsiteY0" fmla="*/ 569854 h 1806359"/>
                <a:gd name="connsiteX1" fmla="*/ 56637 w 2223324"/>
                <a:gd name="connsiteY1" fmla="*/ 657190 h 1806359"/>
                <a:gd name="connsiteX2" fmla="*/ 9012 w 2223324"/>
                <a:gd name="connsiteY2" fmla="*/ 776253 h 1806359"/>
                <a:gd name="connsiteX3" fmla="*/ 237612 w 2223324"/>
                <a:gd name="connsiteY3" fmla="*/ 1066765 h 1806359"/>
                <a:gd name="connsiteX4" fmla="*/ 113787 w 2223324"/>
                <a:gd name="connsiteY4" fmla="*/ 1352515 h 1806359"/>
                <a:gd name="connsiteX5" fmla="*/ 299525 w 2223324"/>
                <a:gd name="connsiteY5" fmla="*/ 1547778 h 1806359"/>
                <a:gd name="connsiteX6" fmla="*/ 651950 w 2223324"/>
                <a:gd name="connsiteY6" fmla="*/ 1585878 h 1806359"/>
                <a:gd name="connsiteX7" fmla="*/ 899600 w 2223324"/>
                <a:gd name="connsiteY7" fmla="*/ 1804953 h 1806359"/>
                <a:gd name="connsiteX8" fmla="*/ 1323462 w 2223324"/>
                <a:gd name="connsiteY8" fmla="*/ 1466815 h 1806359"/>
                <a:gd name="connsiteX9" fmla="*/ 1628262 w 2223324"/>
                <a:gd name="connsiteY9" fmla="*/ 1671603 h 1806359"/>
                <a:gd name="connsiteX10" fmla="*/ 1728275 w 2223324"/>
                <a:gd name="connsiteY10" fmla="*/ 1466815 h 1806359"/>
                <a:gd name="connsiteX11" fmla="*/ 2018787 w 2223324"/>
                <a:gd name="connsiteY11" fmla="*/ 1485865 h 1806359"/>
                <a:gd name="connsiteX12" fmla="*/ 2023550 w 2223324"/>
                <a:gd name="connsiteY12" fmla="*/ 1262028 h 1806359"/>
                <a:gd name="connsiteX13" fmla="*/ 2171187 w 2223324"/>
                <a:gd name="connsiteY13" fmla="*/ 1247740 h 1806359"/>
                <a:gd name="connsiteX14" fmla="*/ 2166425 w 2223324"/>
                <a:gd name="connsiteY14" fmla="*/ 957228 h 1806359"/>
                <a:gd name="connsiteX15" fmla="*/ 2218812 w 2223324"/>
                <a:gd name="connsiteY15" fmla="*/ 814353 h 1806359"/>
                <a:gd name="connsiteX16" fmla="*/ 2033075 w 2223324"/>
                <a:gd name="connsiteY16" fmla="*/ 493023 h 1806359"/>
                <a:gd name="connsiteX17" fmla="*/ 1818762 w 2223324"/>
                <a:gd name="connsiteY17" fmla="*/ 252587 h 1806359"/>
                <a:gd name="connsiteX18" fmla="*/ 1313937 w 2223324"/>
                <a:gd name="connsiteY18" fmla="*/ 9490 h 1806359"/>
                <a:gd name="connsiteX19" fmla="*/ 756725 w 2223324"/>
                <a:gd name="connsiteY19" fmla="*/ 76585 h 1806359"/>
                <a:gd name="connsiteX20" fmla="*/ 413824 w 2223324"/>
                <a:gd name="connsiteY20" fmla="*/ 276401 h 1806359"/>
                <a:gd name="connsiteX21" fmla="*/ 156651 w 2223324"/>
                <a:gd name="connsiteY21" fmla="*/ 569854 h 1806359"/>
                <a:gd name="connsiteX0" fmla="*/ 156651 w 2223584"/>
                <a:gd name="connsiteY0" fmla="*/ 569854 h 1806359"/>
                <a:gd name="connsiteX1" fmla="*/ 56637 w 2223584"/>
                <a:gd name="connsiteY1" fmla="*/ 657190 h 1806359"/>
                <a:gd name="connsiteX2" fmla="*/ 9012 w 2223584"/>
                <a:gd name="connsiteY2" fmla="*/ 776253 h 1806359"/>
                <a:gd name="connsiteX3" fmla="*/ 237612 w 2223584"/>
                <a:gd name="connsiteY3" fmla="*/ 1066765 h 1806359"/>
                <a:gd name="connsiteX4" fmla="*/ 113787 w 2223584"/>
                <a:gd name="connsiteY4" fmla="*/ 1352515 h 1806359"/>
                <a:gd name="connsiteX5" fmla="*/ 299525 w 2223584"/>
                <a:gd name="connsiteY5" fmla="*/ 1547778 h 1806359"/>
                <a:gd name="connsiteX6" fmla="*/ 651950 w 2223584"/>
                <a:gd name="connsiteY6" fmla="*/ 1585878 h 1806359"/>
                <a:gd name="connsiteX7" fmla="*/ 899600 w 2223584"/>
                <a:gd name="connsiteY7" fmla="*/ 1804953 h 1806359"/>
                <a:gd name="connsiteX8" fmla="*/ 1323462 w 2223584"/>
                <a:gd name="connsiteY8" fmla="*/ 1466815 h 1806359"/>
                <a:gd name="connsiteX9" fmla="*/ 1628262 w 2223584"/>
                <a:gd name="connsiteY9" fmla="*/ 1671603 h 1806359"/>
                <a:gd name="connsiteX10" fmla="*/ 1728275 w 2223584"/>
                <a:gd name="connsiteY10" fmla="*/ 1466815 h 1806359"/>
                <a:gd name="connsiteX11" fmla="*/ 2018787 w 2223584"/>
                <a:gd name="connsiteY11" fmla="*/ 1485865 h 1806359"/>
                <a:gd name="connsiteX12" fmla="*/ 2023550 w 2223584"/>
                <a:gd name="connsiteY12" fmla="*/ 1262028 h 1806359"/>
                <a:gd name="connsiteX13" fmla="*/ 2142612 w 2223584"/>
                <a:gd name="connsiteY13" fmla="*/ 1183097 h 1806359"/>
                <a:gd name="connsiteX14" fmla="*/ 2166425 w 2223584"/>
                <a:gd name="connsiteY14" fmla="*/ 957228 h 1806359"/>
                <a:gd name="connsiteX15" fmla="*/ 2218812 w 2223584"/>
                <a:gd name="connsiteY15" fmla="*/ 814353 h 1806359"/>
                <a:gd name="connsiteX16" fmla="*/ 2033075 w 2223584"/>
                <a:gd name="connsiteY16" fmla="*/ 493023 h 1806359"/>
                <a:gd name="connsiteX17" fmla="*/ 1818762 w 2223584"/>
                <a:gd name="connsiteY17" fmla="*/ 252587 h 1806359"/>
                <a:gd name="connsiteX18" fmla="*/ 1313937 w 2223584"/>
                <a:gd name="connsiteY18" fmla="*/ 9490 h 1806359"/>
                <a:gd name="connsiteX19" fmla="*/ 756725 w 2223584"/>
                <a:gd name="connsiteY19" fmla="*/ 76585 h 1806359"/>
                <a:gd name="connsiteX20" fmla="*/ 413824 w 2223584"/>
                <a:gd name="connsiteY20" fmla="*/ 276401 h 1806359"/>
                <a:gd name="connsiteX21" fmla="*/ 156651 w 2223584"/>
                <a:gd name="connsiteY21" fmla="*/ 569854 h 1806359"/>
                <a:gd name="connsiteX0" fmla="*/ 156651 w 2223584"/>
                <a:gd name="connsiteY0" fmla="*/ 569854 h 1806359"/>
                <a:gd name="connsiteX1" fmla="*/ 56637 w 2223584"/>
                <a:gd name="connsiteY1" fmla="*/ 657190 h 1806359"/>
                <a:gd name="connsiteX2" fmla="*/ 9012 w 2223584"/>
                <a:gd name="connsiteY2" fmla="*/ 776253 h 1806359"/>
                <a:gd name="connsiteX3" fmla="*/ 237612 w 2223584"/>
                <a:gd name="connsiteY3" fmla="*/ 1066765 h 1806359"/>
                <a:gd name="connsiteX4" fmla="*/ 113787 w 2223584"/>
                <a:gd name="connsiteY4" fmla="*/ 1352515 h 1806359"/>
                <a:gd name="connsiteX5" fmla="*/ 299525 w 2223584"/>
                <a:gd name="connsiteY5" fmla="*/ 1547778 h 1806359"/>
                <a:gd name="connsiteX6" fmla="*/ 651950 w 2223584"/>
                <a:gd name="connsiteY6" fmla="*/ 1585878 h 1806359"/>
                <a:gd name="connsiteX7" fmla="*/ 899600 w 2223584"/>
                <a:gd name="connsiteY7" fmla="*/ 1804953 h 1806359"/>
                <a:gd name="connsiteX8" fmla="*/ 1323462 w 2223584"/>
                <a:gd name="connsiteY8" fmla="*/ 1466815 h 1806359"/>
                <a:gd name="connsiteX9" fmla="*/ 1628262 w 2223584"/>
                <a:gd name="connsiteY9" fmla="*/ 1671603 h 1806359"/>
                <a:gd name="connsiteX10" fmla="*/ 1728275 w 2223584"/>
                <a:gd name="connsiteY10" fmla="*/ 1466815 h 1806359"/>
                <a:gd name="connsiteX11" fmla="*/ 1961637 w 2223584"/>
                <a:gd name="connsiteY11" fmla="*/ 1525646 h 1806359"/>
                <a:gd name="connsiteX12" fmla="*/ 2023550 w 2223584"/>
                <a:gd name="connsiteY12" fmla="*/ 1262028 h 1806359"/>
                <a:gd name="connsiteX13" fmla="*/ 2142612 w 2223584"/>
                <a:gd name="connsiteY13" fmla="*/ 1183097 h 1806359"/>
                <a:gd name="connsiteX14" fmla="*/ 2166425 w 2223584"/>
                <a:gd name="connsiteY14" fmla="*/ 957228 h 1806359"/>
                <a:gd name="connsiteX15" fmla="*/ 2218812 w 2223584"/>
                <a:gd name="connsiteY15" fmla="*/ 814353 h 1806359"/>
                <a:gd name="connsiteX16" fmla="*/ 2033075 w 2223584"/>
                <a:gd name="connsiteY16" fmla="*/ 493023 h 1806359"/>
                <a:gd name="connsiteX17" fmla="*/ 1818762 w 2223584"/>
                <a:gd name="connsiteY17" fmla="*/ 252587 h 1806359"/>
                <a:gd name="connsiteX18" fmla="*/ 1313937 w 2223584"/>
                <a:gd name="connsiteY18" fmla="*/ 9490 h 1806359"/>
                <a:gd name="connsiteX19" fmla="*/ 756725 w 2223584"/>
                <a:gd name="connsiteY19" fmla="*/ 76585 h 1806359"/>
                <a:gd name="connsiteX20" fmla="*/ 413824 w 2223584"/>
                <a:gd name="connsiteY20" fmla="*/ 276401 h 1806359"/>
                <a:gd name="connsiteX21" fmla="*/ 156651 w 2223584"/>
                <a:gd name="connsiteY21" fmla="*/ 569854 h 1806359"/>
                <a:gd name="connsiteX0" fmla="*/ 156651 w 2223584"/>
                <a:gd name="connsiteY0" fmla="*/ 569854 h 1821197"/>
                <a:gd name="connsiteX1" fmla="*/ 56637 w 2223584"/>
                <a:gd name="connsiteY1" fmla="*/ 657190 h 1821197"/>
                <a:gd name="connsiteX2" fmla="*/ 9012 w 2223584"/>
                <a:gd name="connsiteY2" fmla="*/ 776253 h 1821197"/>
                <a:gd name="connsiteX3" fmla="*/ 237612 w 2223584"/>
                <a:gd name="connsiteY3" fmla="*/ 1066765 h 1821197"/>
                <a:gd name="connsiteX4" fmla="*/ 113787 w 2223584"/>
                <a:gd name="connsiteY4" fmla="*/ 1352515 h 1821197"/>
                <a:gd name="connsiteX5" fmla="*/ 299525 w 2223584"/>
                <a:gd name="connsiteY5" fmla="*/ 1547778 h 1821197"/>
                <a:gd name="connsiteX6" fmla="*/ 651950 w 2223584"/>
                <a:gd name="connsiteY6" fmla="*/ 1585878 h 1821197"/>
                <a:gd name="connsiteX7" fmla="*/ 947225 w 2223584"/>
                <a:gd name="connsiteY7" fmla="*/ 1819870 h 1821197"/>
                <a:gd name="connsiteX8" fmla="*/ 1323462 w 2223584"/>
                <a:gd name="connsiteY8" fmla="*/ 1466815 h 1821197"/>
                <a:gd name="connsiteX9" fmla="*/ 1628262 w 2223584"/>
                <a:gd name="connsiteY9" fmla="*/ 1671603 h 1821197"/>
                <a:gd name="connsiteX10" fmla="*/ 1728275 w 2223584"/>
                <a:gd name="connsiteY10" fmla="*/ 1466815 h 1821197"/>
                <a:gd name="connsiteX11" fmla="*/ 1961637 w 2223584"/>
                <a:gd name="connsiteY11" fmla="*/ 1525646 h 1821197"/>
                <a:gd name="connsiteX12" fmla="*/ 2023550 w 2223584"/>
                <a:gd name="connsiteY12" fmla="*/ 1262028 h 1821197"/>
                <a:gd name="connsiteX13" fmla="*/ 2142612 w 2223584"/>
                <a:gd name="connsiteY13" fmla="*/ 1183097 h 1821197"/>
                <a:gd name="connsiteX14" fmla="*/ 2166425 w 2223584"/>
                <a:gd name="connsiteY14" fmla="*/ 957228 h 1821197"/>
                <a:gd name="connsiteX15" fmla="*/ 2218812 w 2223584"/>
                <a:gd name="connsiteY15" fmla="*/ 814353 h 1821197"/>
                <a:gd name="connsiteX16" fmla="*/ 2033075 w 2223584"/>
                <a:gd name="connsiteY16" fmla="*/ 493023 h 1821197"/>
                <a:gd name="connsiteX17" fmla="*/ 1818762 w 2223584"/>
                <a:gd name="connsiteY17" fmla="*/ 252587 h 1821197"/>
                <a:gd name="connsiteX18" fmla="*/ 1313937 w 2223584"/>
                <a:gd name="connsiteY18" fmla="*/ 9490 h 1821197"/>
                <a:gd name="connsiteX19" fmla="*/ 756725 w 2223584"/>
                <a:gd name="connsiteY19" fmla="*/ 76585 h 1821197"/>
                <a:gd name="connsiteX20" fmla="*/ 413824 w 2223584"/>
                <a:gd name="connsiteY20" fmla="*/ 276401 h 1821197"/>
                <a:gd name="connsiteX21" fmla="*/ 156651 w 2223584"/>
                <a:gd name="connsiteY21" fmla="*/ 569854 h 1821197"/>
                <a:gd name="connsiteX0" fmla="*/ 156651 w 2223584"/>
                <a:gd name="connsiteY0" fmla="*/ 569854 h 1823295"/>
                <a:gd name="connsiteX1" fmla="*/ 56637 w 2223584"/>
                <a:gd name="connsiteY1" fmla="*/ 657190 h 1823295"/>
                <a:gd name="connsiteX2" fmla="*/ 9012 w 2223584"/>
                <a:gd name="connsiteY2" fmla="*/ 776253 h 1823295"/>
                <a:gd name="connsiteX3" fmla="*/ 237612 w 2223584"/>
                <a:gd name="connsiteY3" fmla="*/ 1066765 h 1823295"/>
                <a:gd name="connsiteX4" fmla="*/ 113787 w 2223584"/>
                <a:gd name="connsiteY4" fmla="*/ 1352515 h 1823295"/>
                <a:gd name="connsiteX5" fmla="*/ 299525 w 2223584"/>
                <a:gd name="connsiteY5" fmla="*/ 1547778 h 1823295"/>
                <a:gd name="connsiteX6" fmla="*/ 632900 w 2223584"/>
                <a:gd name="connsiteY6" fmla="*/ 1640576 h 1823295"/>
                <a:gd name="connsiteX7" fmla="*/ 947225 w 2223584"/>
                <a:gd name="connsiteY7" fmla="*/ 1819870 h 1823295"/>
                <a:gd name="connsiteX8" fmla="*/ 1323462 w 2223584"/>
                <a:gd name="connsiteY8" fmla="*/ 1466815 h 1823295"/>
                <a:gd name="connsiteX9" fmla="*/ 1628262 w 2223584"/>
                <a:gd name="connsiteY9" fmla="*/ 1671603 h 1823295"/>
                <a:gd name="connsiteX10" fmla="*/ 1728275 w 2223584"/>
                <a:gd name="connsiteY10" fmla="*/ 1466815 h 1823295"/>
                <a:gd name="connsiteX11" fmla="*/ 1961637 w 2223584"/>
                <a:gd name="connsiteY11" fmla="*/ 1525646 h 1823295"/>
                <a:gd name="connsiteX12" fmla="*/ 2023550 w 2223584"/>
                <a:gd name="connsiteY12" fmla="*/ 1262028 h 1823295"/>
                <a:gd name="connsiteX13" fmla="*/ 2142612 w 2223584"/>
                <a:gd name="connsiteY13" fmla="*/ 1183097 h 1823295"/>
                <a:gd name="connsiteX14" fmla="*/ 2166425 w 2223584"/>
                <a:gd name="connsiteY14" fmla="*/ 957228 h 1823295"/>
                <a:gd name="connsiteX15" fmla="*/ 2218812 w 2223584"/>
                <a:gd name="connsiteY15" fmla="*/ 814353 h 1823295"/>
                <a:gd name="connsiteX16" fmla="*/ 2033075 w 2223584"/>
                <a:gd name="connsiteY16" fmla="*/ 493023 h 1823295"/>
                <a:gd name="connsiteX17" fmla="*/ 1818762 w 2223584"/>
                <a:gd name="connsiteY17" fmla="*/ 252587 h 1823295"/>
                <a:gd name="connsiteX18" fmla="*/ 1313937 w 2223584"/>
                <a:gd name="connsiteY18" fmla="*/ 9490 h 1823295"/>
                <a:gd name="connsiteX19" fmla="*/ 756725 w 2223584"/>
                <a:gd name="connsiteY19" fmla="*/ 76585 h 1823295"/>
                <a:gd name="connsiteX20" fmla="*/ 413824 w 2223584"/>
                <a:gd name="connsiteY20" fmla="*/ 276401 h 1823295"/>
                <a:gd name="connsiteX21" fmla="*/ 156651 w 2223584"/>
                <a:gd name="connsiteY21" fmla="*/ 569854 h 1823295"/>
                <a:gd name="connsiteX0" fmla="*/ 156651 w 2223584"/>
                <a:gd name="connsiteY0" fmla="*/ 569854 h 1820150"/>
                <a:gd name="connsiteX1" fmla="*/ 56637 w 2223584"/>
                <a:gd name="connsiteY1" fmla="*/ 657190 h 1820150"/>
                <a:gd name="connsiteX2" fmla="*/ 9012 w 2223584"/>
                <a:gd name="connsiteY2" fmla="*/ 776253 h 1820150"/>
                <a:gd name="connsiteX3" fmla="*/ 237612 w 2223584"/>
                <a:gd name="connsiteY3" fmla="*/ 1066765 h 1820150"/>
                <a:gd name="connsiteX4" fmla="*/ 113787 w 2223584"/>
                <a:gd name="connsiteY4" fmla="*/ 1352515 h 1820150"/>
                <a:gd name="connsiteX5" fmla="*/ 299525 w 2223584"/>
                <a:gd name="connsiteY5" fmla="*/ 1547778 h 1820150"/>
                <a:gd name="connsiteX6" fmla="*/ 632900 w 2223584"/>
                <a:gd name="connsiteY6" fmla="*/ 1640576 h 1820150"/>
                <a:gd name="connsiteX7" fmla="*/ 947225 w 2223584"/>
                <a:gd name="connsiteY7" fmla="*/ 1819870 h 1820150"/>
                <a:gd name="connsiteX8" fmla="*/ 1352037 w 2223584"/>
                <a:gd name="connsiteY8" fmla="*/ 1596102 h 1820150"/>
                <a:gd name="connsiteX9" fmla="*/ 1628262 w 2223584"/>
                <a:gd name="connsiteY9" fmla="*/ 1671603 h 1820150"/>
                <a:gd name="connsiteX10" fmla="*/ 1728275 w 2223584"/>
                <a:gd name="connsiteY10" fmla="*/ 1466815 h 1820150"/>
                <a:gd name="connsiteX11" fmla="*/ 1961637 w 2223584"/>
                <a:gd name="connsiteY11" fmla="*/ 1525646 h 1820150"/>
                <a:gd name="connsiteX12" fmla="*/ 2023550 w 2223584"/>
                <a:gd name="connsiteY12" fmla="*/ 1262028 h 1820150"/>
                <a:gd name="connsiteX13" fmla="*/ 2142612 w 2223584"/>
                <a:gd name="connsiteY13" fmla="*/ 1183097 h 1820150"/>
                <a:gd name="connsiteX14" fmla="*/ 2166425 w 2223584"/>
                <a:gd name="connsiteY14" fmla="*/ 957228 h 1820150"/>
                <a:gd name="connsiteX15" fmla="*/ 2218812 w 2223584"/>
                <a:gd name="connsiteY15" fmla="*/ 814353 h 1820150"/>
                <a:gd name="connsiteX16" fmla="*/ 2033075 w 2223584"/>
                <a:gd name="connsiteY16" fmla="*/ 493023 h 1820150"/>
                <a:gd name="connsiteX17" fmla="*/ 1818762 w 2223584"/>
                <a:gd name="connsiteY17" fmla="*/ 252587 h 1820150"/>
                <a:gd name="connsiteX18" fmla="*/ 1313937 w 2223584"/>
                <a:gd name="connsiteY18" fmla="*/ 9490 h 1820150"/>
                <a:gd name="connsiteX19" fmla="*/ 756725 w 2223584"/>
                <a:gd name="connsiteY19" fmla="*/ 76585 h 1820150"/>
                <a:gd name="connsiteX20" fmla="*/ 413824 w 2223584"/>
                <a:gd name="connsiteY20" fmla="*/ 276401 h 1820150"/>
                <a:gd name="connsiteX21" fmla="*/ 156651 w 2223584"/>
                <a:gd name="connsiteY21" fmla="*/ 569854 h 1820150"/>
                <a:gd name="connsiteX0" fmla="*/ 156651 w 2223584"/>
                <a:gd name="connsiteY0" fmla="*/ 569854 h 1820150"/>
                <a:gd name="connsiteX1" fmla="*/ 56637 w 2223584"/>
                <a:gd name="connsiteY1" fmla="*/ 657190 h 1820150"/>
                <a:gd name="connsiteX2" fmla="*/ 9012 w 2223584"/>
                <a:gd name="connsiteY2" fmla="*/ 776253 h 1820150"/>
                <a:gd name="connsiteX3" fmla="*/ 237612 w 2223584"/>
                <a:gd name="connsiteY3" fmla="*/ 1066765 h 1820150"/>
                <a:gd name="connsiteX4" fmla="*/ 113787 w 2223584"/>
                <a:gd name="connsiteY4" fmla="*/ 1352515 h 1820150"/>
                <a:gd name="connsiteX5" fmla="*/ 299525 w 2223584"/>
                <a:gd name="connsiteY5" fmla="*/ 1547778 h 1820150"/>
                <a:gd name="connsiteX6" fmla="*/ 632900 w 2223584"/>
                <a:gd name="connsiteY6" fmla="*/ 1640576 h 1820150"/>
                <a:gd name="connsiteX7" fmla="*/ 947225 w 2223584"/>
                <a:gd name="connsiteY7" fmla="*/ 1819870 h 1820150"/>
                <a:gd name="connsiteX8" fmla="*/ 1352037 w 2223584"/>
                <a:gd name="connsiteY8" fmla="*/ 1596102 h 1820150"/>
                <a:gd name="connsiteX9" fmla="*/ 1628262 w 2223584"/>
                <a:gd name="connsiteY9" fmla="*/ 1671603 h 1820150"/>
                <a:gd name="connsiteX10" fmla="*/ 1761612 w 2223584"/>
                <a:gd name="connsiteY10" fmla="*/ 1486705 h 1820150"/>
                <a:gd name="connsiteX11" fmla="*/ 1961637 w 2223584"/>
                <a:gd name="connsiteY11" fmla="*/ 1525646 h 1820150"/>
                <a:gd name="connsiteX12" fmla="*/ 2023550 w 2223584"/>
                <a:gd name="connsiteY12" fmla="*/ 1262028 h 1820150"/>
                <a:gd name="connsiteX13" fmla="*/ 2142612 w 2223584"/>
                <a:gd name="connsiteY13" fmla="*/ 1183097 h 1820150"/>
                <a:gd name="connsiteX14" fmla="*/ 2166425 w 2223584"/>
                <a:gd name="connsiteY14" fmla="*/ 957228 h 1820150"/>
                <a:gd name="connsiteX15" fmla="*/ 2218812 w 2223584"/>
                <a:gd name="connsiteY15" fmla="*/ 814353 h 1820150"/>
                <a:gd name="connsiteX16" fmla="*/ 2033075 w 2223584"/>
                <a:gd name="connsiteY16" fmla="*/ 493023 h 1820150"/>
                <a:gd name="connsiteX17" fmla="*/ 1818762 w 2223584"/>
                <a:gd name="connsiteY17" fmla="*/ 252587 h 1820150"/>
                <a:gd name="connsiteX18" fmla="*/ 1313937 w 2223584"/>
                <a:gd name="connsiteY18" fmla="*/ 9490 h 1820150"/>
                <a:gd name="connsiteX19" fmla="*/ 756725 w 2223584"/>
                <a:gd name="connsiteY19" fmla="*/ 76585 h 1820150"/>
                <a:gd name="connsiteX20" fmla="*/ 413824 w 2223584"/>
                <a:gd name="connsiteY20" fmla="*/ 276401 h 1820150"/>
                <a:gd name="connsiteX21" fmla="*/ 156651 w 2223584"/>
                <a:gd name="connsiteY21" fmla="*/ 569854 h 1820150"/>
                <a:gd name="connsiteX0" fmla="*/ 156651 w 2223584"/>
                <a:gd name="connsiteY0" fmla="*/ 569854 h 1820150"/>
                <a:gd name="connsiteX1" fmla="*/ 56637 w 2223584"/>
                <a:gd name="connsiteY1" fmla="*/ 657190 h 1820150"/>
                <a:gd name="connsiteX2" fmla="*/ 9012 w 2223584"/>
                <a:gd name="connsiteY2" fmla="*/ 776253 h 1820150"/>
                <a:gd name="connsiteX3" fmla="*/ 237612 w 2223584"/>
                <a:gd name="connsiteY3" fmla="*/ 1066765 h 1820150"/>
                <a:gd name="connsiteX4" fmla="*/ 113787 w 2223584"/>
                <a:gd name="connsiteY4" fmla="*/ 1352515 h 1820150"/>
                <a:gd name="connsiteX5" fmla="*/ 299525 w 2223584"/>
                <a:gd name="connsiteY5" fmla="*/ 1547778 h 1820150"/>
                <a:gd name="connsiteX6" fmla="*/ 632900 w 2223584"/>
                <a:gd name="connsiteY6" fmla="*/ 1640576 h 1820150"/>
                <a:gd name="connsiteX7" fmla="*/ 947225 w 2223584"/>
                <a:gd name="connsiteY7" fmla="*/ 1819870 h 1820150"/>
                <a:gd name="connsiteX8" fmla="*/ 1352037 w 2223584"/>
                <a:gd name="connsiteY8" fmla="*/ 1596102 h 1820150"/>
                <a:gd name="connsiteX9" fmla="*/ 1628262 w 2223584"/>
                <a:gd name="connsiteY9" fmla="*/ 1671603 h 1820150"/>
                <a:gd name="connsiteX10" fmla="*/ 1761612 w 2223584"/>
                <a:gd name="connsiteY10" fmla="*/ 1486705 h 1820150"/>
                <a:gd name="connsiteX11" fmla="*/ 1961637 w 2223584"/>
                <a:gd name="connsiteY11" fmla="*/ 1525646 h 1820150"/>
                <a:gd name="connsiteX12" fmla="*/ 2023550 w 2223584"/>
                <a:gd name="connsiteY12" fmla="*/ 1262028 h 1820150"/>
                <a:gd name="connsiteX13" fmla="*/ 2142612 w 2223584"/>
                <a:gd name="connsiteY13" fmla="*/ 1183097 h 1820150"/>
                <a:gd name="connsiteX14" fmla="*/ 2166425 w 2223584"/>
                <a:gd name="connsiteY14" fmla="*/ 957228 h 1820150"/>
                <a:gd name="connsiteX15" fmla="*/ 2218812 w 2223584"/>
                <a:gd name="connsiteY15" fmla="*/ 814353 h 1820150"/>
                <a:gd name="connsiteX16" fmla="*/ 2033075 w 2223584"/>
                <a:gd name="connsiteY16" fmla="*/ 493023 h 1820150"/>
                <a:gd name="connsiteX17" fmla="*/ 1818762 w 2223584"/>
                <a:gd name="connsiteY17" fmla="*/ 252587 h 1820150"/>
                <a:gd name="connsiteX18" fmla="*/ 1313937 w 2223584"/>
                <a:gd name="connsiteY18" fmla="*/ 9490 h 1820150"/>
                <a:gd name="connsiteX19" fmla="*/ 756725 w 2223584"/>
                <a:gd name="connsiteY19" fmla="*/ 76585 h 1820150"/>
                <a:gd name="connsiteX20" fmla="*/ 413824 w 2223584"/>
                <a:gd name="connsiteY20" fmla="*/ 276401 h 1820150"/>
                <a:gd name="connsiteX21" fmla="*/ 156651 w 2223584"/>
                <a:gd name="connsiteY21" fmla="*/ 569854 h 1820150"/>
                <a:gd name="connsiteX0" fmla="*/ 156651 w 2223584"/>
                <a:gd name="connsiteY0" fmla="*/ 572911 h 1823207"/>
                <a:gd name="connsiteX1" fmla="*/ 56637 w 2223584"/>
                <a:gd name="connsiteY1" fmla="*/ 660247 h 1823207"/>
                <a:gd name="connsiteX2" fmla="*/ 9012 w 2223584"/>
                <a:gd name="connsiteY2" fmla="*/ 779310 h 1823207"/>
                <a:gd name="connsiteX3" fmla="*/ 237612 w 2223584"/>
                <a:gd name="connsiteY3" fmla="*/ 1069822 h 1823207"/>
                <a:gd name="connsiteX4" fmla="*/ 113787 w 2223584"/>
                <a:gd name="connsiteY4" fmla="*/ 1355572 h 1823207"/>
                <a:gd name="connsiteX5" fmla="*/ 299525 w 2223584"/>
                <a:gd name="connsiteY5" fmla="*/ 1550835 h 1823207"/>
                <a:gd name="connsiteX6" fmla="*/ 632900 w 2223584"/>
                <a:gd name="connsiteY6" fmla="*/ 1643633 h 1823207"/>
                <a:gd name="connsiteX7" fmla="*/ 947225 w 2223584"/>
                <a:gd name="connsiteY7" fmla="*/ 1822927 h 1823207"/>
                <a:gd name="connsiteX8" fmla="*/ 1352037 w 2223584"/>
                <a:gd name="connsiteY8" fmla="*/ 1599159 h 1823207"/>
                <a:gd name="connsiteX9" fmla="*/ 1628262 w 2223584"/>
                <a:gd name="connsiteY9" fmla="*/ 1674660 h 1823207"/>
                <a:gd name="connsiteX10" fmla="*/ 1761612 w 2223584"/>
                <a:gd name="connsiteY10" fmla="*/ 1489762 h 1823207"/>
                <a:gd name="connsiteX11" fmla="*/ 1961637 w 2223584"/>
                <a:gd name="connsiteY11" fmla="*/ 1528703 h 1823207"/>
                <a:gd name="connsiteX12" fmla="*/ 2023550 w 2223584"/>
                <a:gd name="connsiteY12" fmla="*/ 1265085 h 1823207"/>
                <a:gd name="connsiteX13" fmla="*/ 2142612 w 2223584"/>
                <a:gd name="connsiteY13" fmla="*/ 1186154 h 1823207"/>
                <a:gd name="connsiteX14" fmla="*/ 2166425 w 2223584"/>
                <a:gd name="connsiteY14" fmla="*/ 960285 h 1823207"/>
                <a:gd name="connsiteX15" fmla="*/ 2218812 w 2223584"/>
                <a:gd name="connsiteY15" fmla="*/ 817410 h 1823207"/>
                <a:gd name="connsiteX16" fmla="*/ 2033075 w 2223584"/>
                <a:gd name="connsiteY16" fmla="*/ 496080 h 1823207"/>
                <a:gd name="connsiteX17" fmla="*/ 1818762 w 2223584"/>
                <a:gd name="connsiteY17" fmla="*/ 300396 h 1823207"/>
                <a:gd name="connsiteX18" fmla="*/ 1313937 w 2223584"/>
                <a:gd name="connsiteY18" fmla="*/ 12547 h 1823207"/>
                <a:gd name="connsiteX19" fmla="*/ 756725 w 2223584"/>
                <a:gd name="connsiteY19" fmla="*/ 79642 h 1823207"/>
                <a:gd name="connsiteX20" fmla="*/ 413824 w 2223584"/>
                <a:gd name="connsiteY20" fmla="*/ 279458 h 1823207"/>
                <a:gd name="connsiteX21" fmla="*/ 156651 w 2223584"/>
                <a:gd name="connsiteY21" fmla="*/ 572911 h 1823207"/>
                <a:gd name="connsiteX0" fmla="*/ 156651 w 2223584"/>
                <a:gd name="connsiteY0" fmla="*/ 556556 h 1806852"/>
                <a:gd name="connsiteX1" fmla="*/ 56637 w 2223584"/>
                <a:gd name="connsiteY1" fmla="*/ 643892 h 1806852"/>
                <a:gd name="connsiteX2" fmla="*/ 9012 w 2223584"/>
                <a:gd name="connsiteY2" fmla="*/ 762955 h 1806852"/>
                <a:gd name="connsiteX3" fmla="*/ 237612 w 2223584"/>
                <a:gd name="connsiteY3" fmla="*/ 1053467 h 1806852"/>
                <a:gd name="connsiteX4" fmla="*/ 113787 w 2223584"/>
                <a:gd name="connsiteY4" fmla="*/ 1339217 h 1806852"/>
                <a:gd name="connsiteX5" fmla="*/ 299525 w 2223584"/>
                <a:gd name="connsiteY5" fmla="*/ 1534480 h 1806852"/>
                <a:gd name="connsiteX6" fmla="*/ 632900 w 2223584"/>
                <a:gd name="connsiteY6" fmla="*/ 1627278 h 1806852"/>
                <a:gd name="connsiteX7" fmla="*/ 947225 w 2223584"/>
                <a:gd name="connsiteY7" fmla="*/ 1806572 h 1806852"/>
                <a:gd name="connsiteX8" fmla="*/ 1352037 w 2223584"/>
                <a:gd name="connsiteY8" fmla="*/ 1582804 h 1806852"/>
                <a:gd name="connsiteX9" fmla="*/ 1628262 w 2223584"/>
                <a:gd name="connsiteY9" fmla="*/ 1658305 h 1806852"/>
                <a:gd name="connsiteX10" fmla="*/ 1761612 w 2223584"/>
                <a:gd name="connsiteY10" fmla="*/ 1473407 h 1806852"/>
                <a:gd name="connsiteX11" fmla="*/ 1961637 w 2223584"/>
                <a:gd name="connsiteY11" fmla="*/ 1512348 h 1806852"/>
                <a:gd name="connsiteX12" fmla="*/ 2023550 w 2223584"/>
                <a:gd name="connsiteY12" fmla="*/ 1248730 h 1806852"/>
                <a:gd name="connsiteX13" fmla="*/ 2142612 w 2223584"/>
                <a:gd name="connsiteY13" fmla="*/ 1169799 h 1806852"/>
                <a:gd name="connsiteX14" fmla="*/ 2166425 w 2223584"/>
                <a:gd name="connsiteY14" fmla="*/ 943930 h 1806852"/>
                <a:gd name="connsiteX15" fmla="*/ 2218812 w 2223584"/>
                <a:gd name="connsiteY15" fmla="*/ 801055 h 1806852"/>
                <a:gd name="connsiteX16" fmla="*/ 2033075 w 2223584"/>
                <a:gd name="connsiteY16" fmla="*/ 479725 h 1806852"/>
                <a:gd name="connsiteX17" fmla="*/ 1818762 w 2223584"/>
                <a:gd name="connsiteY17" fmla="*/ 284041 h 1806852"/>
                <a:gd name="connsiteX18" fmla="*/ 1323462 w 2223584"/>
                <a:gd name="connsiteY18" fmla="*/ 16082 h 1806852"/>
                <a:gd name="connsiteX19" fmla="*/ 756725 w 2223584"/>
                <a:gd name="connsiteY19" fmla="*/ 63287 h 1806852"/>
                <a:gd name="connsiteX20" fmla="*/ 413824 w 2223584"/>
                <a:gd name="connsiteY20" fmla="*/ 263103 h 1806852"/>
                <a:gd name="connsiteX21" fmla="*/ 156651 w 2223584"/>
                <a:gd name="connsiteY21" fmla="*/ 556556 h 1806852"/>
                <a:gd name="connsiteX0" fmla="*/ 156651 w 2223584"/>
                <a:gd name="connsiteY0" fmla="*/ 503108 h 1753404"/>
                <a:gd name="connsiteX1" fmla="*/ 56637 w 2223584"/>
                <a:gd name="connsiteY1" fmla="*/ 590444 h 1753404"/>
                <a:gd name="connsiteX2" fmla="*/ 9012 w 2223584"/>
                <a:gd name="connsiteY2" fmla="*/ 709507 h 1753404"/>
                <a:gd name="connsiteX3" fmla="*/ 237612 w 2223584"/>
                <a:gd name="connsiteY3" fmla="*/ 1000019 h 1753404"/>
                <a:gd name="connsiteX4" fmla="*/ 113787 w 2223584"/>
                <a:gd name="connsiteY4" fmla="*/ 1285769 h 1753404"/>
                <a:gd name="connsiteX5" fmla="*/ 299525 w 2223584"/>
                <a:gd name="connsiteY5" fmla="*/ 1481032 h 1753404"/>
                <a:gd name="connsiteX6" fmla="*/ 632900 w 2223584"/>
                <a:gd name="connsiteY6" fmla="*/ 1573830 h 1753404"/>
                <a:gd name="connsiteX7" fmla="*/ 947225 w 2223584"/>
                <a:gd name="connsiteY7" fmla="*/ 1753124 h 1753404"/>
                <a:gd name="connsiteX8" fmla="*/ 1352037 w 2223584"/>
                <a:gd name="connsiteY8" fmla="*/ 1529356 h 1753404"/>
                <a:gd name="connsiteX9" fmla="*/ 1628262 w 2223584"/>
                <a:gd name="connsiteY9" fmla="*/ 1604857 h 1753404"/>
                <a:gd name="connsiteX10" fmla="*/ 1761612 w 2223584"/>
                <a:gd name="connsiteY10" fmla="*/ 1419959 h 1753404"/>
                <a:gd name="connsiteX11" fmla="*/ 1961637 w 2223584"/>
                <a:gd name="connsiteY11" fmla="*/ 1458900 h 1753404"/>
                <a:gd name="connsiteX12" fmla="*/ 2023550 w 2223584"/>
                <a:gd name="connsiteY12" fmla="*/ 1195282 h 1753404"/>
                <a:gd name="connsiteX13" fmla="*/ 2142612 w 2223584"/>
                <a:gd name="connsiteY13" fmla="*/ 1116351 h 1753404"/>
                <a:gd name="connsiteX14" fmla="*/ 2166425 w 2223584"/>
                <a:gd name="connsiteY14" fmla="*/ 890482 h 1753404"/>
                <a:gd name="connsiteX15" fmla="*/ 2218812 w 2223584"/>
                <a:gd name="connsiteY15" fmla="*/ 747607 h 1753404"/>
                <a:gd name="connsiteX16" fmla="*/ 2033075 w 2223584"/>
                <a:gd name="connsiteY16" fmla="*/ 426277 h 1753404"/>
                <a:gd name="connsiteX17" fmla="*/ 1818762 w 2223584"/>
                <a:gd name="connsiteY17" fmla="*/ 230593 h 1753404"/>
                <a:gd name="connsiteX18" fmla="*/ 1323462 w 2223584"/>
                <a:gd name="connsiteY18" fmla="*/ 171482 h 1753404"/>
                <a:gd name="connsiteX19" fmla="*/ 756725 w 2223584"/>
                <a:gd name="connsiteY19" fmla="*/ 9839 h 1753404"/>
                <a:gd name="connsiteX20" fmla="*/ 413824 w 2223584"/>
                <a:gd name="connsiteY20" fmla="*/ 209655 h 1753404"/>
                <a:gd name="connsiteX21" fmla="*/ 156651 w 2223584"/>
                <a:gd name="connsiteY21" fmla="*/ 503108 h 1753404"/>
                <a:gd name="connsiteX0" fmla="*/ 156651 w 2223584"/>
                <a:gd name="connsiteY0" fmla="*/ 332597 h 1582893"/>
                <a:gd name="connsiteX1" fmla="*/ 56637 w 2223584"/>
                <a:gd name="connsiteY1" fmla="*/ 419933 h 1582893"/>
                <a:gd name="connsiteX2" fmla="*/ 9012 w 2223584"/>
                <a:gd name="connsiteY2" fmla="*/ 538996 h 1582893"/>
                <a:gd name="connsiteX3" fmla="*/ 237612 w 2223584"/>
                <a:gd name="connsiteY3" fmla="*/ 829508 h 1582893"/>
                <a:gd name="connsiteX4" fmla="*/ 113787 w 2223584"/>
                <a:gd name="connsiteY4" fmla="*/ 1115258 h 1582893"/>
                <a:gd name="connsiteX5" fmla="*/ 299525 w 2223584"/>
                <a:gd name="connsiteY5" fmla="*/ 1310521 h 1582893"/>
                <a:gd name="connsiteX6" fmla="*/ 632900 w 2223584"/>
                <a:gd name="connsiteY6" fmla="*/ 1403319 h 1582893"/>
                <a:gd name="connsiteX7" fmla="*/ 947225 w 2223584"/>
                <a:gd name="connsiteY7" fmla="*/ 1582613 h 1582893"/>
                <a:gd name="connsiteX8" fmla="*/ 1352037 w 2223584"/>
                <a:gd name="connsiteY8" fmla="*/ 1358845 h 1582893"/>
                <a:gd name="connsiteX9" fmla="*/ 1628262 w 2223584"/>
                <a:gd name="connsiteY9" fmla="*/ 1434346 h 1582893"/>
                <a:gd name="connsiteX10" fmla="*/ 1761612 w 2223584"/>
                <a:gd name="connsiteY10" fmla="*/ 1249448 h 1582893"/>
                <a:gd name="connsiteX11" fmla="*/ 1961637 w 2223584"/>
                <a:gd name="connsiteY11" fmla="*/ 1288389 h 1582893"/>
                <a:gd name="connsiteX12" fmla="*/ 2023550 w 2223584"/>
                <a:gd name="connsiteY12" fmla="*/ 1024771 h 1582893"/>
                <a:gd name="connsiteX13" fmla="*/ 2142612 w 2223584"/>
                <a:gd name="connsiteY13" fmla="*/ 945840 h 1582893"/>
                <a:gd name="connsiteX14" fmla="*/ 2166425 w 2223584"/>
                <a:gd name="connsiteY14" fmla="*/ 719971 h 1582893"/>
                <a:gd name="connsiteX15" fmla="*/ 2218812 w 2223584"/>
                <a:gd name="connsiteY15" fmla="*/ 577096 h 1582893"/>
                <a:gd name="connsiteX16" fmla="*/ 2033075 w 2223584"/>
                <a:gd name="connsiteY16" fmla="*/ 255766 h 1582893"/>
                <a:gd name="connsiteX17" fmla="*/ 1818762 w 2223584"/>
                <a:gd name="connsiteY17" fmla="*/ 60082 h 1582893"/>
                <a:gd name="connsiteX18" fmla="*/ 1323462 w 2223584"/>
                <a:gd name="connsiteY18" fmla="*/ 971 h 1582893"/>
                <a:gd name="connsiteX19" fmla="*/ 756725 w 2223584"/>
                <a:gd name="connsiteY19" fmla="*/ 48175 h 1582893"/>
                <a:gd name="connsiteX20" fmla="*/ 413824 w 2223584"/>
                <a:gd name="connsiteY20" fmla="*/ 39144 h 1582893"/>
                <a:gd name="connsiteX21" fmla="*/ 156651 w 2223584"/>
                <a:gd name="connsiteY21" fmla="*/ 332597 h 1582893"/>
                <a:gd name="connsiteX0" fmla="*/ 156651 w 2223584"/>
                <a:gd name="connsiteY0" fmla="*/ 332597 h 1586947"/>
                <a:gd name="connsiteX1" fmla="*/ 56637 w 2223584"/>
                <a:gd name="connsiteY1" fmla="*/ 419933 h 1586947"/>
                <a:gd name="connsiteX2" fmla="*/ 9012 w 2223584"/>
                <a:gd name="connsiteY2" fmla="*/ 538996 h 1586947"/>
                <a:gd name="connsiteX3" fmla="*/ 237612 w 2223584"/>
                <a:gd name="connsiteY3" fmla="*/ 829508 h 1586947"/>
                <a:gd name="connsiteX4" fmla="*/ 113787 w 2223584"/>
                <a:gd name="connsiteY4" fmla="*/ 1115258 h 1586947"/>
                <a:gd name="connsiteX5" fmla="*/ 299525 w 2223584"/>
                <a:gd name="connsiteY5" fmla="*/ 1310521 h 1586947"/>
                <a:gd name="connsiteX6" fmla="*/ 556287 w 2223584"/>
                <a:gd name="connsiteY6" fmla="*/ 1491732 h 1586947"/>
                <a:gd name="connsiteX7" fmla="*/ 947225 w 2223584"/>
                <a:gd name="connsiteY7" fmla="*/ 1582613 h 1586947"/>
                <a:gd name="connsiteX8" fmla="*/ 1352037 w 2223584"/>
                <a:gd name="connsiteY8" fmla="*/ 1358845 h 1586947"/>
                <a:gd name="connsiteX9" fmla="*/ 1628262 w 2223584"/>
                <a:gd name="connsiteY9" fmla="*/ 1434346 h 1586947"/>
                <a:gd name="connsiteX10" fmla="*/ 1761612 w 2223584"/>
                <a:gd name="connsiteY10" fmla="*/ 1249448 h 1586947"/>
                <a:gd name="connsiteX11" fmla="*/ 1961637 w 2223584"/>
                <a:gd name="connsiteY11" fmla="*/ 1288389 h 1586947"/>
                <a:gd name="connsiteX12" fmla="*/ 2023550 w 2223584"/>
                <a:gd name="connsiteY12" fmla="*/ 1024771 h 1586947"/>
                <a:gd name="connsiteX13" fmla="*/ 2142612 w 2223584"/>
                <a:gd name="connsiteY13" fmla="*/ 945840 h 1586947"/>
                <a:gd name="connsiteX14" fmla="*/ 2166425 w 2223584"/>
                <a:gd name="connsiteY14" fmla="*/ 719971 h 1586947"/>
                <a:gd name="connsiteX15" fmla="*/ 2218812 w 2223584"/>
                <a:gd name="connsiteY15" fmla="*/ 577096 h 1586947"/>
                <a:gd name="connsiteX16" fmla="*/ 2033075 w 2223584"/>
                <a:gd name="connsiteY16" fmla="*/ 255766 h 1586947"/>
                <a:gd name="connsiteX17" fmla="*/ 1818762 w 2223584"/>
                <a:gd name="connsiteY17" fmla="*/ 60082 h 1586947"/>
                <a:gd name="connsiteX18" fmla="*/ 1323462 w 2223584"/>
                <a:gd name="connsiteY18" fmla="*/ 971 h 1586947"/>
                <a:gd name="connsiteX19" fmla="*/ 756725 w 2223584"/>
                <a:gd name="connsiteY19" fmla="*/ 48175 h 1586947"/>
                <a:gd name="connsiteX20" fmla="*/ 413824 w 2223584"/>
                <a:gd name="connsiteY20" fmla="*/ 39144 h 1586947"/>
                <a:gd name="connsiteX21" fmla="*/ 156651 w 2223584"/>
                <a:gd name="connsiteY21" fmla="*/ 332597 h 1586947"/>
                <a:gd name="connsiteX0" fmla="*/ 156651 w 2223584"/>
                <a:gd name="connsiteY0" fmla="*/ 332597 h 1583471"/>
                <a:gd name="connsiteX1" fmla="*/ 56637 w 2223584"/>
                <a:gd name="connsiteY1" fmla="*/ 419933 h 1583471"/>
                <a:gd name="connsiteX2" fmla="*/ 9012 w 2223584"/>
                <a:gd name="connsiteY2" fmla="*/ 538996 h 1583471"/>
                <a:gd name="connsiteX3" fmla="*/ 237612 w 2223584"/>
                <a:gd name="connsiteY3" fmla="*/ 829508 h 1583471"/>
                <a:gd name="connsiteX4" fmla="*/ 113787 w 2223584"/>
                <a:gd name="connsiteY4" fmla="*/ 1115258 h 1583471"/>
                <a:gd name="connsiteX5" fmla="*/ 299525 w 2223584"/>
                <a:gd name="connsiteY5" fmla="*/ 1310521 h 1583471"/>
                <a:gd name="connsiteX6" fmla="*/ 556287 w 2223584"/>
                <a:gd name="connsiteY6" fmla="*/ 1491732 h 1583471"/>
                <a:gd name="connsiteX7" fmla="*/ 947225 w 2223584"/>
                <a:gd name="connsiteY7" fmla="*/ 1582613 h 1583471"/>
                <a:gd name="connsiteX8" fmla="*/ 1303650 w 2223584"/>
                <a:gd name="connsiteY8" fmla="*/ 1531461 h 1583471"/>
                <a:gd name="connsiteX9" fmla="*/ 1628262 w 2223584"/>
                <a:gd name="connsiteY9" fmla="*/ 1434346 h 1583471"/>
                <a:gd name="connsiteX10" fmla="*/ 1761612 w 2223584"/>
                <a:gd name="connsiteY10" fmla="*/ 1249448 h 1583471"/>
                <a:gd name="connsiteX11" fmla="*/ 1961637 w 2223584"/>
                <a:gd name="connsiteY11" fmla="*/ 1288389 h 1583471"/>
                <a:gd name="connsiteX12" fmla="*/ 2023550 w 2223584"/>
                <a:gd name="connsiteY12" fmla="*/ 1024771 h 1583471"/>
                <a:gd name="connsiteX13" fmla="*/ 2142612 w 2223584"/>
                <a:gd name="connsiteY13" fmla="*/ 945840 h 1583471"/>
                <a:gd name="connsiteX14" fmla="*/ 2166425 w 2223584"/>
                <a:gd name="connsiteY14" fmla="*/ 719971 h 1583471"/>
                <a:gd name="connsiteX15" fmla="*/ 2218812 w 2223584"/>
                <a:gd name="connsiteY15" fmla="*/ 577096 h 1583471"/>
                <a:gd name="connsiteX16" fmla="*/ 2033075 w 2223584"/>
                <a:gd name="connsiteY16" fmla="*/ 255766 h 1583471"/>
                <a:gd name="connsiteX17" fmla="*/ 1818762 w 2223584"/>
                <a:gd name="connsiteY17" fmla="*/ 60082 h 1583471"/>
                <a:gd name="connsiteX18" fmla="*/ 1323462 w 2223584"/>
                <a:gd name="connsiteY18" fmla="*/ 971 h 1583471"/>
                <a:gd name="connsiteX19" fmla="*/ 756725 w 2223584"/>
                <a:gd name="connsiteY19" fmla="*/ 48175 h 1583471"/>
                <a:gd name="connsiteX20" fmla="*/ 413824 w 2223584"/>
                <a:gd name="connsiteY20" fmla="*/ 39144 h 1583471"/>
                <a:gd name="connsiteX21" fmla="*/ 156651 w 2223584"/>
                <a:gd name="connsiteY21" fmla="*/ 332597 h 1583471"/>
                <a:gd name="connsiteX0" fmla="*/ 156651 w 2223584"/>
                <a:gd name="connsiteY0" fmla="*/ 332597 h 1583471"/>
                <a:gd name="connsiteX1" fmla="*/ 56637 w 2223584"/>
                <a:gd name="connsiteY1" fmla="*/ 419933 h 1583471"/>
                <a:gd name="connsiteX2" fmla="*/ 9012 w 2223584"/>
                <a:gd name="connsiteY2" fmla="*/ 538996 h 1583471"/>
                <a:gd name="connsiteX3" fmla="*/ 237612 w 2223584"/>
                <a:gd name="connsiteY3" fmla="*/ 829508 h 1583471"/>
                <a:gd name="connsiteX4" fmla="*/ 113787 w 2223584"/>
                <a:gd name="connsiteY4" fmla="*/ 1115258 h 1583471"/>
                <a:gd name="connsiteX5" fmla="*/ 299525 w 2223584"/>
                <a:gd name="connsiteY5" fmla="*/ 1310521 h 1583471"/>
                <a:gd name="connsiteX6" fmla="*/ 556287 w 2223584"/>
                <a:gd name="connsiteY6" fmla="*/ 1491732 h 1583471"/>
                <a:gd name="connsiteX7" fmla="*/ 947225 w 2223584"/>
                <a:gd name="connsiteY7" fmla="*/ 1582613 h 1583471"/>
                <a:gd name="connsiteX8" fmla="*/ 1303650 w 2223584"/>
                <a:gd name="connsiteY8" fmla="*/ 1531461 h 1583471"/>
                <a:gd name="connsiteX9" fmla="*/ 1628262 w 2223584"/>
                <a:gd name="connsiteY9" fmla="*/ 1434346 h 1583471"/>
                <a:gd name="connsiteX10" fmla="*/ 1814031 w 2223584"/>
                <a:gd name="connsiteY10" fmla="*/ 1354701 h 1583471"/>
                <a:gd name="connsiteX11" fmla="*/ 1961637 w 2223584"/>
                <a:gd name="connsiteY11" fmla="*/ 1288389 h 1583471"/>
                <a:gd name="connsiteX12" fmla="*/ 2023550 w 2223584"/>
                <a:gd name="connsiteY12" fmla="*/ 1024771 h 1583471"/>
                <a:gd name="connsiteX13" fmla="*/ 2142612 w 2223584"/>
                <a:gd name="connsiteY13" fmla="*/ 945840 h 1583471"/>
                <a:gd name="connsiteX14" fmla="*/ 2166425 w 2223584"/>
                <a:gd name="connsiteY14" fmla="*/ 719971 h 1583471"/>
                <a:gd name="connsiteX15" fmla="*/ 2218812 w 2223584"/>
                <a:gd name="connsiteY15" fmla="*/ 577096 h 1583471"/>
                <a:gd name="connsiteX16" fmla="*/ 2033075 w 2223584"/>
                <a:gd name="connsiteY16" fmla="*/ 255766 h 1583471"/>
                <a:gd name="connsiteX17" fmla="*/ 1818762 w 2223584"/>
                <a:gd name="connsiteY17" fmla="*/ 60082 h 1583471"/>
                <a:gd name="connsiteX18" fmla="*/ 1323462 w 2223584"/>
                <a:gd name="connsiteY18" fmla="*/ 971 h 1583471"/>
                <a:gd name="connsiteX19" fmla="*/ 756725 w 2223584"/>
                <a:gd name="connsiteY19" fmla="*/ 48175 h 1583471"/>
                <a:gd name="connsiteX20" fmla="*/ 413824 w 2223584"/>
                <a:gd name="connsiteY20" fmla="*/ 39144 h 1583471"/>
                <a:gd name="connsiteX21" fmla="*/ 156651 w 2223584"/>
                <a:gd name="connsiteY21" fmla="*/ 332597 h 1583471"/>
                <a:gd name="connsiteX0" fmla="*/ 156651 w 2223584"/>
                <a:gd name="connsiteY0" fmla="*/ 332597 h 1583471"/>
                <a:gd name="connsiteX1" fmla="*/ 56637 w 2223584"/>
                <a:gd name="connsiteY1" fmla="*/ 419933 h 1583471"/>
                <a:gd name="connsiteX2" fmla="*/ 9012 w 2223584"/>
                <a:gd name="connsiteY2" fmla="*/ 538996 h 1583471"/>
                <a:gd name="connsiteX3" fmla="*/ 237612 w 2223584"/>
                <a:gd name="connsiteY3" fmla="*/ 829508 h 1583471"/>
                <a:gd name="connsiteX4" fmla="*/ 113787 w 2223584"/>
                <a:gd name="connsiteY4" fmla="*/ 1115258 h 1583471"/>
                <a:gd name="connsiteX5" fmla="*/ 299525 w 2223584"/>
                <a:gd name="connsiteY5" fmla="*/ 1310521 h 1583471"/>
                <a:gd name="connsiteX6" fmla="*/ 556287 w 2223584"/>
                <a:gd name="connsiteY6" fmla="*/ 1491732 h 1583471"/>
                <a:gd name="connsiteX7" fmla="*/ 947225 w 2223584"/>
                <a:gd name="connsiteY7" fmla="*/ 1582613 h 1583471"/>
                <a:gd name="connsiteX8" fmla="*/ 1303650 w 2223584"/>
                <a:gd name="connsiteY8" fmla="*/ 1531461 h 1583471"/>
                <a:gd name="connsiteX9" fmla="*/ 1628262 w 2223584"/>
                <a:gd name="connsiteY9" fmla="*/ 1434346 h 1583471"/>
                <a:gd name="connsiteX10" fmla="*/ 1814031 w 2223584"/>
                <a:gd name="connsiteY10" fmla="*/ 1354701 h 1583471"/>
                <a:gd name="connsiteX11" fmla="*/ 1880991 w 2223584"/>
                <a:gd name="connsiteY11" fmla="*/ 1170506 h 1583471"/>
                <a:gd name="connsiteX12" fmla="*/ 2023550 w 2223584"/>
                <a:gd name="connsiteY12" fmla="*/ 1024771 h 1583471"/>
                <a:gd name="connsiteX13" fmla="*/ 2142612 w 2223584"/>
                <a:gd name="connsiteY13" fmla="*/ 945840 h 1583471"/>
                <a:gd name="connsiteX14" fmla="*/ 2166425 w 2223584"/>
                <a:gd name="connsiteY14" fmla="*/ 719971 h 1583471"/>
                <a:gd name="connsiteX15" fmla="*/ 2218812 w 2223584"/>
                <a:gd name="connsiteY15" fmla="*/ 577096 h 1583471"/>
                <a:gd name="connsiteX16" fmla="*/ 2033075 w 2223584"/>
                <a:gd name="connsiteY16" fmla="*/ 255766 h 1583471"/>
                <a:gd name="connsiteX17" fmla="*/ 1818762 w 2223584"/>
                <a:gd name="connsiteY17" fmla="*/ 60082 h 1583471"/>
                <a:gd name="connsiteX18" fmla="*/ 1323462 w 2223584"/>
                <a:gd name="connsiteY18" fmla="*/ 971 h 1583471"/>
                <a:gd name="connsiteX19" fmla="*/ 756725 w 2223584"/>
                <a:gd name="connsiteY19" fmla="*/ 48175 h 1583471"/>
                <a:gd name="connsiteX20" fmla="*/ 413824 w 2223584"/>
                <a:gd name="connsiteY20" fmla="*/ 39144 h 1583471"/>
                <a:gd name="connsiteX21" fmla="*/ 156651 w 2223584"/>
                <a:gd name="connsiteY21" fmla="*/ 332597 h 1583471"/>
                <a:gd name="connsiteX0" fmla="*/ 156651 w 2223584"/>
                <a:gd name="connsiteY0" fmla="*/ 390620 h 1641494"/>
                <a:gd name="connsiteX1" fmla="*/ 56637 w 2223584"/>
                <a:gd name="connsiteY1" fmla="*/ 477956 h 1641494"/>
                <a:gd name="connsiteX2" fmla="*/ 9012 w 2223584"/>
                <a:gd name="connsiteY2" fmla="*/ 597019 h 1641494"/>
                <a:gd name="connsiteX3" fmla="*/ 237612 w 2223584"/>
                <a:gd name="connsiteY3" fmla="*/ 887531 h 1641494"/>
                <a:gd name="connsiteX4" fmla="*/ 113787 w 2223584"/>
                <a:gd name="connsiteY4" fmla="*/ 1173281 h 1641494"/>
                <a:gd name="connsiteX5" fmla="*/ 299525 w 2223584"/>
                <a:gd name="connsiteY5" fmla="*/ 1368544 h 1641494"/>
                <a:gd name="connsiteX6" fmla="*/ 556287 w 2223584"/>
                <a:gd name="connsiteY6" fmla="*/ 1549755 h 1641494"/>
                <a:gd name="connsiteX7" fmla="*/ 947225 w 2223584"/>
                <a:gd name="connsiteY7" fmla="*/ 1640636 h 1641494"/>
                <a:gd name="connsiteX8" fmla="*/ 1303650 w 2223584"/>
                <a:gd name="connsiteY8" fmla="*/ 1589484 h 1641494"/>
                <a:gd name="connsiteX9" fmla="*/ 1628262 w 2223584"/>
                <a:gd name="connsiteY9" fmla="*/ 1492369 h 1641494"/>
                <a:gd name="connsiteX10" fmla="*/ 1814031 w 2223584"/>
                <a:gd name="connsiteY10" fmla="*/ 1412724 h 1641494"/>
                <a:gd name="connsiteX11" fmla="*/ 1880991 w 2223584"/>
                <a:gd name="connsiteY11" fmla="*/ 1228529 h 1641494"/>
                <a:gd name="connsiteX12" fmla="*/ 2023550 w 2223584"/>
                <a:gd name="connsiteY12" fmla="*/ 1082794 h 1641494"/>
                <a:gd name="connsiteX13" fmla="*/ 2142612 w 2223584"/>
                <a:gd name="connsiteY13" fmla="*/ 1003863 h 1641494"/>
                <a:gd name="connsiteX14" fmla="*/ 2166425 w 2223584"/>
                <a:gd name="connsiteY14" fmla="*/ 777994 h 1641494"/>
                <a:gd name="connsiteX15" fmla="*/ 2218812 w 2223584"/>
                <a:gd name="connsiteY15" fmla="*/ 635119 h 1641494"/>
                <a:gd name="connsiteX16" fmla="*/ 2033075 w 2223584"/>
                <a:gd name="connsiteY16" fmla="*/ 313789 h 1641494"/>
                <a:gd name="connsiteX17" fmla="*/ 1818762 w 2223584"/>
                <a:gd name="connsiteY17" fmla="*/ 118105 h 1641494"/>
                <a:gd name="connsiteX18" fmla="*/ 1323462 w 2223584"/>
                <a:gd name="connsiteY18" fmla="*/ 52 h 1641494"/>
                <a:gd name="connsiteX19" fmla="*/ 756725 w 2223584"/>
                <a:gd name="connsiteY19" fmla="*/ 106198 h 1641494"/>
                <a:gd name="connsiteX20" fmla="*/ 413824 w 2223584"/>
                <a:gd name="connsiteY20" fmla="*/ 97167 h 1641494"/>
                <a:gd name="connsiteX21" fmla="*/ 156651 w 2223584"/>
                <a:gd name="connsiteY21" fmla="*/ 390620 h 1641494"/>
                <a:gd name="connsiteX0" fmla="*/ 156651 w 2223584"/>
                <a:gd name="connsiteY0" fmla="*/ 394707 h 1645581"/>
                <a:gd name="connsiteX1" fmla="*/ 56637 w 2223584"/>
                <a:gd name="connsiteY1" fmla="*/ 482043 h 1645581"/>
                <a:gd name="connsiteX2" fmla="*/ 9012 w 2223584"/>
                <a:gd name="connsiteY2" fmla="*/ 601106 h 1645581"/>
                <a:gd name="connsiteX3" fmla="*/ 237612 w 2223584"/>
                <a:gd name="connsiteY3" fmla="*/ 891618 h 1645581"/>
                <a:gd name="connsiteX4" fmla="*/ 113787 w 2223584"/>
                <a:gd name="connsiteY4" fmla="*/ 1177368 h 1645581"/>
                <a:gd name="connsiteX5" fmla="*/ 299525 w 2223584"/>
                <a:gd name="connsiteY5" fmla="*/ 1372631 h 1645581"/>
                <a:gd name="connsiteX6" fmla="*/ 556287 w 2223584"/>
                <a:gd name="connsiteY6" fmla="*/ 1553842 h 1645581"/>
                <a:gd name="connsiteX7" fmla="*/ 947225 w 2223584"/>
                <a:gd name="connsiteY7" fmla="*/ 1644723 h 1645581"/>
                <a:gd name="connsiteX8" fmla="*/ 1303650 w 2223584"/>
                <a:gd name="connsiteY8" fmla="*/ 1593571 h 1645581"/>
                <a:gd name="connsiteX9" fmla="*/ 1628262 w 2223584"/>
                <a:gd name="connsiteY9" fmla="*/ 1496456 h 1645581"/>
                <a:gd name="connsiteX10" fmla="*/ 1814031 w 2223584"/>
                <a:gd name="connsiteY10" fmla="*/ 1416811 h 1645581"/>
                <a:gd name="connsiteX11" fmla="*/ 1880991 w 2223584"/>
                <a:gd name="connsiteY11" fmla="*/ 1232616 h 1645581"/>
                <a:gd name="connsiteX12" fmla="*/ 2023550 w 2223584"/>
                <a:gd name="connsiteY12" fmla="*/ 1086881 h 1645581"/>
                <a:gd name="connsiteX13" fmla="*/ 2142612 w 2223584"/>
                <a:gd name="connsiteY13" fmla="*/ 1007950 h 1645581"/>
                <a:gd name="connsiteX14" fmla="*/ 2166425 w 2223584"/>
                <a:gd name="connsiteY14" fmla="*/ 782081 h 1645581"/>
                <a:gd name="connsiteX15" fmla="*/ 2218812 w 2223584"/>
                <a:gd name="connsiteY15" fmla="*/ 639206 h 1645581"/>
                <a:gd name="connsiteX16" fmla="*/ 2033075 w 2223584"/>
                <a:gd name="connsiteY16" fmla="*/ 317876 h 1645581"/>
                <a:gd name="connsiteX17" fmla="*/ 1818762 w 2223584"/>
                <a:gd name="connsiteY17" fmla="*/ 122192 h 1645581"/>
                <a:gd name="connsiteX18" fmla="*/ 1323462 w 2223584"/>
                <a:gd name="connsiteY18" fmla="*/ 4139 h 1645581"/>
                <a:gd name="connsiteX19" fmla="*/ 760757 w 2223584"/>
                <a:gd name="connsiteY19" fmla="*/ 55554 h 1645581"/>
                <a:gd name="connsiteX20" fmla="*/ 413824 w 2223584"/>
                <a:gd name="connsiteY20" fmla="*/ 101254 h 1645581"/>
                <a:gd name="connsiteX21" fmla="*/ 156651 w 2223584"/>
                <a:gd name="connsiteY21" fmla="*/ 394707 h 1645581"/>
                <a:gd name="connsiteX0" fmla="*/ 300942 w 2226746"/>
                <a:gd name="connsiteY0" fmla="*/ 323135 h 1645581"/>
                <a:gd name="connsiteX1" fmla="*/ 59799 w 2226746"/>
                <a:gd name="connsiteY1" fmla="*/ 482043 h 1645581"/>
                <a:gd name="connsiteX2" fmla="*/ 12174 w 2226746"/>
                <a:gd name="connsiteY2" fmla="*/ 601106 h 1645581"/>
                <a:gd name="connsiteX3" fmla="*/ 240774 w 2226746"/>
                <a:gd name="connsiteY3" fmla="*/ 891618 h 1645581"/>
                <a:gd name="connsiteX4" fmla="*/ 116949 w 2226746"/>
                <a:gd name="connsiteY4" fmla="*/ 1177368 h 1645581"/>
                <a:gd name="connsiteX5" fmla="*/ 302687 w 2226746"/>
                <a:gd name="connsiteY5" fmla="*/ 1372631 h 1645581"/>
                <a:gd name="connsiteX6" fmla="*/ 559449 w 2226746"/>
                <a:gd name="connsiteY6" fmla="*/ 1553842 h 1645581"/>
                <a:gd name="connsiteX7" fmla="*/ 950387 w 2226746"/>
                <a:gd name="connsiteY7" fmla="*/ 1644723 h 1645581"/>
                <a:gd name="connsiteX8" fmla="*/ 1306812 w 2226746"/>
                <a:gd name="connsiteY8" fmla="*/ 1593571 h 1645581"/>
                <a:gd name="connsiteX9" fmla="*/ 1631424 w 2226746"/>
                <a:gd name="connsiteY9" fmla="*/ 1496456 h 1645581"/>
                <a:gd name="connsiteX10" fmla="*/ 1817193 w 2226746"/>
                <a:gd name="connsiteY10" fmla="*/ 1416811 h 1645581"/>
                <a:gd name="connsiteX11" fmla="*/ 1884153 w 2226746"/>
                <a:gd name="connsiteY11" fmla="*/ 1232616 h 1645581"/>
                <a:gd name="connsiteX12" fmla="*/ 2026712 w 2226746"/>
                <a:gd name="connsiteY12" fmla="*/ 1086881 h 1645581"/>
                <a:gd name="connsiteX13" fmla="*/ 2145774 w 2226746"/>
                <a:gd name="connsiteY13" fmla="*/ 1007950 h 1645581"/>
                <a:gd name="connsiteX14" fmla="*/ 2169587 w 2226746"/>
                <a:gd name="connsiteY14" fmla="*/ 782081 h 1645581"/>
                <a:gd name="connsiteX15" fmla="*/ 2221974 w 2226746"/>
                <a:gd name="connsiteY15" fmla="*/ 639206 h 1645581"/>
                <a:gd name="connsiteX16" fmla="*/ 2036237 w 2226746"/>
                <a:gd name="connsiteY16" fmla="*/ 317876 h 1645581"/>
                <a:gd name="connsiteX17" fmla="*/ 1821924 w 2226746"/>
                <a:gd name="connsiteY17" fmla="*/ 122192 h 1645581"/>
                <a:gd name="connsiteX18" fmla="*/ 1326624 w 2226746"/>
                <a:gd name="connsiteY18" fmla="*/ 4139 h 1645581"/>
                <a:gd name="connsiteX19" fmla="*/ 763919 w 2226746"/>
                <a:gd name="connsiteY19" fmla="*/ 55554 h 1645581"/>
                <a:gd name="connsiteX20" fmla="*/ 416986 w 2226746"/>
                <a:gd name="connsiteY20" fmla="*/ 101254 h 1645581"/>
                <a:gd name="connsiteX21" fmla="*/ 300942 w 2226746"/>
                <a:gd name="connsiteY21" fmla="*/ 323135 h 1645581"/>
                <a:gd name="connsiteX0" fmla="*/ 300942 w 2226746"/>
                <a:gd name="connsiteY0" fmla="*/ 323135 h 1645581"/>
                <a:gd name="connsiteX1" fmla="*/ 59799 w 2226746"/>
                <a:gd name="connsiteY1" fmla="*/ 482043 h 1645581"/>
                <a:gd name="connsiteX2" fmla="*/ 12174 w 2226746"/>
                <a:gd name="connsiteY2" fmla="*/ 601106 h 1645581"/>
                <a:gd name="connsiteX3" fmla="*/ 240774 w 2226746"/>
                <a:gd name="connsiteY3" fmla="*/ 891618 h 1645581"/>
                <a:gd name="connsiteX4" fmla="*/ 116949 w 2226746"/>
                <a:gd name="connsiteY4" fmla="*/ 1177368 h 1645581"/>
                <a:gd name="connsiteX5" fmla="*/ 302687 w 2226746"/>
                <a:gd name="connsiteY5" fmla="*/ 1372631 h 1645581"/>
                <a:gd name="connsiteX6" fmla="*/ 559449 w 2226746"/>
                <a:gd name="connsiteY6" fmla="*/ 1553842 h 1645581"/>
                <a:gd name="connsiteX7" fmla="*/ 950387 w 2226746"/>
                <a:gd name="connsiteY7" fmla="*/ 1644723 h 1645581"/>
                <a:gd name="connsiteX8" fmla="*/ 1306812 w 2226746"/>
                <a:gd name="connsiteY8" fmla="*/ 1593571 h 1645581"/>
                <a:gd name="connsiteX9" fmla="*/ 1631424 w 2226746"/>
                <a:gd name="connsiteY9" fmla="*/ 1496456 h 1645581"/>
                <a:gd name="connsiteX10" fmla="*/ 1817193 w 2226746"/>
                <a:gd name="connsiteY10" fmla="*/ 1416811 h 1645581"/>
                <a:gd name="connsiteX11" fmla="*/ 1884153 w 2226746"/>
                <a:gd name="connsiteY11" fmla="*/ 1232616 h 1645581"/>
                <a:gd name="connsiteX12" fmla="*/ 2026712 w 2226746"/>
                <a:gd name="connsiteY12" fmla="*/ 1086881 h 1645581"/>
                <a:gd name="connsiteX13" fmla="*/ 2145774 w 2226746"/>
                <a:gd name="connsiteY13" fmla="*/ 1007950 h 1645581"/>
                <a:gd name="connsiteX14" fmla="*/ 2169587 w 2226746"/>
                <a:gd name="connsiteY14" fmla="*/ 782081 h 1645581"/>
                <a:gd name="connsiteX15" fmla="*/ 2221974 w 2226746"/>
                <a:gd name="connsiteY15" fmla="*/ 639206 h 1645581"/>
                <a:gd name="connsiteX16" fmla="*/ 2036237 w 2226746"/>
                <a:gd name="connsiteY16" fmla="*/ 317876 h 1645581"/>
                <a:gd name="connsiteX17" fmla="*/ 1821924 w 2226746"/>
                <a:gd name="connsiteY17" fmla="*/ 122192 h 1645581"/>
                <a:gd name="connsiteX18" fmla="*/ 1326624 w 2226746"/>
                <a:gd name="connsiteY18" fmla="*/ 4139 h 1645581"/>
                <a:gd name="connsiteX19" fmla="*/ 763919 w 2226746"/>
                <a:gd name="connsiteY19" fmla="*/ 55554 h 1645581"/>
                <a:gd name="connsiteX20" fmla="*/ 416986 w 2226746"/>
                <a:gd name="connsiteY20" fmla="*/ 101254 h 1645581"/>
                <a:gd name="connsiteX21" fmla="*/ 300942 w 2226746"/>
                <a:gd name="connsiteY21" fmla="*/ 323135 h 1645581"/>
                <a:gd name="connsiteX0" fmla="*/ 291938 w 2217742"/>
                <a:gd name="connsiteY0" fmla="*/ 323135 h 1645581"/>
                <a:gd name="connsiteX1" fmla="*/ 111279 w 2217742"/>
                <a:gd name="connsiteY1" fmla="*/ 469412 h 1645581"/>
                <a:gd name="connsiteX2" fmla="*/ 3170 w 2217742"/>
                <a:gd name="connsiteY2" fmla="*/ 601106 h 1645581"/>
                <a:gd name="connsiteX3" fmla="*/ 231770 w 2217742"/>
                <a:gd name="connsiteY3" fmla="*/ 891618 h 1645581"/>
                <a:gd name="connsiteX4" fmla="*/ 107945 w 2217742"/>
                <a:gd name="connsiteY4" fmla="*/ 1177368 h 1645581"/>
                <a:gd name="connsiteX5" fmla="*/ 293683 w 2217742"/>
                <a:gd name="connsiteY5" fmla="*/ 1372631 h 1645581"/>
                <a:gd name="connsiteX6" fmla="*/ 550445 w 2217742"/>
                <a:gd name="connsiteY6" fmla="*/ 1553842 h 1645581"/>
                <a:gd name="connsiteX7" fmla="*/ 941383 w 2217742"/>
                <a:gd name="connsiteY7" fmla="*/ 1644723 h 1645581"/>
                <a:gd name="connsiteX8" fmla="*/ 1297808 w 2217742"/>
                <a:gd name="connsiteY8" fmla="*/ 1593571 h 1645581"/>
                <a:gd name="connsiteX9" fmla="*/ 1622420 w 2217742"/>
                <a:gd name="connsiteY9" fmla="*/ 1496456 h 1645581"/>
                <a:gd name="connsiteX10" fmla="*/ 1808189 w 2217742"/>
                <a:gd name="connsiteY10" fmla="*/ 1416811 h 1645581"/>
                <a:gd name="connsiteX11" fmla="*/ 1875149 w 2217742"/>
                <a:gd name="connsiteY11" fmla="*/ 1232616 h 1645581"/>
                <a:gd name="connsiteX12" fmla="*/ 2017708 w 2217742"/>
                <a:gd name="connsiteY12" fmla="*/ 1086881 h 1645581"/>
                <a:gd name="connsiteX13" fmla="*/ 2136770 w 2217742"/>
                <a:gd name="connsiteY13" fmla="*/ 1007950 h 1645581"/>
                <a:gd name="connsiteX14" fmla="*/ 2160583 w 2217742"/>
                <a:gd name="connsiteY14" fmla="*/ 782081 h 1645581"/>
                <a:gd name="connsiteX15" fmla="*/ 2212970 w 2217742"/>
                <a:gd name="connsiteY15" fmla="*/ 639206 h 1645581"/>
                <a:gd name="connsiteX16" fmla="*/ 2027233 w 2217742"/>
                <a:gd name="connsiteY16" fmla="*/ 317876 h 1645581"/>
                <a:gd name="connsiteX17" fmla="*/ 1812920 w 2217742"/>
                <a:gd name="connsiteY17" fmla="*/ 122192 h 1645581"/>
                <a:gd name="connsiteX18" fmla="*/ 1317620 w 2217742"/>
                <a:gd name="connsiteY18" fmla="*/ 4139 h 1645581"/>
                <a:gd name="connsiteX19" fmla="*/ 754915 w 2217742"/>
                <a:gd name="connsiteY19" fmla="*/ 55554 h 1645581"/>
                <a:gd name="connsiteX20" fmla="*/ 407982 w 2217742"/>
                <a:gd name="connsiteY20" fmla="*/ 101254 h 1645581"/>
                <a:gd name="connsiteX21" fmla="*/ 291938 w 2217742"/>
                <a:gd name="connsiteY21" fmla="*/ 323135 h 1645581"/>
                <a:gd name="connsiteX0" fmla="*/ 291937 w 2217741"/>
                <a:gd name="connsiteY0" fmla="*/ 323135 h 1645581"/>
                <a:gd name="connsiteX1" fmla="*/ 111278 w 2217741"/>
                <a:gd name="connsiteY1" fmla="*/ 469412 h 1645581"/>
                <a:gd name="connsiteX2" fmla="*/ 3169 w 2217741"/>
                <a:gd name="connsiteY2" fmla="*/ 601106 h 1645581"/>
                <a:gd name="connsiteX3" fmla="*/ 231769 w 2217741"/>
                <a:gd name="connsiteY3" fmla="*/ 891618 h 1645581"/>
                <a:gd name="connsiteX4" fmla="*/ 107944 w 2217741"/>
                <a:gd name="connsiteY4" fmla="*/ 1177368 h 1645581"/>
                <a:gd name="connsiteX5" fmla="*/ 358199 w 2217741"/>
                <a:gd name="connsiteY5" fmla="*/ 1313689 h 1645581"/>
                <a:gd name="connsiteX6" fmla="*/ 550444 w 2217741"/>
                <a:gd name="connsiteY6" fmla="*/ 1553842 h 1645581"/>
                <a:gd name="connsiteX7" fmla="*/ 941382 w 2217741"/>
                <a:gd name="connsiteY7" fmla="*/ 1644723 h 1645581"/>
                <a:gd name="connsiteX8" fmla="*/ 1297807 w 2217741"/>
                <a:gd name="connsiteY8" fmla="*/ 1593571 h 1645581"/>
                <a:gd name="connsiteX9" fmla="*/ 1622419 w 2217741"/>
                <a:gd name="connsiteY9" fmla="*/ 1496456 h 1645581"/>
                <a:gd name="connsiteX10" fmla="*/ 1808188 w 2217741"/>
                <a:gd name="connsiteY10" fmla="*/ 1416811 h 1645581"/>
                <a:gd name="connsiteX11" fmla="*/ 1875148 w 2217741"/>
                <a:gd name="connsiteY11" fmla="*/ 1232616 h 1645581"/>
                <a:gd name="connsiteX12" fmla="*/ 2017707 w 2217741"/>
                <a:gd name="connsiteY12" fmla="*/ 1086881 h 1645581"/>
                <a:gd name="connsiteX13" fmla="*/ 2136769 w 2217741"/>
                <a:gd name="connsiteY13" fmla="*/ 1007950 h 1645581"/>
                <a:gd name="connsiteX14" fmla="*/ 2160582 w 2217741"/>
                <a:gd name="connsiteY14" fmla="*/ 782081 h 1645581"/>
                <a:gd name="connsiteX15" fmla="*/ 2212969 w 2217741"/>
                <a:gd name="connsiteY15" fmla="*/ 639206 h 1645581"/>
                <a:gd name="connsiteX16" fmla="*/ 2027232 w 2217741"/>
                <a:gd name="connsiteY16" fmla="*/ 317876 h 1645581"/>
                <a:gd name="connsiteX17" fmla="*/ 1812919 w 2217741"/>
                <a:gd name="connsiteY17" fmla="*/ 122192 h 1645581"/>
                <a:gd name="connsiteX18" fmla="*/ 1317619 w 2217741"/>
                <a:gd name="connsiteY18" fmla="*/ 4139 h 1645581"/>
                <a:gd name="connsiteX19" fmla="*/ 754914 w 2217741"/>
                <a:gd name="connsiteY19" fmla="*/ 55554 h 1645581"/>
                <a:gd name="connsiteX20" fmla="*/ 407981 w 2217741"/>
                <a:gd name="connsiteY20" fmla="*/ 101254 h 1645581"/>
                <a:gd name="connsiteX21" fmla="*/ 291937 w 2217741"/>
                <a:gd name="connsiteY21" fmla="*/ 323135 h 1645581"/>
                <a:gd name="connsiteX0" fmla="*/ 291937 w 2217741"/>
                <a:gd name="connsiteY0" fmla="*/ 323135 h 1645581"/>
                <a:gd name="connsiteX1" fmla="*/ 111278 w 2217741"/>
                <a:gd name="connsiteY1" fmla="*/ 469412 h 1645581"/>
                <a:gd name="connsiteX2" fmla="*/ 3169 w 2217741"/>
                <a:gd name="connsiteY2" fmla="*/ 601106 h 1645581"/>
                <a:gd name="connsiteX3" fmla="*/ 231769 w 2217741"/>
                <a:gd name="connsiteY3" fmla="*/ 891618 h 1645581"/>
                <a:gd name="connsiteX4" fmla="*/ 107944 w 2217741"/>
                <a:gd name="connsiteY4" fmla="*/ 1177368 h 1645581"/>
                <a:gd name="connsiteX5" fmla="*/ 358199 w 2217741"/>
                <a:gd name="connsiteY5" fmla="*/ 1313689 h 1645581"/>
                <a:gd name="connsiteX6" fmla="*/ 489960 w 2217741"/>
                <a:gd name="connsiteY6" fmla="*/ 1553843 h 1645581"/>
                <a:gd name="connsiteX7" fmla="*/ 941382 w 2217741"/>
                <a:gd name="connsiteY7" fmla="*/ 1644723 h 1645581"/>
                <a:gd name="connsiteX8" fmla="*/ 1297807 w 2217741"/>
                <a:gd name="connsiteY8" fmla="*/ 1593571 h 1645581"/>
                <a:gd name="connsiteX9" fmla="*/ 1622419 w 2217741"/>
                <a:gd name="connsiteY9" fmla="*/ 1496456 h 1645581"/>
                <a:gd name="connsiteX10" fmla="*/ 1808188 w 2217741"/>
                <a:gd name="connsiteY10" fmla="*/ 1416811 h 1645581"/>
                <a:gd name="connsiteX11" fmla="*/ 1875148 w 2217741"/>
                <a:gd name="connsiteY11" fmla="*/ 1232616 h 1645581"/>
                <a:gd name="connsiteX12" fmla="*/ 2017707 w 2217741"/>
                <a:gd name="connsiteY12" fmla="*/ 1086881 h 1645581"/>
                <a:gd name="connsiteX13" fmla="*/ 2136769 w 2217741"/>
                <a:gd name="connsiteY13" fmla="*/ 1007950 h 1645581"/>
                <a:gd name="connsiteX14" fmla="*/ 2160582 w 2217741"/>
                <a:gd name="connsiteY14" fmla="*/ 782081 h 1645581"/>
                <a:gd name="connsiteX15" fmla="*/ 2212969 w 2217741"/>
                <a:gd name="connsiteY15" fmla="*/ 639206 h 1645581"/>
                <a:gd name="connsiteX16" fmla="*/ 2027232 w 2217741"/>
                <a:gd name="connsiteY16" fmla="*/ 317876 h 1645581"/>
                <a:gd name="connsiteX17" fmla="*/ 1812919 w 2217741"/>
                <a:gd name="connsiteY17" fmla="*/ 122192 h 1645581"/>
                <a:gd name="connsiteX18" fmla="*/ 1317619 w 2217741"/>
                <a:gd name="connsiteY18" fmla="*/ 4139 h 1645581"/>
                <a:gd name="connsiteX19" fmla="*/ 754914 w 2217741"/>
                <a:gd name="connsiteY19" fmla="*/ 55554 h 1645581"/>
                <a:gd name="connsiteX20" fmla="*/ 407981 w 2217741"/>
                <a:gd name="connsiteY20" fmla="*/ 101254 h 1645581"/>
                <a:gd name="connsiteX21" fmla="*/ 291937 w 2217741"/>
                <a:gd name="connsiteY21" fmla="*/ 323135 h 1645581"/>
                <a:gd name="connsiteX0" fmla="*/ 291937 w 2217741"/>
                <a:gd name="connsiteY0" fmla="*/ 323135 h 1598613"/>
                <a:gd name="connsiteX1" fmla="*/ 111278 w 2217741"/>
                <a:gd name="connsiteY1" fmla="*/ 469412 h 1598613"/>
                <a:gd name="connsiteX2" fmla="*/ 3169 w 2217741"/>
                <a:gd name="connsiteY2" fmla="*/ 601106 h 1598613"/>
                <a:gd name="connsiteX3" fmla="*/ 231769 w 2217741"/>
                <a:gd name="connsiteY3" fmla="*/ 891618 h 1598613"/>
                <a:gd name="connsiteX4" fmla="*/ 107944 w 2217741"/>
                <a:gd name="connsiteY4" fmla="*/ 1177368 h 1598613"/>
                <a:gd name="connsiteX5" fmla="*/ 358199 w 2217741"/>
                <a:gd name="connsiteY5" fmla="*/ 1313689 h 1598613"/>
                <a:gd name="connsiteX6" fmla="*/ 489960 w 2217741"/>
                <a:gd name="connsiteY6" fmla="*/ 1553843 h 1598613"/>
                <a:gd name="connsiteX7" fmla="*/ 909124 w 2217741"/>
                <a:gd name="connsiteY7" fmla="*/ 1581571 h 1598613"/>
                <a:gd name="connsiteX8" fmla="*/ 1297807 w 2217741"/>
                <a:gd name="connsiteY8" fmla="*/ 1593571 h 1598613"/>
                <a:gd name="connsiteX9" fmla="*/ 1622419 w 2217741"/>
                <a:gd name="connsiteY9" fmla="*/ 1496456 h 1598613"/>
                <a:gd name="connsiteX10" fmla="*/ 1808188 w 2217741"/>
                <a:gd name="connsiteY10" fmla="*/ 1416811 h 1598613"/>
                <a:gd name="connsiteX11" fmla="*/ 1875148 w 2217741"/>
                <a:gd name="connsiteY11" fmla="*/ 1232616 h 1598613"/>
                <a:gd name="connsiteX12" fmla="*/ 2017707 w 2217741"/>
                <a:gd name="connsiteY12" fmla="*/ 1086881 h 1598613"/>
                <a:gd name="connsiteX13" fmla="*/ 2136769 w 2217741"/>
                <a:gd name="connsiteY13" fmla="*/ 1007950 h 1598613"/>
                <a:gd name="connsiteX14" fmla="*/ 2160582 w 2217741"/>
                <a:gd name="connsiteY14" fmla="*/ 782081 h 1598613"/>
                <a:gd name="connsiteX15" fmla="*/ 2212969 w 2217741"/>
                <a:gd name="connsiteY15" fmla="*/ 639206 h 1598613"/>
                <a:gd name="connsiteX16" fmla="*/ 2027232 w 2217741"/>
                <a:gd name="connsiteY16" fmla="*/ 317876 h 1598613"/>
                <a:gd name="connsiteX17" fmla="*/ 1812919 w 2217741"/>
                <a:gd name="connsiteY17" fmla="*/ 122192 h 1598613"/>
                <a:gd name="connsiteX18" fmla="*/ 1317619 w 2217741"/>
                <a:gd name="connsiteY18" fmla="*/ 4139 h 1598613"/>
                <a:gd name="connsiteX19" fmla="*/ 754914 w 2217741"/>
                <a:gd name="connsiteY19" fmla="*/ 55554 h 1598613"/>
                <a:gd name="connsiteX20" fmla="*/ 407981 w 2217741"/>
                <a:gd name="connsiteY20" fmla="*/ 101254 h 1598613"/>
                <a:gd name="connsiteX21" fmla="*/ 291937 w 2217741"/>
                <a:gd name="connsiteY21" fmla="*/ 323135 h 1598613"/>
                <a:gd name="connsiteX0" fmla="*/ 291937 w 2217741"/>
                <a:gd name="connsiteY0" fmla="*/ 323135 h 1683445"/>
                <a:gd name="connsiteX1" fmla="*/ 111278 w 2217741"/>
                <a:gd name="connsiteY1" fmla="*/ 469412 h 1683445"/>
                <a:gd name="connsiteX2" fmla="*/ 3169 w 2217741"/>
                <a:gd name="connsiteY2" fmla="*/ 601106 h 1683445"/>
                <a:gd name="connsiteX3" fmla="*/ 231769 w 2217741"/>
                <a:gd name="connsiteY3" fmla="*/ 891618 h 1683445"/>
                <a:gd name="connsiteX4" fmla="*/ 107944 w 2217741"/>
                <a:gd name="connsiteY4" fmla="*/ 1177368 h 1683445"/>
                <a:gd name="connsiteX5" fmla="*/ 358199 w 2217741"/>
                <a:gd name="connsiteY5" fmla="*/ 1313689 h 1683445"/>
                <a:gd name="connsiteX6" fmla="*/ 489960 w 2217741"/>
                <a:gd name="connsiteY6" fmla="*/ 1553843 h 1683445"/>
                <a:gd name="connsiteX7" fmla="*/ 909124 w 2217741"/>
                <a:gd name="connsiteY7" fmla="*/ 1581571 h 1683445"/>
                <a:gd name="connsiteX8" fmla="*/ 1317968 w 2217741"/>
                <a:gd name="connsiteY8" fmla="*/ 1681984 h 1683445"/>
                <a:gd name="connsiteX9" fmla="*/ 1622419 w 2217741"/>
                <a:gd name="connsiteY9" fmla="*/ 1496456 h 1683445"/>
                <a:gd name="connsiteX10" fmla="*/ 1808188 w 2217741"/>
                <a:gd name="connsiteY10" fmla="*/ 1416811 h 1683445"/>
                <a:gd name="connsiteX11" fmla="*/ 1875148 w 2217741"/>
                <a:gd name="connsiteY11" fmla="*/ 1232616 h 1683445"/>
                <a:gd name="connsiteX12" fmla="*/ 2017707 w 2217741"/>
                <a:gd name="connsiteY12" fmla="*/ 1086881 h 1683445"/>
                <a:gd name="connsiteX13" fmla="*/ 2136769 w 2217741"/>
                <a:gd name="connsiteY13" fmla="*/ 1007950 h 1683445"/>
                <a:gd name="connsiteX14" fmla="*/ 2160582 w 2217741"/>
                <a:gd name="connsiteY14" fmla="*/ 782081 h 1683445"/>
                <a:gd name="connsiteX15" fmla="*/ 2212969 w 2217741"/>
                <a:gd name="connsiteY15" fmla="*/ 639206 h 1683445"/>
                <a:gd name="connsiteX16" fmla="*/ 2027232 w 2217741"/>
                <a:gd name="connsiteY16" fmla="*/ 317876 h 1683445"/>
                <a:gd name="connsiteX17" fmla="*/ 1812919 w 2217741"/>
                <a:gd name="connsiteY17" fmla="*/ 122192 h 1683445"/>
                <a:gd name="connsiteX18" fmla="*/ 1317619 w 2217741"/>
                <a:gd name="connsiteY18" fmla="*/ 4139 h 1683445"/>
                <a:gd name="connsiteX19" fmla="*/ 754914 w 2217741"/>
                <a:gd name="connsiteY19" fmla="*/ 55554 h 1683445"/>
                <a:gd name="connsiteX20" fmla="*/ 407981 w 2217741"/>
                <a:gd name="connsiteY20" fmla="*/ 101254 h 1683445"/>
                <a:gd name="connsiteX21" fmla="*/ 291937 w 2217741"/>
                <a:gd name="connsiteY21" fmla="*/ 323135 h 1683445"/>
                <a:gd name="connsiteX0" fmla="*/ 291937 w 2217741"/>
                <a:gd name="connsiteY0" fmla="*/ 323135 h 1683574"/>
                <a:gd name="connsiteX1" fmla="*/ 111278 w 2217741"/>
                <a:gd name="connsiteY1" fmla="*/ 469412 h 1683574"/>
                <a:gd name="connsiteX2" fmla="*/ 3169 w 2217741"/>
                <a:gd name="connsiteY2" fmla="*/ 601106 h 1683574"/>
                <a:gd name="connsiteX3" fmla="*/ 231769 w 2217741"/>
                <a:gd name="connsiteY3" fmla="*/ 891618 h 1683574"/>
                <a:gd name="connsiteX4" fmla="*/ 107944 w 2217741"/>
                <a:gd name="connsiteY4" fmla="*/ 1177368 h 1683574"/>
                <a:gd name="connsiteX5" fmla="*/ 358199 w 2217741"/>
                <a:gd name="connsiteY5" fmla="*/ 1313689 h 1683574"/>
                <a:gd name="connsiteX6" fmla="*/ 489960 w 2217741"/>
                <a:gd name="connsiteY6" fmla="*/ 1553843 h 1683574"/>
                <a:gd name="connsiteX7" fmla="*/ 909124 w 2217741"/>
                <a:gd name="connsiteY7" fmla="*/ 1581571 h 1683574"/>
                <a:gd name="connsiteX8" fmla="*/ 1317968 w 2217741"/>
                <a:gd name="connsiteY8" fmla="*/ 1681984 h 1683574"/>
                <a:gd name="connsiteX9" fmla="*/ 1557902 w 2217741"/>
                <a:gd name="connsiteY9" fmla="*/ 1492246 h 1683574"/>
                <a:gd name="connsiteX10" fmla="*/ 1808188 w 2217741"/>
                <a:gd name="connsiteY10" fmla="*/ 1416811 h 1683574"/>
                <a:gd name="connsiteX11" fmla="*/ 1875148 w 2217741"/>
                <a:gd name="connsiteY11" fmla="*/ 1232616 h 1683574"/>
                <a:gd name="connsiteX12" fmla="*/ 2017707 w 2217741"/>
                <a:gd name="connsiteY12" fmla="*/ 1086881 h 1683574"/>
                <a:gd name="connsiteX13" fmla="*/ 2136769 w 2217741"/>
                <a:gd name="connsiteY13" fmla="*/ 1007950 h 1683574"/>
                <a:gd name="connsiteX14" fmla="*/ 2160582 w 2217741"/>
                <a:gd name="connsiteY14" fmla="*/ 782081 h 1683574"/>
                <a:gd name="connsiteX15" fmla="*/ 2212969 w 2217741"/>
                <a:gd name="connsiteY15" fmla="*/ 639206 h 1683574"/>
                <a:gd name="connsiteX16" fmla="*/ 2027232 w 2217741"/>
                <a:gd name="connsiteY16" fmla="*/ 317876 h 1683574"/>
                <a:gd name="connsiteX17" fmla="*/ 1812919 w 2217741"/>
                <a:gd name="connsiteY17" fmla="*/ 122192 h 1683574"/>
                <a:gd name="connsiteX18" fmla="*/ 1317619 w 2217741"/>
                <a:gd name="connsiteY18" fmla="*/ 4139 h 1683574"/>
                <a:gd name="connsiteX19" fmla="*/ 754914 w 2217741"/>
                <a:gd name="connsiteY19" fmla="*/ 55554 h 1683574"/>
                <a:gd name="connsiteX20" fmla="*/ 407981 w 2217741"/>
                <a:gd name="connsiteY20" fmla="*/ 101254 h 1683574"/>
                <a:gd name="connsiteX21" fmla="*/ 291937 w 2217741"/>
                <a:gd name="connsiteY21" fmla="*/ 323135 h 168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217741" h="1683574">
                  <a:moveTo>
                    <a:pt x="291937" y="323135"/>
                  </a:moveTo>
                  <a:cubicBezTo>
                    <a:pt x="242487" y="384495"/>
                    <a:pt x="159406" y="423084"/>
                    <a:pt x="111278" y="469412"/>
                  </a:cubicBezTo>
                  <a:cubicBezTo>
                    <a:pt x="63150" y="515740"/>
                    <a:pt x="-16913" y="530738"/>
                    <a:pt x="3169" y="601106"/>
                  </a:cubicBezTo>
                  <a:cubicBezTo>
                    <a:pt x="23251" y="671474"/>
                    <a:pt x="214307" y="795574"/>
                    <a:pt x="231769" y="891618"/>
                  </a:cubicBezTo>
                  <a:cubicBezTo>
                    <a:pt x="249231" y="987662"/>
                    <a:pt x="86872" y="1107023"/>
                    <a:pt x="107944" y="1177368"/>
                  </a:cubicBezTo>
                  <a:cubicBezTo>
                    <a:pt x="129016" y="1247713"/>
                    <a:pt x="294530" y="1250943"/>
                    <a:pt x="358199" y="1313689"/>
                  </a:cubicBezTo>
                  <a:cubicBezTo>
                    <a:pt x="421868" y="1376435"/>
                    <a:pt x="398139" y="1509196"/>
                    <a:pt x="489960" y="1553843"/>
                  </a:cubicBezTo>
                  <a:cubicBezTo>
                    <a:pt x="581781" y="1598490"/>
                    <a:pt x="771123" y="1560214"/>
                    <a:pt x="909124" y="1581571"/>
                  </a:cubicBezTo>
                  <a:cubicBezTo>
                    <a:pt x="1047125" y="1602928"/>
                    <a:pt x="1209838" y="1696871"/>
                    <a:pt x="1317968" y="1681984"/>
                  </a:cubicBezTo>
                  <a:cubicBezTo>
                    <a:pt x="1426098" y="1667097"/>
                    <a:pt x="1476199" y="1536441"/>
                    <a:pt x="1557902" y="1492246"/>
                  </a:cubicBezTo>
                  <a:cubicBezTo>
                    <a:pt x="1639605" y="1448051"/>
                    <a:pt x="1755314" y="1460083"/>
                    <a:pt x="1808188" y="1416811"/>
                  </a:cubicBezTo>
                  <a:cubicBezTo>
                    <a:pt x="1861062" y="1373539"/>
                    <a:pt x="1840228" y="1287604"/>
                    <a:pt x="1875148" y="1232616"/>
                  </a:cubicBezTo>
                  <a:cubicBezTo>
                    <a:pt x="1910068" y="1177628"/>
                    <a:pt x="1974104" y="1124325"/>
                    <a:pt x="2017707" y="1086881"/>
                  </a:cubicBezTo>
                  <a:cubicBezTo>
                    <a:pt x="2061310" y="1049437"/>
                    <a:pt x="2112957" y="1058750"/>
                    <a:pt x="2136769" y="1007950"/>
                  </a:cubicBezTo>
                  <a:cubicBezTo>
                    <a:pt x="2160581" y="957150"/>
                    <a:pt x="2147882" y="843538"/>
                    <a:pt x="2160582" y="782081"/>
                  </a:cubicBezTo>
                  <a:cubicBezTo>
                    <a:pt x="2173282" y="720624"/>
                    <a:pt x="2235194" y="716573"/>
                    <a:pt x="2212969" y="639206"/>
                  </a:cubicBezTo>
                  <a:cubicBezTo>
                    <a:pt x="2190744" y="561839"/>
                    <a:pt x="2093907" y="404045"/>
                    <a:pt x="2027232" y="317876"/>
                  </a:cubicBezTo>
                  <a:cubicBezTo>
                    <a:pt x="1960557" y="231707"/>
                    <a:pt x="1931188" y="174481"/>
                    <a:pt x="1812919" y="122192"/>
                  </a:cubicBezTo>
                  <a:cubicBezTo>
                    <a:pt x="1694650" y="69903"/>
                    <a:pt x="1493953" y="15245"/>
                    <a:pt x="1317619" y="4139"/>
                  </a:cubicBezTo>
                  <a:cubicBezTo>
                    <a:pt x="1141285" y="-6967"/>
                    <a:pt x="927952" y="2373"/>
                    <a:pt x="754914" y="55554"/>
                  </a:cubicBezTo>
                  <a:cubicBezTo>
                    <a:pt x="581877" y="108735"/>
                    <a:pt x="521435" y="35606"/>
                    <a:pt x="407981" y="101254"/>
                  </a:cubicBezTo>
                  <a:cubicBezTo>
                    <a:pt x="294527" y="166902"/>
                    <a:pt x="341388" y="261775"/>
                    <a:pt x="291937" y="323135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  <a:alpha val="7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08" name="グループ化 507">
              <a:extLst>
                <a:ext uri="{FF2B5EF4-FFF2-40B4-BE49-F238E27FC236}">
                  <a16:creationId xmlns:a16="http://schemas.microsoft.com/office/drawing/2014/main" id="{1ECAC644-D4EB-43BE-A702-0D2A356FB197}"/>
                </a:ext>
              </a:extLst>
            </p:cNvPr>
            <p:cNvGrpSpPr/>
            <p:nvPr/>
          </p:nvGrpSpPr>
          <p:grpSpPr>
            <a:xfrm>
              <a:off x="6113398" y="3181756"/>
              <a:ext cx="1796660" cy="1343269"/>
              <a:chOff x="6113398" y="3181756"/>
              <a:chExt cx="1796660" cy="1343269"/>
            </a:xfrm>
          </p:grpSpPr>
          <p:sp>
            <p:nvSpPr>
              <p:cNvPr id="509" name="小波 161">
                <a:extLst>
                  <a:ext uri="{FF2B5EF4-FFF2-40B4-BE49-F238E27FC236}">
                    <a16:creationId xmlns:a16="http://schemas.microsoft.com/office/drawing/2014/main" id="{EAAF8801-FFF7-4740-8C70-EB33B2627125}"/>
                  </a:ext>
                </a:extLst>
              </p:cNvPr>
              <p:cNvSpPr/>
              <p:nvPr/>
            </p:nvSpPr>
            <p:spPr>
              <a:xfrm rot="9900000">
                <a:off x="6813323" y="3454727"/>
                <a:ext cx="323904" cy="257002"/>
              </a:xfrm>
              <a:custGeom>
                <a:avLst/>
                <a:gdLst>
                  <a:gd name="connsiteX0" fmla="*/ 0 w 567790"/>
                  <a:gd name="connsiteY0" fmla="*/ 27454 h 439259"/>
                  <a:gd name="connsiteX1" fmla="*/ 283895 w 567790"/>
                  <a:gd name="connsiteY1" fmla="*/ 27454 h 439259"/>
                  <a:gd name="connsiteX2" fmla="*/ 567790 w 567790"/>
                  <a:gd name="connsiteY2" fmla="*/ 27454 h 439259"/>
                  <a:gd name="connsiteX3" fmla="*/ 567790 w 567790"/>
                  <a:gd name="connsiteY3" fmla="*/ 411805 h 439259"/>
                  <a:gd name="connsiteX4" fmla="*/ 283895 w 567790"/>
                  <a:gd name="connsiteY4" fmla="*/ 411805 h 439259"/>
                  <a:gd name="connsiteX5" fmla="*/ 0 w 567790"/>
                  <a:gd name="connsiteY5" fmla="*/ 411805 h 439259"/>
                  <a:gd name="connsiteX6" fmla="*/ 0 w 567790"/>
                  <a:gd name="connsiteY6" fmla="*/ 27454 h 439259"/>
                  <a:gd name="connsiteX0" fmla="*/ 0 w 574140"/>
                  <a:gd name="connsiteY0" fmla="*/ 83812 h 412030"/>
                  <a:gd name="connsiteX1" fmla="*/ 290245 w 574140"/>
                  <a:gd name="connsiteY1" fmla="*/ 1262 h 412030"/>
                  <a:gd name="connsiteX2" fmla="*/ 574140 w 574140"/>
                  <a:gd name="connsiteY2" fmla="*/ 1262 h 412030"/>
                  <a:gd name="connsiteX3" fmla="*/ 574140 w 574140"/>
                  <a:gd name="connsiteY3" fmla="*/ 385613 h 412030"/>
                  <a:gd name="connsiteX4" fmla="*/ 290245 w 574140"/>
                  <a:gd name="connsiteY4" fmla="*/ 385613 h 412030"/>
                  <a:gd name="connsiteX5" fmla="*/ 6350 w 574140"/>
                  <a:gd name="connsiteY5" fmla="*/ 385613 h 412030"/>
                  <a:gd name="connsiteX6" fmla="*/ 0 w 574140"/>
                  <a:gd name="connsiteY6" fmla="*/ 83812 h 412030"/>
                  <a:gd name="connsiteX0" fmla="*/ 1543 w 575683"/>
                  <a:gd name="connsiteY0" fmla="*/ 83812 h 412030"/>
                  <a:gd name="connsiteX1" fmla="*/ 291788 w 575683"/>
                  <a:gd name="connsiteY1" fmla="*/ 1262 h 412030"/>
                  <a:gd name="connsiteX2" fmla="*/ 575683 w 575683"/>
                  <a:gd name="connsiteY2" fmla="*/ 1262 h 412030"/>
                  <a:gd name="connsiteX3" fmla="*/ 575683 w 575683"/>
                  <a:gd name="connsiteY3" fmla="*/ 385613 h 412030"/>
                  <a:gd name="connsiteX4" fmla="*/ 291788 w 575683"/>
                  <a:gd name="connsiteY4" fmla="*/ 385613 h 412030"/>
                  <a:gd name="connsiteX5" fmla="*/ 7893 w 575683"/>
                  <a:gd name="connsiteY5" fmla="*/ 385613 h 412030"/>
                  <a:gd name="connsiteX6" fmla="*/ 1543 w 575683"/>
                  <a:gd name="connsiteY6" fmla="*/ 83812 h 412030"/>
                  <a:gd name="connsiteX0" fmla="*/ 17713 w 591853"/>
                  <a:gd name="connsiteY0" fmla="*/ 83812 h 414433"/>
                  <a:gd name="connsiteX1" fmla="*/ 307958 w 591853"/>
                  <a:gd name="connsiteY1" fmla="*/ 1262 h 414433"/>
                  <a:gd name="connsiteX2" fmla="*/ 591853 w 591853"/>
                  <a:gd name="connsiteY2" fmla="*/ 1262 h 414433"/>
                  <a:gd name="connsiteX3" fmla="*/ 591853 w 591853"/>
                  <a:gd name="connsiteY3" fmla="*/ 385613 h 414433"/>
                  <a:gd name="connsiteX4" fmla="*/ 307958 w 591853"/>
                  <a:gd name="connsiteY4" fmla="*/ 385613 h 414433"/>
                  <a:gd name="connsiteX5" fmla="*/ 30413 w 591853"/>
                  <a:gd name="connsiteY5" fmla="*/ 404663 h 414433"/>
                  <a:gd name="connsiteX6" fmla="*/ 17713 w 591853"/>
                  <a:gd name="connsiteY6" fmla="*/ 83812 h 414433"/>
                  <a:gd name="connsiteX0" fmla="*/ 44536 w 618676"/>
                  <a:gd name="connsiteY0" fmla="*/ 83812 h 414433"/>
                  <a:gd name="connsiteX1" fmla="*/ 334781 w 618676"/>
                  <a:gd name="connsiteY1" fmla="*/ 1262 h 414433"/>
                  <a:gd name="connsiteX2" fmla="*/ 618676 w 618676"/>
                  <a:gd name="connsiteY2" fmla="*/ 1262 h 414433"/>
                  <a:gd name="connsiteX3" fmla="*/ 618676 w 618676"/>
                  <a:gd name="connsiteY3" fmla="*/ 385613 h 414433"/>
                  <a:gd name="connsiteX4" fmla="*/ 334781 w 618676"/>
                  <a:gd name="connsiteY4" fmla="*/ 385613 h 414433"/>
                  <a:gd name="connsiteX5" fmla="*/ 57236 w 618676"/>
                  <a:gd name="connsiteY5" fmla="*/ 404663 h 414433"/>
                  <a:gd name="connsiteX6" fmla="*/ 44536 w 618676"/>
                  <a:gd name="connsiteY6" fmla="*/ 83812 h 414433"/>
                  <a:gd name="connsiteX0" fmla="*/ 44536 w 629964"/>
                  <a:gd name="connsiteY0" fmla="*/ 83812 h 414433"/>
                  <a:gd name="connsiteX1" fmla="*/ 334781 w 629964"/>
                  <a:gd name="connsiteY1" fmla="*/ 1262 h 414433"/>
                  <a:gd name="connsiteX2" fmla="*/ 618676 w 629964"/>
                  <a:gd name="connsiteY2" fmla="*/ 1262 h 414433"/>
                  <a:gd name="connsiteX3" fmla="*/ 618676 w 629964"/>
                  <a:gd name="connsiteY3" fmla="*/ 385613 h 414433"/>
                  <a:gd name="connsiteX4" fmla="*/ 334781 w 629964"/>
                  <a:gd name="connsiteY4" fmla="*/ 385613 h 414433"/>
                  <a:gd name="connsiteX5" fmla="*/ 57236 w 629964"/>
                  <a:gd name="connsiteY5" fmla="*/ 404663 h 414433"/>
                  <a:gd name="connsiteX6" fmla="*/ 44536 w 629964"/>
                  <a:gd name="connsiteY6" fmla="*/ 83812 h 414433"/>
                  <a:gd name="connsiteX0" fmla="*/ 44536 w 629964"/>
                  <a:gd name="connsiteY0" fmla="*/ 83812 h 414433"/>
                  <a:gd name="connsiteX1" fmla="*/ 334781 w 629964"/>
                  <a:gd name="connsiteY1" fmla="*/ 1262 h 414433"/>
                  <a:gd name="connsiteX2" fmla="*/ 618676 w 629964"/>
                  <a:gd name="connsiteY2" fmla="*/ 1262 h 414433"/>
                  <a:gd name="connsiteX3" fmla="*/ 618676 w 629964"/>
                  <a:gd name="connsiteY3" fmla="*/ 385613 h 414433"/>
                  <a:gd name="connsiteX4" fmla="*/ 334781 w 629964"/>
                  <a:gd name="connsiteY4" fmla="*/ 385613 h 414433"/>
                  <a:gd name="connsiteX5" fmla="*/ 57236 w 629964"/>
                  <a:gd name="connsiteY5" fmla="*/ 404663 h 414433"/>
                  <a:gd name="connsiteX6" fmla="*/ 44536 w 629964"/>
                  <a:gd name="connsiteY6" fmla="*/ 83812 h 414433"/>
                  <a:gd name="connsiteX0" fmla="*/ 44536 w 629964"/>
                  <a:gd name="connsiteY0" fmla="*/ 84453 h 415074"/>
                  <a:gd name="connsiteX1" fmla="*/ 334781 w 629964"/>
                  <a:gd name="connsiteY1" fmla="*/ 1903 h 415074"/>
                  <a:gd name="connsiteX2" fmla="*/ 618676 w 629964"/>
                  <a:gd name="connsiteY2" fmla="*/ 1903 h 415074"/>
                  <a:gd name="connsiteX3" fmla="*/ 618676 w 629964"/>
                  <a:gd name="connsiteY3" fmla="*/ 386254 h 415074"/>
                  <a:gd name="connsiteX4" fmla="*/ 334781 w 629964"/>
                  <a:gd name="connsiteY4" fmla="*/ 386254 h 415074"/>
                  <a:gd name="connsiteX5" fmla="*/ 57236 w 629964"/>
                  <a:gd name="connsiteY5" fmla="*/ 405304 h 415074"/>
                  <a:gd name="connsiteX6" fmla="*/ 44536 w 629964"/>
                  <a:gd name="connsiteY6" fmla="*/ 84453 h 415074"/>
                  <a:gd name="connsiteX0" fmla="*/ 44536 w 637726"/>
                  <a:gd name="connsiteY0" fmla="*/ 84453 h 415074"/>
                  <a:gd name="connsiteX1" fmla="*/ 334781 w 637726"/>
                  <a:gd name="connsiteY1" fmla="*/ 1903 h 415074"/>
                  <a:gd name="connsiteX2" fmla="*/ 618676 w 637726"/>
                  <a:gd name="connsiteY2" fmla="*/ 1903 h 415074"/>
                  <a:gd name="connsiteX3" fmla="*/ 618676 w 637726"/>
                  <a:gd name="connsiteY3" fmla="*/ 386254 h 415074"/>
                  <a:gd name="connsiteX4" fmla="*/ 334781 w 637726"/>
                  <a:gd name="connsiteY4" fmla="*/ 386254 h 415074"/>
                  <a:gd name="connsiteX5" fmla="*/ 57236 w 637726"/>
                  <a:gd name="connsiteY5" fmla="*/ 405304 h 415074"/>
                  <a:gd name="connsiteX6" fmla="*/ 44536 w 637726"/>
                  <a:gd name="connsiteY6" fmla="*/ 84453 h 415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7726" h="415074">
                    <a:moveTo>
                      <a:pt x="44536" y="84453"/>
                    </a:moveTo>
                    <a:cubicBezTo>
                      <a:pt x="90793" y="17220"/>
                      <a:pt x="239091" y="15661"/>
                      <a:pt x="334781" y="1903"/>
                    </a:cubicBezTo>
                    <a:cubicBezTo>
                      <a:pt x="430471" y="-11855"/>
                      <a:pt x="543094" y="55315"/>
                      <a:pt x="618676" y="1903"/>
                    </a:cubicBezTo>
                    <a:cubicBezTo>
                      <a:pt x="644076" y="66520"/>
                      <a:pt x="644076" y="347037"/>
                      <a:pt x="618676" y="386254"/>
                    </a:cubicBezTo>
                    <a:cubicBezTo>
                      <a:pt x="524044" y="477767"/>
                      <a:pt x="429413" y="294742"/>
                      <a:pt x="334781" y="386254"/>
                    </a:cubicBezTo>
                    <a:cubicBezTo>
                      <a:pt x="240149" y="477767"/>
                      <a:pt x="151868" y="313792"/>
                      <a:pt x="57236" y="405304"/>
                    </a:cubicBezTo>
                    <a:cubicBezTo>
                      <a:pt x="-31664" y="416887"/>
                      <a:pt x="-1721" y="151686"/>
                      <a:pt x="44536" y="84453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フリーフォーム: 図形 509">
                <a:extLst>
                  <a:ext uri="{FF2B5EF4-FFF2-40B4-BE49-F238E27FC236}">
                    <a16:creationId xmlns:a16="http://schemas.microsoft.com/office/drawing/2014/main" id="{B088A977-2B25-4F8D-BA9B-91B0FAFFADD6}"/>
                  </a:ext>
                </a:extLst>
              </p:cNvPr>
              <p:cNvSpPr/>
              <p:nvPr/>
            </p:nvSpPr>
            <p:spPr>
              <a:xfrm rot="2204360">
                <a:off x="6817248" y="4042811"/>
                <a:ext cx="340304" cy="97660"/>
              </a:xfrm>
              <a:custGeom>
                <a:avLst/>
                <a:gdLst>
                  <a:gd name="connsiteX0" fmla="*/ 623863 w 631006"/>
                  <a:gd name="connsiteY0" fmla="*/ 0 h 181085"/>
                  <a:gd name="connsiteX1" fmla="*/ 617436 w 631006"/>
                  <a:gd name="connsiteY1" fmla="*/ 21546 h 181085"/>
                  <a:gd name="connsiteX2" fmla="*/ 631006 w 631006"/>
                  <a:gd name="connsiteY2" fmla="*/ 21431 h 181085"/>
                  <a:gd name="connsiteX3" fmla="*/ 583381 w 631006"/>
                  <a:gd name="connsiteY3" fmla="*/ 181085 h 181085"/>
                  <a:gd name="connsiteX4" fmla="*/ 7143 w 631006"/>
                  <a:gd name="connsiteY4" fmla="*/ 181085 h 181085"/>
                  <a:gd name="connsiteX5" fmla="*/ 15709 w 631006"/>
                  <a:gd name="connsiteY5" fmla="*/ 159654 h 181085"/>
                  <a:gd name="connsiteX6" fmla="*/ 0 w 631006"/>
                  <a:gd name="connsiteY6" fmla="*/ 159654 h 181085"/>
                  <a:gd name="connsiteX7" fmla="*/ 61912 w 631006"/>
                  <a:gd name="connsiteY7" fmla="*/ 4763 h 181085"/>
                  <a:gd name="connsiteX0" fmla="*/ 623863 w 631006"/>
                  <a:gd name="connsiteY0" fmla="*/ 0 h 181085"/>
                  <a:gd name="connsiteX1" fmla="*/ 631006 w 631006"/>
                  <a:gd name="connsiteY1" fmla="*/ 21431 h 181085"/>
                  <a:gd name="connsiteX2" fmla="*/ 583381 w 631006"/>
                  <a:gd name="connsiteY2" fmla="*/ 181085 h 181085"/>
                  <a:gd name="connsiteX3" fmla="*/ 7143 w 631006"/>
                  <a:gd name="connsiteY3" fmla="*/ 181085 h 181085"/>
                  <a:gd name="connsiteX4" fmla="*/ 15709 w 631006"/>
                  <a:gd name="connsiteY4" fmla="*/ 159654 h 181085"/>
                  <a:gd name="connsiteX5" fmla="*/ 0 w 631006"/>
                  <a:gd name="connsiteY5" fmla="*/ 159654 h 181085"/>
                  <a:gd name="connsiteX6" fmla="*/ 61912 w 631006"/>
                  <a:gd name="connsiteY6" fmla="*/ 4763 h 181085"/>
                  <a:gd name="connsiteX7" fmla="*/ 623863 w 631006"/>
                  <a:gd name="connsiteY7" fmla="*/ 0 h 181085"/>
                  <a:gd name="connsiteX0" fmla="*/ 623863 w 631006"/>
                  <a:gd name="connsiteY0" fmla="*/ 0 h 181085"/>
                  <a:gd name="connsiteX1" fmla="*/ 631006 w 631006"/>
                  <a:gd name="connsiteY1" fmla="*/ 21431 h 181085"/>
                  <a:gd name="connsiteX2" fmla="*/ 583381 w 631006"/>
                  <a:gd name="connsiteY2" fmla="*/ 181085 h 181085"/>
                  <a:gd name="connsiteX3" fmla="*/ 7143 w 631006"/>
                  <a:gd name="connsiteY3" fmla="*/ 181085 h 181085"/>
                  <a:gd name="connsiteX4" fmla="*/ 0 w 631006"/>
                  <a:gd name="connsiteY4" fmla="*/ 159654 h 181085"/>
                  <a:gd name="connsiteX5" fmla="*/ 61912 w 631006"/>
                  <a:gd name="connsiteY5" fmla="*/ 4763 h 181085"/>
                  <a:gd name="connsiteX6" fmla="*/ 623863 w 631006"/>
                  <a:gd name="connsiteY6" fmla="*/ 0 h 181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1006" h="181085">
                    <a:moveTo>
                      <a:pt x="623863" y="0"/>
                    </a:moveTo>
                    <a:lnTo>
                      <a:pt x="631006" y="21431"/>
                    </a:lnTo>
                    <a:lnTo>
                      <a:pt x="583381" y="181085"/>
                    </a:lnTo>
                    <a:lnTo>
                      <a:pt x="7143" y="181085"/>
                    </a:lnTo>
                    <a:lnTo>
                      <a:pt x="0" y="159654"/>
                    </a:lnTo>
                    <a:lnTo>
                      <a:pt x="61912" y="4763"/>
                    </a:lnTo>
                    <a:lnTo>
                      <a:pt x="623863" y="0"/>
                    </a:lnTo>
                    <a:close/>
                  </a:path>
                </a:pathLst>
              </a:custGeom>
              <a:solidFill>
                <a:srgbClr val="FF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1" name="小波 161">
                <a:extLst>
                  <a:ext uri="{FF2B5EF4-FFF2-40B4-BE49-F238E27FC236}">
                    <a16:creationId xmlns:a16="http://schemas.microsoft.com/office/drawing/2014/main" id="{9C325A0C-AE41-406F-9D86-7266E12853AE}"/>
                  </a:ext>
                </a:extLst>
              </p:cNvPr>
              <p:cNvSpPr/>
              <p:nvPr/>
            </p:nvSpPr>
            <p:spPr>
              <a:xfrm rot="9900000">
                <a:off x="6594074" y="3542165"/>
                <a:ext cx="323904" cy="257002"/>
              </a:xfrm>
              <a:custGeom>
                <a:avLst/>
                <a:gdLst>
                  <a:gd name="connsiteX0" fmla="*/ 0 w 567790"/>
                  <a:gd name="connsiteY0" fmla="*/ 27454 h 439259"/>
                  <a:gd name="connsiteX1" fmla="*/ 283895 w 567790"/>
                  <a:gd name="connsiteY1" fmla="*/ 27454 h 439259"/>
                  <a:gd name="connsiteX2" fmla="*/ 567790 w 567790"/>
                  <a:gd name="connsiteY2" fmla="*/ 27454 h 439259"/>
                  <a:gd name="connsiteX3" fmla="*/ 567790 w 567790"/>
                  <a:gd name="connsiteY3" fmla="*/ 411805 h 439259"/>
                  <a:gd name="connsiteX4" fmla="*/ 283895 w 567790"/>
                  <a:gd name="connsiteY4" fmla="*/ 411805 h 439259"/>
                  <a:gd name="connsiteX5" fmla="*/ 0 w 567790"/>
                  <a:gd name="connsiteY5" fmla="*/ 411805 h 439259"/>
                  <a:gd name="connsiteX6" fmla="*/ 0 w 567790"/>
                  <a:gd name="connsiteY6" fmla="*/ 27454 h 439259"/>
                  <a:gd name="connsiteX0" fmla="*/ 0 w 574140"/>
                  <a:gd name="connsiteY0" fmla="*/ 83812 h 412030"/>
                  <a:gd name="connsiteX1" fmla="*/ 290245 w 574140"/>
                  <a:gd name="connsiteY1" fmla="*/ 1262 h 412030"/>
                  <a:gd name="connsiteX2" fmla="*/ 574140 w 574140"/>
                  <a:gd name="connsiteY2" fmla="*/ 1262 h 412030"/>
                  <a:gd name="connsiteX3" fmla="*/ 574140 w 574140"/>
                  <a:gd name="connsiteY3" fmla="*/ 385613 h 412030"/>
                  <a:gd name="connsiteX4" fmla="*/ 290245 w 574140"/>
                  <a:gd name="connsiteY4" fmla="*/ 385613 h 412030"/>
                  <a:gd name="connsiteX5" fmla="*/ 6350 w 574140"/>
                  <a:gd name="connsiteY5" fmla="*/ 385613 h 412030"/>
                  <a:gd name="connsiteX6" fmla="*/ 0 w 574140"/>
                  <a:gd name="connsiteY6" fmla="*/ 83812 h 412030"/>
                  <a:gd name="connsiteX0" fmla="*/ 1543 w 575683"/>
                  <a:gd name="connsiteY0" fmla="*/ 83812 h 412030"/>
                  <a:gd name="connsiteX1" fmla="*/ 291788 w 575683"/>
                  <a:gd name="connsiteY1" fmla="*/ 1262 h 412030"/>
                  <a:gd name="connsiteX2" fmla="*/ 575683 w 575683"/>
                  <a:gd name="connsiteY2" fmla="*/ 1262 h 412030"/>
                  <a:gd name="connsiteX3" fmla="*/ 575683 w 575683"/>
                  <a:gd name="connsiteY3" fmla="*/ 385613 h 412030"/>
                  <a:gd name="connsiteX4" fmla="*/ 291788 w 575683"/>
                  <a:gd name="connsiteY4" fmla="*/ 385613 h 412030"/>
                  <a:gd name="connsiteX5" fmla="*/ 7893 w 575683"/>
                  <a:gd name="connsiteY5" fmla="*/ 385613 h 412030"/>
                  <a:gd name="connsiteX6" fmla="*/ 1543 w 575683"/>
                  <a:gd name="connsiteY6" fmla="*/ 83812 h 412030"/>
                  <a:gd name="connsiteX0" fmla="*/ 17713 w 591853"/>
                  <a:gd name="connsiteY0" fmla="*/ 83812 h 414433"/>
                  <a:gd name="connsiteX1" fmla="*/ 307958 w 591853"/>
                  <a:gd name="connsiteY1" fmla="*/ 1262 h 414433"/>
                  <a:gd name="connsiteX2" fmla="*/ 591853 w 591853"/>
                  <a:gd name="connsiteY2" fmla="*/ 1262 h 414433"/>
                  <a:gd name="connsiteX3" fmla="*/ 591853 w 591853"/>
                  <a:gd name="connsiteY3" fmla="*/ 385613 h 414433"/>
                  <a:gd name="connsiteX4" fmla="*/ 307958 w 591853"/>
                  <a:gd name="connsiteY4" fmla="*/ 385613 h 414433"/>
                  <a:gd name="connsiteX5" fmla="*/ 30413 w 591853"/>
                  <a:gd name="connsiteY5" fmla="*/ 404663 h 414433"/>
                  <a:gd name="connsiteX6" fmla="*/ 17713 w 591853"/>
                  <a:gd name="connsiteY6" fmla="*/ 83812 h 414433"/>
                  <a:gd name="connsiteX0" fmla="*/ 44536 w 618676"/>
                  <a:gd name="connsiteY0" fmla="*/ 83812 h 414433"/>
                  <a:gd name="connsiteX1" fmla="*/ 334781 w 618676"/>
                  <a:gd name="connsiteY1" fmla="*/ 1262 h 414433"/>
                  <a:gd name="connsiteX2" fmla="*/ 618676 w 618676"/>
                  <a:gd name="connsiteY2" fmla="*/ 1262 h 414433"/>
                  <a:gd name="connsiteX3" fmla="*/ 618676 w 618676"/>
                  <a:gd name="connsiteY3" fmla="*/ 385613 h 414433"/>
                  <a:gd name="connsiteX4" fmla="*/ 334781 w 618676"/>
                  <a:gd name="connsiteY4" fmla="*/ 385613 h 414433"/>
                  <a:gd name="connsiteX5" fmla="*/ 57236 w 618676"/>
                  <a:gd name="connsiteY5" fmla="*/ 404663 h 414433"/>
                  <a:gd name="connsiteX6" fmla="*/ 44536 w 618676"/>
                  <a:gd name="connsiteY6" fmla="*/ 83812 h 414433"/>
                  <a:gd name="connsiteX0" fmla="*/ 44536 w 629964"/>
                  <a:gd name="connsiteY0" fmla="*/ 83812 h 414433"/>
                  <a:gd name="connsiteX1" fmla="*/ 334781 w 629964"/>
                  <a:gd name="connsiteY1" fmla="*/ 1262 h 414433"/>
                  <a:gd name="connsiteX2" fmla="*/ 618676 w 629964"/>
                  <a:gd name="connsiteY2" fmla="*/ 1262 h 414433"/>
                  <a:gd name="connsiteX3" fmla="*/ 618676 w 629964"/>
                  <a:gd name="connsiteY3" fmla="*/ 385613 h 414433"/>
                  <a:gd name="connsiteX4" fmla="*/ 334781 w 629964"/>
                  <a:gd name="connsiteY4" fmla="*/ 385613 h 414433"/>
                  <a:gd name="connsiteX5" fmla="*/ 57236 w 629964"/>
                  <a:gd name="connsiteY5" fmla="*/ 404663 h 414433"/>
                  <a:gd name="connsiteX6" fmla="*/ 44536 w 629964"/>
                  <a:gd name="connsiteY6" fmla="*/ 83812 h 414433"/>
                  <a:gd name="connsiteX0" fmla="*/ 44536 w 629964"/>
                  <a:gd name="connsiteY0" fmla="*/ 83812 h 414433"/>
                  <a:gd name="connsiteX1" fmla="*/ 334781 w 629964"/>
                  <a:gd name="connsiteY1" fmla="*/ 1262 h 414433"/>
                  <a:gd name="connsiteX2" fmla="*/ 618676 w 629964"/>
                  <a:gd name="connsiteY2" fmla="*/ 1262 h 414433"/>
                  <a:gd name="connsiteX3" fmla="*/ 618676 w 629964"/>
                  <a:gd name="connsiteY3" fmla="*/ 385613 h 414433"/>
                  <a:gd name="connsiteX4" fmla="*/ 334781 w 629964"/>
                  <a:gd name="connsiteY4" fmla="*/ 385613 h 414433"/>
                  <a:gd name="connsiteX5" fmla="*/ 57236 w 629964"/>
                  <a:gd name="connsiteY5" fmla="*/ 404663 h 414433"/>
                  <a:gd name="connsiteX6" fmla="*/ 44536 w 629964"/>
                  <a:gd name="connsiteY6" fmla="*/ 83812 h 414433"/>
                  <a:gd name="connsiteX0" fmla="*/ 44536 w 629964"/>
                  <a:gd name="connsiteY0" fmla="*/ 84453 h 415074"/>
                  <a:gd name="connsiteX1" fmla="*/ 334781 w 629964"/>
                  <a:gd name="connsiteY1" fmla="*/ 1903 h 415074"/>
                  <a:gd name="connsiteX2" fmla="*/ 618676 w 629964"/>
                  <a:gd name="connsiteY2" fmla="*/ 1903 h 415074"/>
                  <a:gd name="connsiteX3" fmla="*/ 618676 w 629964"/>
                  <a:gd name="connsiteY3" fmla="*/ 386254 h 415074"/>
                  <a:gd name="connsiteX4" fmla="*/ 334781 w 629964"/>
                  <a:gd name="connsiteY4" fmla="*/ 386254 h 415074"/>
                  <a:gd name="connsiteX5" fmla="*/ 57236 w 629964"/>
                  <a:gd name="connsiteY5" fmla="*/ 405304 h 415074"/>
                  <a:gd name="connsiteX6" fmla="*/ 44536 w 629964"/>
                  <a:gd name="connsiteY6" fmla="*/ 84453 h 415074"/>
                  <a:gd name="connsiteX0" fmla="*/ 44536 w 637726"/>
                  <a:gd name="connsiteY0" fmla="*/ 84453 h 415074"/>
                  <a:gd name="connsiteX1" fmla="*/ 334781 w 637726"/>
                  <a:gd name="connsiteY1" fmla="*/ 1903 h 415074"/>
                  <a:gd name="connsiteX2" fmla="*/ 618676 w 637726"/>
                  <a:gd name="connsiteY2" fmla="*/ 1903 h 415074"/>
                  <a:gd name="connsiteX3" fmla="*/ 618676 w 637726"/>
                  <a:gd name="connsiteY3" fmla="*/ 386254 h 415074"/>
                  <a:gd name="connsiteX4" fmla="*/ 334781 w 637726"/>
                  <a:gd name="connsiteY4" fmla="*/ 386254 h 415074"/>
                  <a:gd name="connsiteX5" fmla="*/ 57236 w 637726"/>
                  <a:gd name="connsiteY5" fmla="*/ 405304 h 415074"/>
                  <a:gd name="connsiteX6" fmla="*/ 44536 w 637726"/>
                  <a:gd name="connsiteY6" fmla="*/ 84453 h 415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7726" h="415074">
                    <a:moveTo>
                      <a:pt x="44536" y="84453"/>
                    </a:moveTo>
                    <a:cubicBezTo>
                      <a:pt x="90793" y="17220"/>
                      <a:pt x="239091" y="15661"/>
                      <a:pt x="334781" y="1903"/>
                    </a:cubicBezTo>
                    <a:cubicBezTo>
                      <a:pt x="430471" y="-11855"/>
                      <a:pt x="543094" y="55315"/>
                      <a:pt x="618676" y="1903"/>
                    </a:cubicBezTo>
                    <a:cubicBezTo>
                      <a:pt x="644076" y="66520"/>
                      <a:pt x="644076" y="347037"/>
                      <a:pt x="618676" y="386254"/>
                    </a:cubicBezTo>
                    <a:cubicBezTo>
                      <a:pt x="524044" y="477767"/>
                      <a:pt x="429413" y="294742"/>
                      <a:pt x="334781" y="386254"/>
                    </a:cubicBezTo>
                    <a:cubicBezTo>
                      <a:pt x="240149" y="477767"/>
                      <a:pt x="151868" y="313792"/>
                      <a:pt x="57236" y="405304"/>
                    </a:cubicBezTo>
                    <a:cubicBezTo>
                      <a:pt x="-31664" y="416887"/>
                      <a:pt x="-1721" y="151686"/>
                      <a:pt x="44536" y="84453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小波 161">
                <a:extLst>
                  <a:ext uri="{FF2B5EF4-FFF2-40B4-BE49-F238E27FC236}">
                    <a16:creationId xmlns:a16="http://schemas.microsoft.com/office/drawing/2014/main" id="{D5383ADB-FE5F-4782-B9D5-29FC71BF1491}"/>
                  </a:ext>
                </a:extLst>
              </p:cNvPr>
              <p:cNvSpPr/>
              <p:nvPr/>
            </p:nvSpPr>
            <p:spPr>
              <a:xfrm rot="9900000">
                <a:off x="6341661" y="3339759"/>
                <a:ext cx="323904" cy="257002"/>
              </a:xfrm>
              <a:custGeom>
                <a:avLst/>
                <a:gdLst>
                  <a:gd name="connsiteX0" fmla="*/ 0 w 567790"/>
                  <a:gd name="connsiteY0" fmla="*/ 27454 h 439259"/>
                  <a:gd name="connsiteX1" fmla="*/ 283895 w 567790"/>
                  <a:gd name="connsiteY1" fmla="*/ 27454 h 439259"/>
                  <a:gd name="connsiteX2" fmla="*/ 567790 w 567790"/>
                  <a:gd name="connsiteY2" fmla="*/ 27454 h 439259"/>
                  <a:gd name="connsiteX3" fmla="*/ 567790 w 567790"/>
                  <a:gd name="connsiteY3" fmla="*/ 411805 h 439259"/>
                  <a:gd name="connsiteX4" fmla="*/ 283895 w 567790"/>
                  <a:gd name="connsiteY4" fmla="*/ 411805 h 439259"/>
                  <a:gd name="connsiteX5" fmla="*/ 0 w 567790"/>
                  <a:gd name="connsiteY5" fmla="*/ 411805 h 439259"/>
                  <a:gd name="connsiteX6" fmla="*/ 0 w 567790"/>
                  <a:gd name="connsiteY6" fmla="*/ 27454 h 439259"/>
                  <a:gd name="connsiteX0" fmla="*/ 0 w 574140"/>
                  <a:gd name="connsiteY0" fmla="*/ 83812 h 412030"/>
                  <a:gd name="connsiteX1" fmla="*/ 290245 w 574140"/>
                  <a:gd name="connsiteY1" fmla="*/ 1262 h 412030"/>
                  <a:gd name="connsiteX2" fmla="*/ 574140 w 574140"/>
                  <a:gd name="connsiteY2" fmla="*/ 1262 h 412030"/>
                  <a:gd name="connsiteX3" fmla="*/ 574140 w 574140"/>
                  <a:gd name="connsiteY3" fmla="*/ 385613 h 412030"/>
                  <a:gd name="connsiteX4" fmla="*/ 290245 w 574140"/>
                  <a:gd name="connsiteY4" fmla="*/ 385613 h 412030"/>
                  <a:gd name="connsiteX5" fmla="*/ 6350 w 574140"/>
                  <a:gd name="connsiteY5" fmla="*/ 385613 h 412030"/>
                  <a:gd name="connsiteX6" fmla="*/ 0 w 574140"/>
                  <a:gd name="connsiteY6" fmla="*/ 83812 h 412030"/>
                  <a:gd name="connsiteX0" fmla="*/ 1543 w 575683"/>
                  <a:gd name="connsiteY0" fmla="*/ 83812 h 412030"/>
                  <a:gd name="connsiteX1" fmla="*/ 291788 w 575683"/>
                  <a:gd name="connsiteY1" fmla="*/ 1262 h 412030"/>
                  <a:gd name="connsiteX2" fmla="*/ 575683 w 575683"/>
                  <a:gd name="connsiteY2" fmla="*/ 1262 h 412030"/>
                  <a:gd name="connsiteX3" fmla="*/ 575683 w 575683"/>
                  <a:gd name="connsiteY3" fmla="*/ 385613 h 412030"/>
                  <a:gd name="connsiteX4" fmla="*/ 291788 w 575683"/>
                  <a:gd name="connsiteY4" fmla="*/ 385613 h 412030"/>
                  <a:gd name="connsiteX5" fmla="*/ 7893 w 575683"/>
                  <a:gd name="connsiteY5" fmla="*/ 385613 h 412030"/>
                  <a:gd name="connsiteX6" fmla="*/ 1543 w 575683"/>
                  <a:gd name="connsiteY6" fmla="*/ 83812 h 412030"/>
                  <a:gd name="connsiteX0" fmla="*/ 17713 w 591853"/>
                  <a:gd name="connsiteY0" fmla="*/ 83812 h 414433"/>
                  <a:gd name="connsiteX1" fmla="*/ 307958 w 591853"/>
                  <a:gd name="connsiteY1" fmla="*/ 1262 h 414433"/>
                  <a:gd name="connsiteX2" fmla="*/ 591853 w 591853"/>
                  <a:gd name="connsiteY2" fmla="*/ 1262 h 414433"/>
                  <a:gd name="connsiteX3" fmla="*/ 591853 w 591853"/>
                  <a:gd name="connsiteY3" fmla="*/ 385613 h 414433"/>
                  <a:gd name="connsiteX4" fmla="*/ 307958 w 591853"/>
                  <a:gd name="connsiteY4" fmla="*/ 385613 h 414433"/>
                  <a:gd name="connsiteX5" fmla="*/ 30413 w 591853"/>
                  <a:gd name="connsiteY5" fmla="*/ 404663 h 414433"/>
                  <a:gd name="connsiteX6" fmla="*/ 17713 w 591853"/>
                  <a:gd name="connsiteY6" fmla="*/ 83812 h 414433"/>
                  <a:gd name="connsiteX0" fmla="*/ 44536 w 618676"/>
                  <a:gd name="connsiteY0" fmla="*/ 83812 h 414433"/>
                  <a:gd name="connsiteX1" fmla="*/ 334781 w 618676"/>
                  <a:gd name="connsiteY1" fmla="*/ 1262 h 414433"/>
                  <a:gd name="connsiteX2" fmla="*/ 618676 w 618676"/>
                  <a:gd name="connsiteY2" fmla="*/ 1262 h 414433"/>
                  <a:gd name="connsiteX3" fmla="*/ 618676 w 618676"/>
                  <a:gd name="connsiteY3" fmla="*/ 385613 h 414433"/>
                  <a:gd name="connsiteX4" fmla="*/ 334781 w 618676"/>
                  <a:gd name="connsiteY4" fmla="*/ 385613 h 414433"/>
                  <a:gd name="connsiteX5" fmla="*/ 57236 w 618676"/>
                  <a:gd name="connsiteY5" fmla="*/ 404663 h 414433"/>
                  <a:gd name="connsiteX6" fmla="*/ 44536 w 618676"/>
                  <a:gd name="connsiteY6" fmla="*/ 83812 h 414433"/>
                  <a:gd name="connsiteX0" fmla="*/ 44536 w 629964"/>
                  <a:gd name="connsiteY0" fmla="*/ 83812 h 414433"/>
                  <a:gd name="connsiteX1" fmla="*/ 334781 w 629964"/>
                  <a:gd name="connsiteY1" fmla="*/ 1262 h 414433"/>
                  <a:gd name="connsiteX2" fmla="*/ 618676 w 629964"/>
                  <a:gd name="connsiteY2" fmla="*/ 1262 h 414433"/>
                  <a:gd name="connsiteX3" fmla="*/ 618676 w 629964"/>
                  <a:gd name="connsiteY3" fmla="*/ 385613 h 414433"/>
                  <a:gd name="connsiteX4" fmla="*/ 334781 w 629964"/>
                  <a:gd name="connsiteY4" fmla="*/ 385613 h 414433"/>
                  <a:gd name="connsiteX5" fmla="*/ 57236 w 629964"/>
                  <a:gd name="connsiteY5" fmla="*/ 404663 h 414433"/>
                  <a:gd name="connsiteX6" fmla="*/ 44536 w 629964"/>
                  <a:gd name="connsiteY6" fmla="*/ 83812 h 414433"/>
                  <a:gd name="connsiteX0" fmla="*/ 44536 w 629964"/>
                  <a:gd name="connsiteY0" fmla="*/ 83812 h 414433"/>
                  <a:gd name="connsiteX1" fmla="*/ 334781 w 629964"/>
                  <a:gd name="connsiteY1" fmla="*/ 1262 h 414433"/>
                  <a:gd name="connsiteX2" fmla="*/ 618676 w 629964"/>
                  <a:gd name="connsiteY2" fmla="*/ 1262 h 414433"/>
                  <a:gd name="connsiteX3" fmla="*/ 618676 w 629964"/>
                  <a:gd name="connsiteY3" fmla="*/ 385613 h 414433"/>
                  <a:gd name="connsiteX4" fmla="*/ 334781 w 629964"/>
                  <a:gd name="connsiteY4" fmla="*/ 385613 h 414433"/>
                  <a:gd name="connsiteX5" fmla="*/ 57236 w 629964"/>
                  <a:gd name="connsiteY5" fmla="*/ 404663 h 414433"/>
                  <a:gd name="connsiteX6" fmla="*/ 44536 w 629964"/>
                  <a:gd name="connsiteY6" fmla="*/ 83812 h 414433"/>
                  <a:gd name="connsiteX0" fmla="*/ 44536 w 629964"/>
                  <a:gd name="connsiteY0" fmla="*/ 84453 h 415074"/>
                  <a:gd name="connsiteX1" fmla="*/ 334781 w 629964"/>
                  <a:gd name="connsiteY1" fmla="*/ 1903 h 415074"/>
                  <a:gd name="connsiteX2" fmla="*/ 618676 w 629964"/>
                  <a:gd name="connsiteY2" fmla="*/ 1903 h 415074"/>
                  <a:gd name="connsiteX3" fmla="*/ 618676 w 629964"/>
                  <a:gd name="connsiteY3" fmla="*/ 386254 h 415074"/>
                  <a:gd name="connsiteX4" fmla="*/ 334781 w 629964"/>
                  <a:gd name="connsiteY4" fmla="*/ 386254 h 415074"/>
                  <a:gd name="connsiteX5" fmla="*/ 57236 w 629964"/>
                  <a:gd name="connsiteY5" fmla="*/ 405304 h 415074"/>
                  <a:gd name="connsiteX6" fmla="*/ 44536 w 629964"/>
                  <a:gd name="connsiteY6" fmla="*/ 84453 h 415074"/>
                  <a:gd name="connsiteX0" fmla="*/ 44536 w 637726"/>
                  <a:gd name="connsiteY0" fmla="*/ 84453 h 415074"/>
                  <a:gd name="connsiteX1" fmla="*/ 334781 w 637726"/>
                  <a:gd name="connsiteY1" fmla="*/ 1903 h 415074"/>
                  <a:gd name="connsiteX2" fmla="*/ 618676 w 637726"/>
                  <a:gd name="connsiteY2" fmla="*/ 1903 h 415074"/>
                  <a:gd name="connsiteX3" fmla="*/ 618676 w 637726"/>
                  <a:gd name="connsiteY3" fmla="*/ 386254 h 415074"/>
                  <a:gd name="connsiteX4" fmla="*/ 334781 w 637726"/>
                  <a:gd name="connsiteY4" fmla="*/ 386254 h 415074"/>
                  <a:gd name="connsiteX5" fmla="*/ 57236 w 637726"/>
                  <a:gd name="connsiteY5" fmla="*/ 405304 h 415074"/>
                  <a:gd name="connsiteX6" fmla="*/ 44536 w 637726"/>
                  <a:gd name="connsiteY6" fmla="*/ 84453 h 415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7726" h="415074">
                    <a:moveTo>
                      <a:pt x="44536" y="84453"/>
                    </a:moveTo>
                    <a:cubicBezTo>
                      <a:pt x="90793" y="17220"/>
                      <a:pt x="239091" y="15661"/>
                      <a:pt x="334781" y="1903"/>
                    </a:cubicBezTo>
                    <a:cubicBezTo>
                      <a:pt x="430471" y="-11855"/>
                      <a:pt x="543094" y="55315"/>
                      <a:pt x="618676" y="1903"/>
                    </a:cubicBezTo>
                    <a:cubicBezTo>
                      <a:pt x="644076" y="66520"/>
                      <a:pt x="644076" y="347037"/>
                      <a:pt x="618676" y="386254"/>
                    </a:cubicBezTo>
                    <a:cubicBezTo>
                      <a:pt x="524044" y="477767"/>
                      <a:pt x="429413" y="294742"/>
                      <a:pt x="334781" y="386254"/>
                    </a:cubicBezTo>
                    <a:cubicBezTo>
                      <a:pt x="240149" y="477767"/>
                      <a:pt x="151868" y="313792"/>
                      <a:pt x="57236" y="405304"/>
                    </a:cubicBezTo>
                    <a:cubicBezTo>
                      <a:pt x="-31664" y="416887"/>
                      <a:pt x="-1721" y="151686"/>
                      <a:pt x="44536" y="84453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3" name="小波 161">
                <a:extLst>
                  <a:ext uri="{FF2B5EF4-FFF2-40B4-BE49-F238E27FC236}">
                    <a16:creationId xmlns:a16="http://schemas.microsoft.com/office/drawing/2014/main" id="{2B755C91-3FA0-411C-9446-B6983440B355}"/>
                  </a:ext>
                </a:extLst>
              </p:cNvPr>
              <p:cNvSpPr/>
              <p:nvPr/>
            </p:nvSpPr>
            <p:spPr>
              <a:xfrm rot="9000000">
                <a:off x="6589575" y="3987033"/>
                <a:ext cx="323904" cy="257002"/>
              </a:xfrm>
              <a:custGeom>
                <a:avLst/>
                <a:gdLst>
                  <a:gd name="connsiteX0" fmla="*/ 0 w 567790"/>
                  <a:gd name="connsiteY0" fmla="*/ 27454 h 439259"/>
                  <a:gd name="connsiteX1" fmla="*/ 283895 w 567790"/>
                  <a:gd name="connsiteY1" fmla="*/ 27454 h 439259"/>
                  <a:gd name="connsiteX2" fmla="*/ 567790 w 567790"/>
                  <a:gd name="connsiteY2" fmla="*/ 27454 h 439259"/>
                  <a:gd name="connsiteX3" fmla="*/ 567790 w 567790"/>
                  <a:gd name="connsiteY3" fmla="*/ 411805 h 439259"/>
                  <a:gd name="connsiteX4" fmla="*/ 283895 w 567790"/>
                  <a:gd name="connsiteY4" fmla="*/ 411805 h 439259"/>
                  <a:gd name="connsiteX5" fmla="*/ 0 w 567790"/>
                  <a:gd name="connsiteY5" fmla="*/ 411805 h 439259"/>
                  <a:gd name="connsiteX6" fmla="*/ 0 w 567790"/>
                  <a:gd name="connsiteY6" fmla="*/ 27454 h 439259"/>
                  <a:gd name="connsiteX0" fmla="*/ 0 w 574140"/>
                  <a:gd name="connsiteY0" fmla="*/ 83812 h 412030"/>
                  <a:gd name="connsiteX1" fmla="*/ 290245 w 574140"/>
                  <a:gd name="connsiteY1" fmla="*/ 1262 h 412030"/>
                  <a:gd name="connsiteX2" fmla="*/ 574140 w 574140"/>
                  <a:gd name="connsiteY2" fmla="*/ 1262 h 412030"/>
                  <a:gd name="connsiteX3" fmla="*/ 574140 w 574140"/>
                  <a:gd name="connsiteY3" fmla="*/ 385613 h 412030"/>
                  <a:gd name="connsiteX4" fmla="*/ 290245 w 574140"/>
                  <a:gd name="connsiteY4" fmla="*/ 385613 h 412030"/>
                  <a:gd name="connsiteX5" fmla="*/ 6350 w 574140"/>
                  <a:gd name="connsiteY5" fmla="*/ 385613 h 412030"/>
                  <a:gd name="connsiteX6" fmla="*/ 0 w 574140"/>
                  <a:gd name="connsiteY6" fmla="*/ 83812 h 412030"/>
                  <a:gd name="connsiteX0" fmla="*/ 1543 w 575683"/>
                  <a:gd name="connsiteY0" fmla="*/ 83812 h 412030"/>
                  <a:gd name="connsiteX1" fmla="*/ 291788 w 575683"/>
                  <a:gd name="connsiteY1" fmla="*/ 1262 h 412030"/>
                  <a:gd name="connsiteX2" fmla="*/ 575683 w 575683"/>
                  <a:gd name="connsiteY2" fmla="*/ 1262 h 412030"/>
                  <a:gd name="connsiteX3" fmla="*/ 575683 w 575683"/>
                  <a:gd name="connsiteY3" fmla="*/ 385613 h 412030"/>
                  <a:gd name="connsiteX4" fmla="*/ 291788 w 575683"/>
                  <a:gd name="connsiteY4" fmla="*/ 385613 h 412030"/>
                  <a:gd name="connsiteX5" fmla="*/ 7893 w 575683"/>
                  <a:gd name="connsiteY5" fmla="*/ 385613 h 412030"/>
                  <a:gd name="connsiteX6" fmla="*/ 1543 w 575683"/>
                  <a:gd name="connsiteY6" fmla="*/ 83812 h 412030"/>
                  <a:gd name="connsiteX0" fmla="*/ 17713 w 591853"/>
                  <a:gd name="connsiteY0" fmla="*/ 83812 h 414433"/>
                  <a:gd name="connsiteX1" fmla="*/ 307958 w 591853"/>
                  <a:gd name="connsiteY1" fmla="*/ 1262 h 414433"/>
                  <a:gd name="connsiteX2" fmla="*/ 591853 w 591853"/>
                  <a:gd name="connsiteY2" fmla="*/ 1262 h 414433"/>
                  <a:gd name="connsiteX3" fmla="*/ 591853 w 591853"/>
                  <a:gd name="connsiteY3" fmla="*/ 385613 h 414433"/>
                  <a:gd name="connsiteX4" fmla="*/ 307958 w 591853"/>
                  <a:gd name="connsiteY4" fmla="*/ 385613 h 414433"/>
                  <a:gd name="connsiteX5" fmla="*/ 30413 w 591853"/>
                  <a:gd name="connsiteY5" fmla="*/ 404663 h 414433"/>
                  <a:gd name="connsiteX6" fmla="*/ 17713 w 591853"/>
                  <a:gd name="connsiteY6" fmla="*/ 83812 h 414433"/>
                  <a:gd name="connsiteX0" fmla="*/ 44536 w 618676"/>
                  <a:gd name="connsiteY0" fmla="*/ 83812 h 414433"/>
                  <a:gd name="connsiteX1" fmla="*/ 334781 w 618676"/>
                  <a:gd name="connsiteY1" fmla="*/ 1262 h 414433"/>
                  <a:gd name="connsiteX2" fmla="*/ 618676 w 618676"/>
                  <a:gd name="connsiteY2" fmla="*/ 1262 h 414433"/>
                  <a:gd name="connsiteX3" fmla="*/ 618676 w 618676"/>
                  <a:gd name="connsiteY3" fmla="*/ 385613 h 414433"/>
                  <a:gd name="connsiteX4" fmla="*/ 334781 w 618676"/>
                  <a:gd name="connsiteY4" fmla="*/ 385613 h 414433"/>
                  <a:gd name="connsiteX5" fmla="*/ 57236 w 618676"/>
                  <a:gd name="connsiteY5" fmla="*/ 404663 h 414433"/>
                  <a:gd name="connsiteX6" fmla="*/ 44536 w 618676"/>
                  <a:gd name="connsiteY6" fmla="*/ 83812 h 414433"/>
                  <a:gd name="connsiteX0" fmla="*/ 44536 w 629964"/>
                  <a:gd name="connsiteY0" fmla="*/ 83812 h 414433"/>
                  <a:gd name="connsiteX1" fmla="*/ 334781 w 629964"/>
                  <a:gd name="connsiteY1" fmla="*/ 1262 h 414433"/>
                  <a:gd name="connsiteX2" fmla="*/ 618676 w 629964"/>
                  <a:gd name="connsiteY2" fmla="*/ 1262 h 414433"/>
                  <a:gd name="connsiteX3" fmla="*/ 618676 w 629964"/>
                  <a:gd name="connsiteY3" fmla="*/ 385613 h 414433"/>
                  <a:gd name="connsiteX4" fmla="*/ 334781 w 629964"/>
                  <a:gd name="connsiteY4" fmla="*/ 385613 h 414433"/>
                  <a:gd name="connsiteX5" fmla="*/ 57236 w 629964"/>
                  <a:gd name="connsiteY5" fmla="*/ 404663 h 414433"/>
                  <a:gd name="connsiteX6" fmla="*/ 44536 w 629964"/>
                  <a:gd name="connsiteY6" fmla="*/ 83812 h 414433"/>
                  <a:gd name="connsiteX0" fmla="*/ 44536 w 629964"/>
                  <a:gd name="connsiteY0" fmla="*/ 83812 h 414433"/>
                  <a:gd name="connsiteX1" fmla="*/ 334781 w 629964"/>
                  <a:gd name="connsiteY1" fmla="*/ 1262 h 414433"/>
                  <a:gd name="connsiteX2" fmla="*/ 618676 w 629964"/>
                  <a:gd name="connsiteY2" fmla="*/ 1262 h 414433"/>
                  <a:gd name="connsiteX3" fmla="*/ 618676 w 629964"/>
                  <a:gd name="connsiteY3" fmla="*/ 385613 h 414433"/>
                  <a:gd name="connsiteX4" fmla="*/ 334781 w 629964"/>
                  <a:gd name="connsiteY4" fmla="*/ 385613 h 414433"/>
                  <a:gd name="connsiteX5" fmla="*/ 57236 w 629964"/>
                  <a:gd name="connsiteY5" fmla="*/ 404663 h 414433"/>
                  <a:gd name="connsiteX6" fmla="*/ 44536 w 629964"/>
                  <a:gd name="connsiteY6" fmla="*/ 83812 h 414433"/>
                  <a:gd name="connsiteX0" fmla="*/ 44536 w 629964"/>
                  <a:gd name="connsiteY0" fmla="*/ 84453 h 415074"/>
                  <a:gd name="connsiteX1" fmla="*/ 334781 w 629964"/>
                  <a:gd name="connsiteY1" fmla="*/ 1903 h 415074"/>
                  <a:gd name="connsiteX2" fmla="*/ 618676 w 629964"/>
                  <a:gd name="connsiteY2" fmla="*/ 1903 h 415074"/>
                  <a:gd name="connsiteX3" fmla="*/ 618676 w 629964"/>
                  <a:gd name="connsiteY3" fmla="*/ 386254 h 415074"/>
                  <a:gd name="connsiteX4" fmla="*/ 334781 w 629964"/>
                  <a:gd name="connsiteY4" fmla="*/ 386254 h 415074"/>
                  <a:gd name="connsiteX5" fmla="*/ 57236 w 629964"/>
                  <a:gd name="connsiteY5" fmla="*/ 405304 h 415074"/>
                  <a:gd name="connsiteX6" fmla="*/ 44536 w 629964"/>
                  <a:gd name="connsiteY6" fmla="*/ 84453 h 415074"/>
                  <a:gd name="connsiteX0" fmla="*/ 44536 w 637726"/>
                  <a:gd name="connsiteY0" fmla="*/ 84453 h 415074"/>
                  <a:gd name="connsiteX1" fmla="*/ 334781 w 637726"/>
                  <a:gd name="connsiteY1" fmla="*/ 1903 h 415074"/>
                  <a:gd name="connsiteX2" fmla="*/ 618676 w 637726"/>
                  <a:gd name="connsiteY2" fmla="*/ 1903 h 415074"/>
                  <a:gd name="connsiteX3" fmla="*/ 618676 w 637726"/>
                  <a:gd name="connsiteY3" fmla="*/ 386254 h 415074"/>
                  <a:gd name="connsiteX4" fmla="*/ 334781 w 637726"/>
                  <a:gd name="connsiteY4" fmla="*/ 386254 h 415074"/>
                  <a:gd name="connsiteX5" fmla="*/ 57236 w 637726"/>
                  <a:gd name="connsiteY5" fmla="*/ 405304 h 415074"/>
                  <a:gd name="connsiteX6" fmla="*/ 44536 w 637726"/>
                  <a:gd name="connsiteY6" fmla="*/ 84453 h 415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7726" h="415074">
                    <a:moveTo>
                      <a:pt x="44536" y="84453"/>
                    </a:moveTo>
                    <a:cubicBezTo>
                      <a:pt x="90793" y="17220"/>
                      <a:pt x="239091" y="15661"/>
                      <a:pt x="334781" y="1903"/>
                    </a:cubicBezTo>
                    <a:cubicBezTo>
                      <a:pt x="430471" y="-11855"/>
                      <a:pt x="543094" y="55315"/>
                      <a:pt x="618676" y="1903"/>
                    </a:cubicBezTo>
                    <a:cubicBezTo>
                      <a:pt x="644076" y="66520"/>
                      <a:pt x="644076" y="347037"/>
                      <a:pt x="618676" y="386254"/>
                    </a:cubicBezTo>
                    <a:cubicBezTo>
                      <a:pt x="524044" y="477767"/>
                      <a:pt x="429413" y="294742"/>
                      <a:pt x="334781" y="386254"/>
                    </a:cubicBezTo>
                    <a:cubicBezTo>
                      <a:pt x="240149" y="477767"/>
                      <a:pt x="151868" y="313792"/>
                      <a:pt x="57236" y="405304"/>
                    </a:cubicBezTo>
                    <a:cubicBezTo>
                      <a:pt x="-31664" y="416887"/>
                      <a:pt x="-1721" y="151686"/>
                      <a:pt x="44536" y="84453"/>
                    </a:cubicBezTo>
                    <a:close/>
                  </a:path>
                </a:pathLst>
              </a:custGeom>
              <a:solidFill>
                <a:srgbClr val="FFFF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4" name="小波 161">
                <a:extLst>
                  <a:ext uri="{FF2B5EF4-FFF2-40B4-BE49-F238E27FC236}">
                    <a16:creationId xmlns:a16="http://schemas.microsoft.com/office/drawing/2014/main" id="{AB2BF10F-4FC2-45CE-8925-8D9A388DC056}"/>
                  </a:ext>
                </a:extLst>
              </p:cNvPr>
              <p:cNvSpPr/>
              <p:nvPr/>
            </p:nvSpPr>
            <p:spPr>
              <a:xfrm rot="9000000">
                <a:off x="7480163" y="3851303"/>
                <a:ext cx="323904" cy="257002"/>
              </a:xfrm>
              <a:custGeom>
                <a:avLst/>
                <a:gdLst>
                  <a:gd name="connsiteX0" fmla="*/ 0 w 567790"/>
                  <a:gd name="connsiteY0" fmla="*/ 27454 h 439259"/>
                  <a:gd name="connsiteX1" fmla="*/ 283895 w 567790"/>
                  <a:gd name="connsiteY1" fmla="*/ 27454 h 439259"/>
                  <a:gd name="connsiteX2" fmla="*/ 567790 w 567790"/>
                  <a:gd name="connsiteY2" fmla="*/ 27454 h 439259"/>
                  <a:gd name="connsiteX3" fmla="*/ 567790 w 567790"/>
                  <a:gd name="connsiteY3" fmla="*/ 411805 h 439259"/>
                  <a:gd name="connsiteX4" fmla="*/ 283895 w 567790"/>
                  <a:gd name="connsiteY4" fmla="*/ 411805 h 439259"/>
                  <a:gd name="connsiteX5" fmla="*/ 0 w 567790"/>
                  <a:gd name="connsiteY5" fmla="*/ 411805 h 439259"/>
                  <a:gd name="connsiteX6" fmla="*/ 0 w 567790"/>
                  <a:gd name="connsiteY6" fmla="*/ 27454 h 439259"/>
                  <a:gd name="connsiteX0" fmla="*/ 0 w 574140"/>
                  <a:gd name="connsiteY0" fmla="*/ 83812 h 412030"/>
                  <a:gd name="connsiteX1" fmla="*/ 290245 w 574140"/>
                  <a:gd name="connsiteY1" fmla="*/ 1262 h 412030"/>
                  <a:gd name="connsiteX2" fmla="*/ 574140 w 574140"/>
                  <a:gd name="connsiteY2" fmla="*/ 1262 h 412030"/>
                  <a:gd name="connsiteX3" fmla="*/ 574140 w 574140"/>
                  <a:gd name="connsiteY3" fmla="*/ 385613 h 412030"/>
                  <a:gd name="connsiteX4" fmla="*/ 290245 w 574140"/>
                  <a:gd name="connsiteY4" fmla="*/ 385613 h 412030"/>
                  <a:gd name="connsiteX5" fmla="*/ 6350 w 574140"/>
                  <a:gd name="connsiteY5" fmla="*/ 385613 h 412030"/>
                  <a:gd name="connsiteX6" fmla="*/ 0 w 574140"/>
                  <a:gd name="connsiteY6" fmla="*/ 83812 h 412030"/>
                  <a:gd name="connsiteX0" fmla="*/ 1543 w 575683"/>
                  <a:gd name="connsiteY0" fmla="*/ 83812 h 412030"/>
                  <a:gd name="connsiteX1" fmla="*/ 291788 w 575683"/>
                  <a:gd name="connsiteY1" fmla="*/ 1262 h 412030"/>
                  <a:gd name="connsiteX2" fmla="*/ 575683 w 575683"/>
                  <a:gd name="connsiteY2" fmla="*/ 1262 h 412030"/>
                  <a:gd name="connsiteX3" fmla="*/ 575683 w 575683"/>
                  <a:gd name="connsiteY3" fmla="*/ 385613 h 412030"/>
                  <a:gd name="connsiteX4" fmla="*/ 291788 w 575683"/>
                  <a:gd name="connsiteY4" fmla="*/ 385613 h 412030"/>
                  <a:gd name="connsiteX5" fmla="*/ 7893 w 575683"/>
                  <a:gd name="connsiteY5" fmla="*/ 385613 h 412030"/>
                  <a:gd name="connsiteX6" fmla="*/ 1543 w 575683"/>
                  <a:gd name="connsiteY6" fmla="*/ 83812 h 412030"/>
                  <a:gd name="connsiteX0" fmla="*/ 17713 w 591853"/>
                  <a:gd name="connsiteY0" fmla="*/ 83812 h 414433"/>
                  <a:gd name="connsiteX1" fmla="*/ 307958 w 591853"/>
                  <a:gd name="connsiteY1" fmla="*/ 1262 h 414433"/>
                  <a:gd name="connsiteX2" fmla="*/ 591853 w 591853"/>
                  <a:gd name="connsiteY2" fmla="*/ 1262 h 414433"/>
                  <a:gd name="connsiteX3" fmla="*/ 591853 w 591853"/>
                  <a:gd name="connsiteY3" fmla="*/ 385613 h 414433"/>
                  <a:gd name="connsiteX4" fmla="*/ 307958 w 591853"/>
                  <a:gd name="connsiteY4" fmla="*/ 385613 h 414433"/>
                  <a:gd name="connsiteX5" fmla="*/ 30413 w 591853"/>
                  <a:gd name="connsiteY5" fmla="*/ 404663 h 414433"/>
                  <a:gd name="connsiteX6" fmla="*/ 17713 w 591853"/>
                  <a:gd name="connsiteY6" fmla="*/ 83812 h 414433"/>
                  <a:gd name="connsiteX0" fmla="*/ 44536 w 618676"/>
                  <a:gd name="connsiteY0" fmla="*/ 83812 h 414433"/>
                  <a:gd name="connsiteX1" fmla="*/ 334781 w 618676"/>
                  <a:gd name="connsiteY1" fmla="*/ 1262 h 414433"/>
                  <a:gd name="connsiteX2" fmla="*/ 618676 w 618676"/>
                  <a:gd name="connsiteY2" fmla="*/ 1262 h 414433"/>
                  <a:gd name="connsiteX3" fmla="*/ 618676 w 618676"/>
                  <a:gd name="connsiteY3" fmla="*/ 385613 h 414433"/>
                  <a:gd name="connsiteX4" fmla="*/ 334781 w 618676"/>
                  <a:gd name="connsiteY4" fmla="*/ 385613 h 414433"/>
                  <a:gd name="connsiteX5" fmla="*/ 57236 w 618676"/>
                  <a:gd name="connsiteY5" fmla="*/ 404663 h 414433"/>
                  <a:gd name="connsiteX6" fmla="*/ 44536 w 618676"/>
                  <a:gd name="connsiteY6" fmla="*/ 83812 h 414433"/>
                  <a:gd name="connsiteX0" fmla="*/ 44536 w 629964"/>
                  <a:gd name="connsiteY0" fmla="*/ 83812 h 414433"/>
                  <a:gd name="connsiteX1" fmla="*/ 334781 w 629964"/>
                  <a:gd name="connsiteY1" fmla="*/ 1262 h 414433"/>
                  <a:gd name="connsiteX2" fmla="*/ 618676 w 629964"/>
                  <a:gd name="connsiteY2" fmla="*/ 1262 h 414433"/>
                  <a:gd name="connsiteX3" fmla="*/ 618676 w 629964"/>
                  <a:gd name="connsiteY3" fmla="*/ 385613 h 414433"/>
                  <a:gd name="connsiteX4" fmla="*/ 334781 w 629964"/>
                  <a:gd name="connsiteY4" fmla="*/ 385613 h 414433"/>
                  <a:gd name="connsiteX5" fmla="*/ 57236 w 629964"/>
                  <a:gd name="connsiteY5" fmla="*/ 404663 h 414433"/>
                  <a:gd name="connsiteX6" fmla="*/ 44536 w 629964"/>
                  <a:gd name="connsiteY6" fmla="*/ 83812 h 414433"/>
                  <a:gd name="connsiteX0" fmla="*/ 44536 w 629964"/>
                  <a:gd name="connsiteY0" fmla="*/ 83812 h 414433"/>
                  <a:gd name="connsiteX1" fmla="*/ 334781 w 629964"/>
                  <a:gd name="connsiteY1" fmla="*/ 1262 h 414433"/>
                  <a:gd name="connsiteX2" fmla="*/ 618676 w 629964"/>
                  <a:gd name="connsiteY2" fmla="*/ 1262 h 414433"/>
                  <a:gd name="connsiteX3" fmla="*/ 618676 w 629964"/>
                  <a:gd name="connsiteY3" fmla="*/ 385613 h 414433"/>
                  <a:gd name="connsiteX4" fmla="*/ 334781 w 629964"/>
                  <a:gd name="connsiteY4" fmla="*/ 385613 h 414433"/>
                  <a:gd name="connsiteX5" fmla="*/ 57236 w 629964"/>
                  <a:gd name="connsiteY5" fmla="*/ 404663 h 414433"/>
                  <a:gd name="connsiteX6" fmla="*/ 44536 w 629964"/>
                  <a:gd name="connsiteY6" fmla="*/ 83812 h 414433"/>
                  <a:gd name="connsiteX0" fmla="*/ 44536 w 629964"/>
                  <a:gd name="connsiteY0" fmla="*/ 84453 h 415074"/>
                  <a:gd name="connsiteX1" fmla="*/ 334781 w 629964"/>
                  <a:gd name="connsiteY1" fmla="*/ 1903 h 415074"/>
                  <a:gd name="connsiteX2" fmla="*/ 618676 w 629964"/>
                  <a:gd name="connsiteY2" fmla="*/ 1903 h 415074"/>
                  <a:gd name="connsiteX3" fmla="*/ 618676 w 629964"/>
                  <a:gd name="connsiteY3" fmla="*/ 386254 h 415074"/>
                  <a:gd name="connsiteX4" fmla="*/ 334781 w 629964"/>
                  <a:gd name="connsiteY4" fmla="*/ 386254 h 415074"/>
                  <a:gd name="connsiteX5" fmla="*/ 57236 w 629964"/>
                  <a:gd name="connsiteY5" fmla="*/ 405304 h 415074"/>
                  <a:gd name="connsiteX6" fmla="*/ 44536 w 629964"/>
                  <a:gd name="connsiteY6" fmla="*/ 84453 h 415074"/>
                  <a:gd name="connsiteX0" fmla="*/ 44536 w 637726"/>
                  <a:gd name="connsiteY0" fmla="*/ 84453 h 415074"/>
                  <a:gd name="connsiteX1" fmla="*/ 334781 w 637726"/>
                  <a:gd name="connsiteY1" fmla="*/ 1903 h 415074"/>
                  <a:gd name="connsiteX2" fmla="*/ 618676 w 637726"/>
                  <a:gd name="connsiteY2" fmla="*/ 1903 h 415074"/>
                  <a:gd name="connsiteX3" fmla="*/ 618676 w 637726"/>
                  <a:gd name="connsiteY3" fmla="*/ 386254 h 415074"/>
                  <a:gd name="connsiteX4" fmla="*/ 334781 w 637726"/>
                  <a:gd name="connsiteY4" fmla="*/ 386254 h 415074"/>
                  <a:gd name="connsiteX5" fmla="*/ 57236 w 637726"/>
                  <a:gd name="connsiteY5" fmla="*/ 405304 h 415074"/>
                  <a:gd name="connsiteX6" fmla="*/ 44536 w 637726"/>
                  <a:gd name="connsiteY6" fmla="*/ 84453 h 415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7726" h="415074">
                    <a:moveTo>
                      <a:pt x="44536" y="84453"/>
                    </a:moveTo>
                    <a:cubicBezTo>
                      <a:pt x="90793" y="17220"/>
                      <a:pt x="239091" y="15661"/>
                      <a:pt x="334781" y="1903"/>
                    </a:cubicBezTo>
                    <a:cubicBezTo>
                      <a:pt x="430471" y="-11855"/>
                      <a:pt x="543094" y="55315"/>
                      <a:pt x="618676" y="1903"/>
                    </a:cubicBezTo>
                    <a:cubicBezTo>
                      <a:pt x="644076" y="66520"/>
                      <a:pt x="644076" y="347037"/>
                      <a:pt x="618676" y="386254"/>
                    </a:cubicBezTo>
                    <a:cubicBezTo>
                      <a:pt x="524044" y="477767"/>
                      <a:pt x="429413" y="294742"/>
                      <a:pt x="334781" y="386254"/>
                    </a:cubicBezTo>
                    <a:cubicBezTo>
                      <a:pt x="240149" y="477767"/>
                      <a:pt x="151868" y="313792"/>
                      <a:pt x="57236" y="405304"/>
                    </a:cubicBezTo>
                    <a:cubicBezTo>
                      <a:pt x="-31664" y="416887"/>
                      <a:pt x="-1721" y="151686"/>
                      <a:pt x="44536" y="84453"/>
                    </a:cubicBezTo>
                    <a:close/>
                  </a:path>
                </a:pathLst>
              </a:custGeom>
              <a:solidFill>
                <a:srgbClr val="FFFF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5" name="小波 161">
                <a:extLst>
                  <a:ext uri="{FF2B5EF4-FFF2-40B4-BE49-F238E27FC236}">
                    <a16:creationId xmlns:a16="http://schemas.microsoft.com/office/drawing/2014/main" id="{777E4034-E75D-4F54-BE29-7D931150E93D}"/>
                  </a:ext>
                </a:extLst>
              </p:cNvPr>
              <p:cNvSpPr/>
              <p:nvPr/>
            </p:nvSpPr>
            <p:spPr>
              <a:xfrm rot="9000000">
                <a:off x="7232513" y="3820347"/>
                <a:ext cx="323904" cy="257002"/>
              </a:xfrm>
              <a:custGeom>
                <a:avLst/>
                <a:gdLst>
                  <a:gd name="connsiteX0" fmla="*/ 0 w 567790"/>
                  <a:gd name="connsiteY0" fmla="*/ 27454 h 439259"/>
                  <a:gd name="connsiteX1" fmla="*/ 283895 w 567790"/>
                  <a:gd name="connsiteY1" fmla="*/ 27454 h 439259"/>
                  <a:gd name="connsiteX2" fmla="*/ 567790 w 567790"/>
                  <a:gd name="connsiteY2" fmla="*/ 27454 h 439259"/>
                  <a:gd name="connsiteX3" fmla="*/ 567790 w 567790"/>
                  <a:gd name="connsiteY3" fmla="*/ 411805 h 439259"/>
                  <a:gd name="connsiteX4" fmla="*/ 283895 w 567790"/>
                  <a:gd name="connsiteY4" fmla="*/ 411805 h 439259"/>
                  <a:gd name="connsiteX5" fmla="*/ 0 w 567790"/>
                  <a:gd name="connsiteY5" fmla="*/ 411805 h 439259"/>
                  <a:gd name="connsiteX6" fmla="*/ 0 w 567790"/>
                  <a:gd name="connsiteY6" fmla="*/ 27454 h 439259"/>
                  <a:gd name="connsiteX0" fmla="*/ 0 w 574140"/>
                  <a:gd name="connsiteY0" fmla="*/ 83812 h 412030"/>
                  <a:gd name="connsiteX1" fmla="*/ 290245 w 574140"/>
                  <a:gd name="connsiteY1" fmla="*/ 1262 h 412030"/>
                  <a:gd name="connsiteX2" fmla="*/ 574140 w 574140"/>
                  <a:gd name="connsiteY2" fmla="*/ 1262 h 412030"/>
                  <a:gd name="connsiteX3" fmla="*/ 574140 w 574140"/>
                  <a:gd name="connsiteY3" fmla="*/ 385613 h 412030"/>
                  <a:gd name="connsiteX4" fmla="*/ 290245 w 574140"/>
                  <a:gd name="connsiteY4" fmla="*/ 385613 h 412030"/>
                  <a:gd name="connsiteX5" fmla="*/ 6350 w 574140"/>
                  <a:gd name="connsiteY5" fmla="*/ 385613 h 412030"/>
                  <a:gd name="connsiteX6" fmla="*/ 0 w 574140"/>
                  <a:gd name="connsiteY6" fmla="*/ 83812 h 412030"/>
                  <a:gd name="connsiteX0" fmla="*/ 1543 w 575683"/>
                  <a:gd name="connsiteY0" fmla="*/ 83812 h 412030"/>
                  <a:gd name="connsiteX1" fmla="*/ 291788 w 575683"/>
                  <a:gd name="connsiteY1" fmla="*/ 1262 h 412030"/>
                  <a:gd name="connsiteX2" fmla="*/ 575683 w 575683"/>
                  <a:gd name="connsiteY2" fmla="*/ 1262 h 412030"/>
                  <a:gd name="connsiteX3" fmla="*/ 575683 w 575683"/>
                  <a:gd name="connsiteY3" fmla="*/ 385613 h 412030"/>
                  <a:gd name="connsiteX4" fmla="*/ 291788 w 575683"/>
                  <a:gd name="connsiteY4" fmla="*/ 385613 h 412030"/>
                  <a:gd name="connsiteX5" fmla="*/ 7893 w 575683"/>
                  <a:gd name="connsiteY5" fmla="*/ 385613 h 412030"/>
                  <a:gd name="connsiteX6" fmla="*/ 1543 w 575683"/>
                  <a:gd name="connsiteY6" fmla="*/ 83812 h 412030"/>
                  <a:gd name="connsiteX0" fmla="*/ 17713 w 591853"/>
                  <a:gd name="connsiteY0" fmla="*/ 83812 h 414433"/>
                  <a:gd name="connsiteX1" fmla="*/ 307958 w 591853"/>
                  <a:gd name="connsiteY1" fmla="*/ 1262 h 414433"/>
                  <a:gd name="connsiteX2" fmla="*/ 591853 w 591853"/>
                  <a:gd name="connsiteY2" fmla="*/ 1262 h 414433"/>
                  <a:gd name="connsiteX3" fmla="*/ 591853 w 591853"/>
                  <a:gd name="connsiteY3" fmla="*/ 385613 h 414433"/>
                  <a:gd name="connsiteX4" fmla="*/ 307958 w 591853"/>
                  <a:gd name="connsiteY4" fmla="*/ 385613 h 414433"/>
                  <a:gd name="connsiteX5" fmla="*/ 30413 w 591853"/>
                  <a:gd name="connsiteY5" fmla="*/ 404663 h 414433"/>
                  <a:gd name="connsiteX6" fmla="*/ 17713 w 591853"/>
                  <a:gd name="connsiteY6" fmla="*/ 83812 h 414433"/>
                  <a:gd name="connsiteX0" fmla="*/ 44536 w 618676"/>
                  <a:gd name="connsiteY0" fmla="*/ 83812 h 414433"/>
                  <a:gd name="connsiteX1" fmla="*/ 334781 w 618676"/>
                  <a:gd name="connsiteY1" fmla="*/ 1262 h 414433"/>
                  <a:gd name="connsiteX2" fmla="*/ 618676 w 618676"/>
                  <a:gd name="connsiteY2" fmla="*/ 1262 h 414433"/>
                  <a:gd name="connsiteX3" fmla="*/ 618676 w 618676"/>
                  <a:gd name="connsiteY3" fmla="*/ 385613 h 414433"/>
                  <a:gd name="connsiteX4" fmla="*/ 334781 w 618676"/>
                  <a:gd name="connsiteY4" fmla="*/ 385613 h 414433"/>
                  <a:gd name="connsiteX5" fmla="*/ 57236 w 618676"/>
                  <a:gd name="connsiteY5" fmla="*/ 404663 h 414433"/>
                  <a:gd name="connsiteX6" fmla="*/ 44536 w 618676"/>
                  <a:gd name="connsiteY6" fmla="*/ 83812 h 414433"/>
                  <a:gd name="connsiteX0" fmla="*/ 44536 w 629964"/>
                  <a:gd name="connsiteY0" fmla="*/ 83812 h 414433"/>
                  <a:gd name="connsiteX1" fmla="*/ 334781 w 629964"/>
                  <a:gd name="connsiteY1" fmla="*/ 1262 h 414433"/>
                  <a:gd name="connsiteX2" fmla="*/ 618676 w 629964"/>
                  <a:gd name="connsiteY2" fmla="*/ 1262 h 414433"/>
                  <a:gd name="connsiteX3" fmla="*/ 618676 w 629964"/>
                  <a:gd name="connsiteY3" fmla="*/ 385613 h 414433"/>
                  <a:gd name="connsiteX4" fmla="*/ 334781 w 629964"/>
                  <a:gd name="connsiteY4" fmla="*/ 385613 h 414433"/>
                  <a:gd name="connsiteX5" fmla="*/ 57236 w 629964"/>
                  <a:gd name="connsiteY5" fmla="*/ 404663 h 414433"/>
                  <a:gd name="connsiteX6" fmla="*/ 44536 w 629964"/>
                  <a:gd name="connsiteY6" fmla="*/ 83812 h 414433"/>
                  <a:gd name="connsiteX0" fmla="*/ 44536 w 629964"/>
                  <a:gd name="connsiteY0" fmla="*/ 83812 h 414433"/>
                  <a:gd name="connsiteX1" fmla="*/ 334781 w 629964"/>
                  <a:gd name="connsiteY1" fmla="*/ 1262 h 414433"/>
                  <a:gd name="connsiteX2" fmla="*/ 618676 w 629964"/>
                  <a:gd name="connsiteY2" fmla="*/ 1262 h 414433"/>
                  <a:gd name="connsiteX3" fmla="*/ 618676 w 629964"/>
                  <a:gd name="connsiteY3" fmla="*/ 385613 h 414433"/>
                  <a:gd name="connsiteX4" fmla="*/ 334781 w 629964"/>
                  <a:gd name="connsiteY4" fmla="*/ 385613 h 414433"/>
                  <a:gd name="connsiteX5" fmla="*/ 57236 w 629964"/>
                  <a:gd name="connsiteY5" fmla="*/ 404663 h 414433"/>
                  <a:gd name="connsiteX6" fmla="*/ 44536 w 629964"/>
                  <a:gd name="connsiteY6" fmla="*/ 83812 h 414433"/>
                  <a:gd name="connsiteX0" fmla="*/ 44536 w 629964"/>
                  <a:gd name="connsiteY0" fmla="*/ 84453 h 415074"/>
                  <a:gd name="connsiteX1" fmla="*/ 334781 w 629964"/>
                  <a:gd name="connsiteY1" fmla="*/ 1903 h 415074"/>
                  <a:gd name="connsiteX2" fmla="*/ 618676 w 629964"/>
                  <a:gd name="connsiteY2" fmla="*/ 1903 h 415074"/>
                  <a:gd name="connsiteX3" fmla="*/ 618676 w 629964"/>
                  <a:gd name="connsiteY3" fmla="*/ 386254 h 415074"/>
                  <a:gd name="connsiteX4" fmla="*/ 334781 w 629964"/>
                  <a:gd name="connsiteY4" fmla="*/ 386254 h 415074"/>
                  <a:gd name="connsiteX5" fmla="*/ 57236 w 629964"/>
                  <a:gd name="connsiteY5" fmla="*/ 405304 h 415074"/>
                  <a:gd name="connsiteX6" fmla="*/ 44536 w 629964"/>
                  <a:gd name="connsiteY6" fmla="*/ 84453 h 415074"/>
                  <a:gd name="connsiteX0" fmla="*/ 44536 w 637726"/>
                  <a:gd name="connsiteY0" fmla="*/ 84453 h 415074"/>
                  <a:gd name="connsiteX1" fmla="*/ 334781 w 637726"/>
                  <a:gd name="connsiteY1" fmla="*/ 1903 h 415074"/>
                  <a:gd name="connsiteX2" fmla="*/ 618676 w 637726"/>
                  <a:gd name="connsiteY2" fmla="*/ 1903 h 415074"/>
                  <a:gd name="connsiteX3" fmla="*/ 618676 w 637726"/>
                  <a:gd name="connsiteY3" fmla="*/ 386254 h 415074"/>
                  <a:gd name="connsiteX4" fmla="*/ 334781 w 637726"/>
                  <a:gd name="connsiteY4" fmla="*/ 386254 h 415074"/>
                  <a:gd name="connsiteX5" fmla="*/ 57236 w 637726"/>
                  <a:gd name="connsiteY5" fmla="*/ 405304 h 415074"/>
                  <a:gd name="connsiteX6" fmla="*/ 44536 w 637726"/>
                  <a:gd name="connsiteY6" fmla="*/ 84453 h 415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7726" h="415074">
                    <a:moveTo>
                      <a:pt x="44536" y="84453"/>
                    </a:moveTo>
                    <a:cubicBezTo>
                      <a:pt x="90793" y="17220"/>
                      <a:pt x="239091" y="15661"/>
                      <a:pt x="334781" y="1903"/>
                    </a:cubicBezTo>
                    <a:cubicBezTo>
                      <a:pt x="430471" y="-11855"/>
                      <a:pt x="543094" y="55315"/>
                      <a:pt x="618676" y="1903"/>
                    </a:cubicBezTo>
                    <a:cubicBezTo>
                      <a:pt x="644076" y="66520"/>
                      <a:pt x="644076" y="347037"/>
                      <a:pt x="618676" y="386254"/>
                    </a:cubicBezTo>
                    <a:cubicBezTo>
                      <a:pt x="524044" y="477767"/>
                      <a:pt x="429413" y="294742"/>
                      <a:pt x="334781" y="386254"/>
                    </a:cubicBezTo>
                    <a:cubicBezTo>
                      <a:pt x="240149" y="477767"/>
                      <a:pt x="151868" y="313792"/>
                      <a:pt x="57236" y="405304"/>
                    </a:cubicBezTo>
                    <a:cubicBezTo>
                      <a:pt x="-31664" y="416887"/>
                      <a:pt x="-1721" y="151686"/>
                      <a:pt x="44536" y="84453"/>
                    </a:cubicBezTo>
                    <a:close/>
                  </a:path>
                </a:pathLst>
              </a:custGeom>
              <a:solidFill>
                <a:srgbClr val="FFFF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6" name="小波 161">
                <a:extLst>
                  <a:ext uri="{FF2B5EF4-FFF2-40B4-BE49-F238E27FC236}">
                    <a16:creationId xmlns:a16="http://schemas.microsoft.com/office/drawing/2014/main" id="{541FC3E5-8F78-4EBA-8367-D09FDD1A1A9E}"/>
                  </a:ext>
                </a:extLst>
              </p:cNvPr>
              <p:cNvSpPr/>
              <p:nvPr/>
            </p:nvSpPr>
            <p:spPr>
              <a:xfrm rot="9000000">
                <a:off x="6739594" y="4184679"/>
                <a:ext cx="323904" cy="257002"/>
              </a:xfrm>
              <a:custGeom>
                <a:avLst/>
                <a:gdLst>
                  <a:gd name="connsiteX0" fmla="*/ 0 w 567790"/>
                  <a:gd name="connsiteY0" fmla="*/ 27454 h 439259"/>
                  <a:gd name="connsiteX1" fmla="*/ 283895 w 567790"/>
                  <a:gd name="connsiteY1" fmla="*/ 27454 h 439259"/>
                  <a:gd name="connsiteX2" fmla="*/ 567790 w 567790"/>
                  <a:gd name="connsiteY2" fmla="*/ 27454 h 439259"/>
                  <a:gd name="connsiteX3" fmla="*/ 567790 w 567790"/>
                  <a:gd name="connsiteY3" fmla="*/ 411805 h 439259"/>
                  <a:gd name="connsiteX4" fmla="*/ 283895 w 567790"/>
                  <a:gd name="connsiteY4" fmla="*/ 411805 h 439259"/>
                  <a:gd name="connsiteX5" fmla="*/ 0 w 567790"/>
                  <a:gd name="connsiteY5" fmla="*/ 411805 h 439259"/>
                  <a:gd name="connsiteX6" fmla="*/ 0 w 567790"/>
                  <a:gd name="connsiteY6" fmla="*/ 27454 h 439259"/>
                  <a:gd name="connsiteX0" fmla="*/ 0 w 574140"/>
                  <a:gd name="connsiteY0" fmla="*/ 83812 h 412030"/>
                  <a:gd name="connsiteX1" fmla="*/ 290245 w 574140"/>
                  <a:gd name="connsiteY1" fmla="*/ 1262 h 412030"/>
                  <a:gd name="connsiteX2" fmla="*/ 574140 w 574140"/>
                  <a:gd name="connsiteY2" fmla="*/ 1262 h 412030"/>
                  <a:gd name="connsiteX3" fmla="*/ 574140 w 574140"/>
                  <a:gd name="connsiteY3" fmla="*/ 385613 h 412030"/>
                  <a:gd name="connsiteX4" fmla="*/ 290245 w 574140"/>
                  <a:gd name="connsiteY4" fmla="*/ 385613 h 412030"/>
                  <a:gd name="connsiteX5" fmla="*/ 6350 w 574140"/>
                  <a:gd name="connsiteY5" fmla="*/ 385613 h 412030"/>
                  <a:gd name="connsiteX6" fmla="*/ 0 w 574140"/>
                  <a:gd name="connsiteY6" fmla="*/ 83812 h 412030"/>
                  <a:gd name="connsiteX0" fmla="*/ 1543 w 575683"/>
                  <a:gd name="connsiteY0" fmla="*/ 83812 h 412030"/>
                  <a:gd name="connsiteX1" fmla="*/ 291788 w 575683"/>
                  <a:gd name="connsiteY1" fmla="*/ 1262 h 412030"/>
                  <a:gd name="connsiteX2" fmla="*/ 575683 w 575683"/>
                  <a:gd name="connsiteY2" fmla="*/ 1262 h 412030"/>
                  <a:gd name="connsiteX3" fmla="*/ 575683 w 575683"/>
                  <a:gd name="connsiteY3" fmla="*/ 385613 h 412030"/>
                  <a:gd name="connsiteX4" fmla="*/ 291788 w 575683"/>
                  <a:gd name="connsiteY4" fmla="*/ 385613 h 412030"/>
                  <a:gd name="connsiteX5" fmla="*/ 7893 w 575683"/>
                  <a:gd name="connsiteY5" fmla="*/ 385613 h 412030"/>
                  <a:gd name="connsiteX6" fmla="*/ 1543 w 575683"/>
                  <a:gd name="connsiteY6" fmla="*/ 83812 h 412030"/>
                  <a:gd name="connsiteX0" fmla="*/ 17713 w 591853"/>
                  <a:gd name="connsiteY0" fmla="*/ 83812 h 414433"/>
                  <a:gd name="connsiteX1" fmla="*/ 307958 w 591853"/>
                  <a:gd name="connsiteY1" fmla="*/ 1262 h 414433"/>
                  <a:gd name="connsiteX2" fmla="*/ 591853 w 591853"/>
                  <a:gd name="connsiteY2" fmla="*/ 1262 h 414433"/>
                  <a:gd name="connsiteX3" fmla="*/ 591853 w 591853"/>
                  <a:gd name="connsiteY3" fmla="*/ 385613 h 414433"/>
                  <a:gd name="connsiteX4" fmla="*/ 307958 w 591853"/>
                  <a:gd name="connsiteY4" fmla="*/ 385613 h 414433"/>
                  <a:gd name="connsiteX5" fmla="*/ 30413 w 591853"/>
                  <a:gd name="connsiteY5" fmla="*/ 404663 h 414433"/>
                  <a:gd name="connsiteX6" fmla="*/ 17713 w 591853"/>
                  <a:gd name="connsiteY6" fmla="*/ 83812 h 414433"/>
                  <a:gd name="connsiteX0" fmla="*/ 44536 w 618676"/>
                  <a:gd name="connsiteY0" fmla="*/ 83812 h 414433"/>
                  <a:gd name="connsiteX1" fmla="*/ 334781 w 618676"/>
                  <a:gd name="connsiteY1" fmla="*/ 1262 h 414433"/>
                  <a:gd name="connsiteX2" fmla="*/ 618676 w 618676"/>
                  <a:gd name="connsiteY2" fmla="*/ 1262 h 414433"/>
                  <a:gd name="connsiteX3" fmla="*/ 618676 w 618676"/>
                  <a:gd name="connsiteY3" fmla="*/ 385613 h 414433"/>
                  <a:gd name="connsiteX4" fmla="*/ 334781 w 618676"/>
                  <a:gd name="connsiteY4" fmla="*/ 385613 h 414433"/>
                  <a:gd name="connsiteX5" fmla="*/ 57236 w 618676"/>
                  <a:gd name="connsiteY5" fmla="*/ 404663 h 414433"/>
                  <a:gd name="connsiteX6" fmla="*/ 44536 w 618676"/>
                  <a:gd name="connsiteY6" fmla="*/ 83812 h 414433"/>
                  <a:gd name="connsiteX0" fmla="*/ 44536 w 629964"/>
                  <a:gd name="connsiteY0" fmla="*/ 83812 h 414433"/>
                  <a:gd name="connsiteX1" fmla="*/ 334781 w 629964"/>
                  <a:gd name="connsiteY1" fmla="*/ 1262 h 414433"/>
                  <a:gd name="connsiteX2" fmla="*/ 618676 w 629964"/>
                  <a:gd name="connsiteY2" fmla="*/ 1262 h 414433"/>
                  <a:gd name="connsiteX3" fmla="*/ 618676 w 629964"/>
                  <a:gd name="connsiteY3" fmla="*/ 385613 h 414433"/>
                  <a:gd name="connsiteX4" fmla="*/ 334781 w 629964"/>
                  <a:gd name="connsiteY4" fmla="*/ 385613 h 414433"/>
                  <a:gd name="connsiteX5" fmla="*/ 57236 w 629964"/>
                  <a:gd name="connsiteY5" fmla="*/ 404663 h 414433"/>
                  <a:gd name="connsiteX6" fmla="*/ 44536 w 629964"/>
                  <a:gd name="connsiteY6" fmla="*/ 83812 h 414433"/>
                  <a:gd name="connsiteX0" fmla="*/ 44536 w 629964"/>
                  <a:gd name="connsiteY0" fmla="*/ 83812 h 414433"/>
                  <a:gd name="connsiteX1" fmla="*/ 334781 w 629964"/>
                  <a:gd name="connsiteY1" fmla="*/ 1262 h 414433"/>
                  <a:gd name="connsiteX2" fmla="*/ 618676 w 629964"/>
                  <a:gd name="connsiteY2" fmla="*/ 1262 h 414433"/>
                  <a:gd name="connsiteX3" fmla="*/ 618676 w 629964"/>
                  <a:gd name="connsiteY3" fmla="*/ 385613 h 414433"/>
                  <a:gd name="connsiteX4" fmla="*/ 334781 w 629964"/>
                  <a:gd name="connsiteY4" fmla="*/ 385613 h 414433"/>
                  <a:gd name="connsiteX5" fmla="*/ 57236 w 629964"/>
                  <a:gd name="connsiteY5" fmla="*/ 404663 h 414433"/>
                  <a:gd name="connsiteX6" fmla="*/ 44536 w 629964"/>
                  <a:gd name="connsiteY6" fmla="*/ 83812 h 414433"/>
                  <a:gd name="connsiteX0" fmla="*/ 44536 w 629964"/>
                  <a:gd name="connsiteY0" fmla="*/ 84453 h 415074"/>
                  <a:gd name="connsiteX1" fmla="*/ 334781 w 629964"/>
                  <a:gd name="connsiteY1" fmla="*/ 1903 h 415074"/>
                  <a:gd name="connsiteX2" fmla="*/ 618676 w 629964"/>
                  <a:gd name="connsiteY2" fmla="*/ 1903 h 415074"/>
                  <a:gd name="connsiteX3" fmla="*/ 618676 w 629964"/>
                  <a:gd name="connsiteY3" fmla="*/ 386254 h 415074"/>
                  <a:gd name="connsiteX4" fmla="*/ 334781 w 629964"/>
                  <a:gd name="connsiteY4" fmla="*/ 386254 h 415074"/>
                  <a:gd name="connsiteX5" fmla="*/ 57236 w 629964"/>
                  <a:gd name="connsiteY5" fmla="*/ 405304 h 415074"/>
                  <a:gd name="connsiteX6" fmla="*/ 44536 w 629964"/>
                  <a:gd name="connsiteY6" fmla="*/ 84453 h 415074"/>
                  <a:gd name="connsiteX0" fmla="*/ 44536 w 637726"/>
                  <a:gd name="connsiteY0" fmla="*/ 84453 h 415074"/>
                  <a:gd name="connsiteX1" fmla="*/ 334781 w 637726"/>
                  <a:gd name="connsiteY1" fmla="*/ 1903 h 415074"/>
                  <a:gd name="connsiteX2" fmla="*/ 618676 w 637726"/>
                  <a:gd name="connsiteY2" fmla="*/ 1903 h 415074"/>
                  <a:gd name="connsiteX3" fmla="*/ 618676 w 637726"/>
                  <a:gd name="connsiteY3" fmla="*/ 386254 h 415074"/>
                  <a:gd name="connsiteX4" fmla="*/ 334781 w 637726"/>
                  <a:gd name="connsiteY4" fmla="*/ 386254 h 415074"/>
                  <a:gd name="connsiteX5" fmla="*/ 57236 w 637726"/>
                  <a:gd name="connsiteY5" fmla="*/ 405304 h 415074"/>
                  <a:gd name="connsiteX6" fmla="*/ 44536 w 637726"/>
                  <a:gd name="connsiteY6" fmla="*/ 84453 h 415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7726" h="415074">
                    <a:moveTo>
                      <a:pt x="44536" y="84453"/>
                    </a:moveTo>
                    <a:cubicBezTo>
                      <a:pt x="90793" y="17220"/>
                      <a:pt x="239091" y="15661"/>
                      <a:pt x="334781" y="1903"/>
                    </a:cubicBezTo>
                    <a:cubicBezTo>
                      <a:pt x="430471" y="-11855"/>
                      <a:pt x="543094" y="55315"/>
                      <a:pt x="618676" y="1903"/>
                    </a:cubicBezTo>
                    <a:cubicBezTo>
                      <a:pt x="644076" y="66520"/>
                      <a:pt x="644076" y="347037"/>
                      <a:pt x="618676" y="386254"/>
                    </a:cubicBezTo>
                    <a:cubicBezTo>
                      <a:pt x="524044" y="477767"/>
                      <a:pt x="429413" y="294742"/>
                      <a:pt x="334781" y="386254"/>
                    </a:cubicBezTo>
                    <a:cubicBezTo>
                      <a:pt x="240149" y="477767"/>
                      <a:pt x="151868" y="313792"/>
                      <a:pt x="57236" y="405304"/>
                    </a:cubicBezTo>
                    <a:cubicBezTo>
                      <a:pt x="-31664" y="416887"/>
                      <a:pt x="-1721" y="151686"/>
                      <a:pt x="44536" y="84453"/>
                    </a:cubicBezTo>
                    <a:close/>
                  </a:path>
                </a:pathLst>
              </a:custGeom>
              <a:solidFill>
                <a:srgbClr val="FFFF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小波 161">
                <a:extLst>
                  <a:ext uri="{FF2B5EF4-FFF2-40B4-BE49-F238E27FC236}">
                    <a16:creationId xmlns:a16="http://schemas.microsoft.com/office/drawing/2014/main" id="{6F092768-C47C-41D2-90B5-A194E21C3615}"/>
                  </a:ext>
                </a:extLst>
              </p:cNvPr>
              <p:cNvSpPr/>
              <p:nvPr/>
            </p:nvSpPr>
            <p:spPr>
              <a:xfrm rot="20985585">
                <a:off x="6922950" y="4268023"/>
                <a:ext cx="323904" cy="257002"/>
              </a:xfrm>
              <a:custGeom>
                <a:avLst/>
                <a:gdLst>
                  <a:gd name="connsiteX0" fmla="*/ 0 w 567790"/>
                  <a:gd name="connsiteY0" fmla="*/ 27454 h 439259"/>
                  <a:gd name="connsiteX1" fmla="*/ 283895 w 567790"/>
                  <a:gd name="connsiteY1" fmla="*/ 27454 h 439259"/>
                  <a:gd name="connsiteX2" fmla="*/ 567790 w 567790"/>
                  <a:gd name="connsiteY2" fmla="*/ 27454 h 439259"/>
                  <a:gd name="connsiteX3" fmla="*/ 567790 w 567790"/>
                  <a:gd name="connsiteY3" fmla="*/ 411805 h 439259"/>
                  <a:gd name="connsiteX4" fmla="*/ 283895 w 567790"/>
                  <a:gd name="connsiteY4" fmla="*/ 411805 h 439259"/>
                  <a:gd name="connsiteX5" fmla="*/ 0 w 567790"/>
                  <a:gd name="connsiteY5" fmla="*/ 411805 h 439259"/>
                  <a:gd name="connsiteX6" fmla="*/ 0 w 567790"/>
                  <a:gd name="connsiteY6" fmla="*/ 27454 h 439259"/>
                  <a:gd name="connsiteX0" fmla="*/ 0 w 574140"/>
                  <a:gd name="connsiteY0" fmla="*/ 83812 h 412030"/>
                  <a:gd name="connsiteX1" fmla="*/ 290245 w 574140"/>
                  <a:gd name="connsiteY1" fmla="*/ 1262 h 412030"/>
                  <a:gd name="connsiteX2" fmla="*/ 574140 w 574140"/>
                  <a:gd name="connsiteY2" fmla="*/ 1262 h 412030"/>
                  <a:gd name="connsiteX3" fmla="*/ 574140 w 574140"/>
                  <a:gd name="connsiteY3" fmla="*/ 385613 h 412030"/>
                  <a:gd name="connsiteX4" fmla="*/ 290245 w 574140"/>
                  <a:gd name="connsiteY4" fmla="*/ 385613 h 412030"/>
                  <a:gd name="connsiteX5" fmla="*/ 6350 w 574140"/>
                  <a:gd name="connsiteY5" fmla="*/ 385613 h 412030"/>
                  <a:gd name="connsiteX6" fmla="*/ 0 w 574140"/>
                  <a:gd name="connsiteY6" fmla="*/ 83812 h 412030"/>
                  <a:gd name="connsiteX0" fmla="*/ 1543 w 575683"/>
                  <a:gd name="connsiteY0" fmla="*/ 83812 h 412030"/>
                  <a:gd name="connsiteX1" fmla="*/ 291788 w 575683"/>
                  <a:gd name="connsiteY1" fmla="*/ 1262 h 412030"/>
                  <a:gd name="connsiteX2" fmla="*/ 575683 w 575683"/>
                  <a:gd name="connsiteY2" fmla="*/ 1262 h 412030"/>
                  <a:gd name="connsiteX3" fmla="*/ 575683 w 575683"/>
                  <a:gd name="connsiteY3" fmla="*/ 385613 h 412030"/>
                  <a:gd name="connsiteX4" fmla="*/ 291788 w 575683"/>
                  <a:gd name="connsiteY4" fmla="*/ 385613 h 412030"/>
                  <a:gd name="connsiteX5" fmla="*/ 7893 w 575683"/>
                  <a:gd name="connsiteY5" fmla="*/ 385613 h 412030"/>
                  <a:gd name="connsiteX6" fmla="*/ 1543 w 575683"/>
                  <a:gd name="connsiteY6" fmla="*/ 83812 h 412030"/>
                  <a:gd name="connsiteX0" fmla="*/ 17713 w 591853"/>
                  <a:gd name="connsiteY0" fmla="*/ 83812 h 414433"/>
                  <a:gd name="connsiteX1" fmla="*/ 307958 w 591853"/>
                  <a:gd name="connsiteY1" fmla="*/ 1262 h 414433"/>
                  <a:gd name="connsiteX2" fmla="*/ 591853 w 591853"/>
                  <a:gd name="connsiteY2" fmla="*/ 1262 h 414433"/>
                  <a:gd name="connsiteX3" fmla="*/ 591853 w 591853"/>
                  <a:gd name="connsiteY3" fmla="*/ 385613 h 414433"/>
                  <a:gd name="connsiteX4" fmla="*/ 307958 w 591853"/>
                  <a:gd name="connsiteY4" fmla="*/ 385613 h 414433"/>
                  <a:gd name="connsiteX5" fmla="*/ 30413 w 591853"/>
                  <a:gd name="connsiteY5" fmla="*/ 404663 h 414433"/>
                  <a:gd name="connsiteX6" fmla="*/ 17713 w 591853"/>
                  <a:gd name="connsiteY6" fmla="*/ 83812 h 414433"/>
                  <a:gd name="connsiteX0" fmla="*/ 44536 w 618676"/>
                  <a:gd name="connsiteY0" fmla="*/ 83812 h 414433"/>
                  <a:gd name="connsiteX1" fmla="*/ 334781 w 618676"/>
                  <a:gd name="connsiteY1" fmla="*/ 1262 h 414433"/>
                  <a:gd name="connsiteX2" fmla="*/ 618676 w 618676"/>
                  <a:gd name="connsiteY2" fmla="*/ 1262 h 414433"/>
                  <a:gd name="connsiteX3" fmla="*/ 618676 w 618676"/>
                  <a:gd name="connsiteY3" fmla="*/ 385613 h 414433"/>
                  <a:gd name="connsiteX4" fmla="*/ 334781 w 618676"/>
                  <a:gd name="connsiteY4" fmla="*/ 385613 h 414433"/>
                  <a:gd name="connsiteX5" fmla="*/ 57236 w 618676"/>
                  <a:gd name="connsiteY5" fmla="*/ 404663 h 414433"/>
                  <a:gd name="connsiteX6" fmla="*/ 44536 w 618676"/>
                  <a:gd name="connsiteY6" fmla="*/ 83812 h 414433"/>
                  <a:gd name="connsiteX0" fmla="*/ 44536 w 629964"/>
                  <a:gd name="connsiteY0" fmla="*/ 83812 h 414433"/>
                  <a:gd name="connsiteX1" fmla="*/ 334781 w 629964"/>
                  <a:gd name="connsiteY1" fmla="*/ 1262 h 414433"/>
                  <a:gd name="connsiteX2" fmla="*/ 618676 w 629964"/>
                  <a:gd name="connsiteY2" fmla="*/ 1262 h 414433"/>
                  <a:gd name="connsiteX3" fmla="*/ 618676 w 629964"/>
                  <a:gd name="connsiteY3" fmla="*/ 385613 h 414433"/>
                  <a:gd name="connsiteX4" fmla="*/ 334781 w 629964"/>
                  <a:gd name="connsiteY4" fmla="*/ 385613 h 414433"/>
                  <a:gd name="connsiteX5" fmla="*/ 57236 w 629964"/>
                  <a:gd name="connsiteY5" fmla="*/ 404663 h 414433"/>
                  <a:gd name="connsiteX6" fmla="*/ 44536 w 629964"/>
                  <a:gd name="connsiteY6" fmla="*/ 83812 h 414433"/>
                  <a:gd name="connsiteX0" fmla="*/ 44536 w 629964"/>
                  <a:gd name="connsiteY0" fmla="*/ 83812 h 414433"/>
                  <a:gd name="connsiteX1" fmla="*/ 334781 w 629964"/>
                  <a:gd name="connsiteY1" fmla="*/ 1262 h 414433"/>
                  <a:gd name="connsiteX2" fmla="*/ 618676 w 629964"/>
                  <a:gd name="connsiteY2" fmla="*/ 1262 h 414433"/>
                  <a:gd name="connsiteX3" fmla="*/ 618676 w 629964"/>
                  <a:gd name="connsiteY3" fmla="*/ 385613 h 414433"/>
                  <a:gd name="connsiteX4" fmla="*/ 334781 w 629964"/>
                  <a:gd name="connsiteY4" fmla="*/ 385613 h 414433"/>
                  <a:gd name="connsiteX5" fmla="*/ 57236 w 629964"/>
                  <a:gd name="connsiteY5" fmla="*/ 404663 h 414433"/>
                  <a:gd name="connsiteX6" fmla="*/ 44536 w 629964"/>
                  <a:gd name="connsiteY6" fmla="*/ 83812 h 414433"/>
                  <a:gd name="connsiteX0" fmla="*/ 44536 w 629964"/>
                  <a:gd name="connsiteY0" fmla="*/ 84453 h 415074"/>
                  <a:gd name="connsiteX1" fmla="*/ 334781 w 629964"/>
                  <a:gd name="connsiteY1" fmla="*/ 1903 h 415074"/>
                  <a:gd name="connsiteX2" fmla="*/ 618676 w 629964"/>
                  <a:gd name="connsiteY2" fmla="*/ 1903 h 415074"/>
                  <a:gd name="connsiteX3" fmla="*/ 618676 w 629964"/>
                  <a:gd name="connsiteY3" fmla="*/ 386254 h 415074"/>
                  <a:gd name="connsiteX4" fmla="*/ 334781 w 629964"/>
                  <a:gd name="connsiteY4" fmla="*/ 386254 h 415074"/>
                  <a:gd name="connsiteX5" fmla="*/ 57236 w 629964"/>
                  <a:gd name="connsiteY5" fmla="*/ 405304 h 415074"/>
                  <a:gd name="connsiteX6" fmla="*/ 44536 w 629964"/>
                  <a:gd name="connsiteY6" fmla="*/ 84453 h 415074"/>
                  <a:gd name="connsiteX0" fmla="*/ 44536 w 637726"/>
                  <a:gd name="connsiteY0" fmla="*/ 84453 h 415074"/>
                  <a:gd name="connsiteX1" fmla="*/ 334781 w 637726"/>
                  <a:gd name="connsiteY1" fmla="*/ 1903 h 415074"/>
                  <a:gd name="connsiteX2" fmla="*/ 618676 w 637726"/>
                  <a:gd name="connsiteY2" fmla="*/ 1903 h 415074"/>
                  <a:gd name="connsiteX3" fmla="*/ 618676 w 637726"/>
                  <a:gd name="connsiteY3" fmla="*/ 386254 h 415074"/>
                  <a:gd name="connsiteX4" fmla="*/ 334781 w 637726"/>
                  <a:gd name="connsiteY4" fmla="*/ 386254 h 415074"/>
                  <a:gd name="connsiteX5" fmla="*/ 57236 w 637726"/>
                  <a:gd name="connsiteY5" fmla="*/ 405304 h 415074"/>
                  <a:gd name="connsiteX6" fmla="*/ 44536 w 637726"/>
                  <a:gd name="connsiteY6" fmla="*/ 84453 h 415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7726" h="415074">
                    <a:moveTo>
                      <a:pt x="44536" y="84453"/>
                    </a:moveTo>
                    <a:cubicBezTo>
                      <a:pt x="90793" y="17220"/>
                      <a:pt x="239091" y="15661"/>
                      <a:pt x="334781" y="1903"/>
                    </a:cubicBezTo>
                    <a:cubicBezTo>
                      <a:pt x="430471" y="-11855"/>
                      <a:pt x="543094" y="55315"/>
                      <a:pt x="618676" y="1903"/>
                    </a:cubicBezTo>
                    <a:cubicBezTo>
                      <a:pt x="644076" y="66520"/>
                      <a:pt x="644076" y="347037"/>
                      <a:pt x="618676" y="386254"/>
                    </a:cubicBezTo>
                    <a:cubicBezTo>
                      <a:pt x="524044" y="477767"/>
                      <a:pt x="429413" y="294742"/>
                      <a:pt x="334781" y="386254"/>
                    </a:cubicBezTo>
                    <a:cubicBezTo>
                      <a:pt x="240149" y="477767"/>
                      <a:pt x="151868" y="313792"/>
                      <a:pt x="57236" y="405304"/>
                    </a:cubicBezTo>
                    <a:cubicBezTo>
                      <a:pt x="-31664" y="416887"/>
                      <a:pt x="-1721" y="151686"/>
                      <a:pt x="44536" y="84453"/>
                    </a:cubicBezTo>
                    <a:close/>
                  </a:path>
                </a:pathLst>
              </a:custGeom>
              <a:solidFill>
                <a:srgbClr val="FFFF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8" name="小波 161">
                <a:extLst>
                  <a:ext uri="{FF2B5EF4-FFF2-40B4-BE49-F238E27FC236}">
                    <a16:creationId xmlns:a16="http://schemas.microsoft.com/office/drawing/2014/main" id="{FAC9CE9D-5C4F-4548-A5D4-57C1015DA847}"/>
                  </a:ext>
                </a:extLst>
              </p:cNvPr>
              <p:cNvSpPr/>
              <p:nvPr/>
            </p:nvSpPr>
            <p:spPr>
              <a:xfrm rot="20985585">
                <a:off x="7227750" y="4175153"/>
                <a:ext cx="323904" cy="257002"/>
              </a:xfrm>
              <a:custGeom>
                <a:avLst/>
                <a:gdLst>
                  <a:gd name="connsiteX0" fmla="*/ 0 w 567790"/>
                  <a:gd name="connsiteY0" fmla="*/ 27454 h 439259"/>
                  <a:gd name="connsiteX1" fmla="*/ 283895 w 567790"/>
                  <a:gd name="connsiteY1" fmla="*/ 27454 h 439259"/>
                  <a:gd name="connsiteX2" fmla="*/ 567790 w 567790"/>
                  <a:gd name="connsiteY2" fmla="*/ 27454 h 439259"/>
                  <a:gd name="connsiteX3" fmla="*/ 567790 w 567790"/>
                  <a:gd name="connsiteY3" fmla="*/ 411805 h 439259"/>
                  <a:gd name="connsiteX4" fmla="*/ 283895 w 567790"/>
                  <a:gd name="connsiteY4" fmla="*/ 411805 h 439259"/>
                  <a:gd name="connsiteX5" fmla="*/ 0 w 567790"/>
                  <a:gd name="connsiteY5" fmla="*/ 411805 h 439259"/>
                  <a:gd name="connsiteX6" fmla="*/ 0 w 567790"/>
                  <a:gd name="connsiteY6" fmla="*/ 27454 h 439259"/>
                  <a:gd name="connsiteX0" fmla="*/ 0 w 574140"/>
                  <a:gd name="connsiteY0" fmla="*/ 83812 h 412030"/>
                  <a:gd name="connsiteX1" fmla="*/ 290245 w 574140"/>
                  <a:gd name="connsiteY1" fmla="*/ 1262 h 412030"/>
                  <a:gd name="connsiteX2" fmla="*/ 574140 w 574140"/>
                  <a:gd name="connsiteY2" fmla="*/ 1262 h 412030"/>
                  <a:gd name="connsiteX3" fmla="*/ 574140 w 574140"/>
                  <a:gd name="connsiteY3" fmla="*/ 385613 h 412030"/>
                  <a:gd name="connsiteX4" fmla="*/ 290245 w 574140"/>
                  <a:gd name="connsiteY4" fmla="*/ 385613 h 412030"/>
                  <a:gd name="connsiteX5" fmla="*/ 6350 w 574140"/>
                  <a:gd name="connsiteY5" fmla="*/ 385613 h 412030"/>
                  <a:gd name="connsiteX6" fmla="*/ 0 w 574140"/>
                  <a:gd name="connsiteY6" fmla="*/ 83812 h 412030"/>
                  <a:gd name="connsiteX0" fmla="*/ 1543 w 575683"/>
                  <a:gd name="connsiteY0" fmla="*/ 83812 h 412030"/>
                  <a:gd name="connsiteX1" fmla="*/ 291788 w 575683"/>
                  <a:gd name="connsiteY1" fmla="*/ 1262 h 412030"/>
                  <a:gd name="connsiteX2" fmla="*/ 575683 w 575683"/>
                  <a:gd name="connsiteY2" fmla="*/ 1262 h 412030"/>
                  <a:gd name="connsiteX3" fmla="*/ 575683 w 575683"/>
                  <a:gd name="connsiteY3" fmla="*/ 385613 h 412030"/>
                  <a:gd name="connsiteX4" fmla="*/ 291788 w 575683"/>
                  <a:gd name="connsiteY4" fmla="*/ 385613 h 412030"/>
                  <a:gd name="connsiteX5" fmla="*/ 7893 w 575683"/>
                  <a:gd name="connsiteY5" fmla="*/ 385613 h 412030"/>
                  <a:gd name="connsiteX6" fmla="*/ 1543 w 575683"/>
                  <a:gd name="connsiteY6" fmla="*/ 83812 h 412030"/>
                  <a:gd name="connsiteX0" fmla="*/ 17713 w 591853"/>
                  <a:gd name="connsiteY0" fmla="*/ 83812 h 414433"/>
                  <a:gd name="connsiteX1" fmla="*/ 307958 w 591853"/>
                  <a:gd name="connsiteY1" fmla="*/ 1262 h 414433"/>
                  <a:gd name="connsiteX2" fmla="*/ 591853 w 591853"/>
                  <a:gd name="connsiteY2" fmla="*/ 1262 h 414433"/>
                  <a:gd name="connsiteX3" fmla="*/ 591853 w 591853"/>
                  <a:gd name="connsiteY3" fmla="*/ 385613 h 414433"/>
                  <a:gd name="connsiteX4" fmla="*/ 307958 w 591853"/>
                  <a:gd name="connsiteY4" fmla="*/ 385613 h 414433"/>
                  <a:gd name="connsiteX5" fmla="*/ 30413 w 591853"/>
                  <a:gd name="connsiteY5" fmla="*/ 404663 h 414433"/>
                  <a:gd name="connsiteX6" fmla="*/ 17713 w 591853"/>
                  <a:gd name="connsiteY6" fmla="*/ 83812 h 414433"/>
                  <a:gd name="connsiteX0" fmla="*/ 44536 w 618676"/>
                  <a:gd name="connsiteY0" fmla="*/ 83812 h 414433"/>
                  <a:gd name="connsiteX1" fmla="*/ 334781 w 618676"/>
                  <a:gd name="connsiteY1" fmla="*/ 1262 h 414433"/>
                  <a:gd name="connsiteX2" fmla="*/ 618676 w 618676"/>
                  <a:gd name="connsiteY2" fmla="*/ 1262 h 414433"/>
                  <a:gd name="connsiteX3" fmla="*/ 618676 w 618676"/>
                  <a:gd name="connsiteY3" fmla="*/ 385613 h 414433"/>
                  <a:gd name="connsiteX4" fmla="*/ 334781 w 618676"/>
                  <a:gd name="connsiteY4" fmla="*/ 385613 h 414433"/>
                  <a:gd name="connsiteX5" fmla="*/ 57236 w 618676"/>
                  <a:gd name="connsiteY5" fmla="*/ 404663 h 414433"/>
                  <a:gd name="connsiteX6" fmla="*/ 44536 w 618676"/>
                  <a:gd name="connsiteY6" fmla="*/ 83812 h 414433"/>
                  <a:gd name="connsiteX0" fmla="*/ 44536 w 629964"/>
                  <a:gd name="connsiteY0" fmla="*/ 83812 h 414433"/>
                  <a:gd name="connsiteX1" fmla="*/ 334781 w 629964"/>
                  <a:gd name="connsiteY1" fmla="*/ 1262 h 414433"/>
                  <a:gd name="connsiteX2" fmla="*/ 618676 w 629964"/>
                  <a:gd name="connsiteY2" fmla="*/ 1262 h 414433"/>
                  <a:gd name="connsiteX3" fmla="*/ 618676 w 629964"/>
                  <a:gd name="connsiteY3" fmla="*/ 385613 h 414433"/>
                  <a:gd name="connsiteX4" fmla="*/ 334781 w 629964"/>
                  <a:gd name="connsiteY4" fmla="*/ 385613 h 414433"/>
                  <a:gd name="connsiteX5" fmla="*/ 57236 w 629964"/>
                  <a:gd name="connsiteY5" fmla="*/ 404663 h 414433"/>
                  <a:gd name="connsiteX6" fmla="*/ 44536 w 629964"/>
                  <a:gd name="connsiteY6" fmla="*/ 83812 h 414433"/>
                  <a:gd name="connsiteX0" fmla="*/ 44536 w 629964"/>
                  <a:gd name="connsiteY0" fmla="*/ 83812 h 414433"/>
                  <a:gd name="connsiteX1" fmla="*/ 334781 w 629964"/>
                  <a:gd name="connsiteY1" fmla="*/ 1262 h 414433"/>
                  <a:gd name="connsiteX2" fmla="*/ 618676 w 629964"/>
                  <a:gd name="connsiteY2" fmla="*/ 1262 h 414433"/>
                  <a:gd name="connsiteX3" fmla="*/ 618676 w 629964"/>
                  <a:gd name="connsiteY3" fmla="*/ 385613 h 414433"/>
                  <a:gd name="connsiteX4" fmla="*/ 334781 w 629964"/>
                  <a:gd name="connsiteY4" fmla="*/ 385613 h 414433"/>
                  <a:gd name="connsiteX5" fmla="*/ 57236 w 629964"/>
                  <a:gd name="connsiteY5" fmla="*/ 404663 h 414433"/>
                  <a:gd name="connsiteX6" fmla="*/ 44536 w 629964"/>
                  <a:gd name="connsiteY6" fmla="*/ 83812 h 414433"/>
                  <a:gd name="connsiteX0" fmla="*/ 44536 w 629964"/>
                  <a:gd name="connsiteY0" fmla="*/ 84453 h 415074"/>
                  <a:gd name="connsiteX1" fmla="*/ 334781 w 629964"/>
                  <a:gd name="connsiteY1" fmla="*/ 1903 h 415074"/>
                  <a:gd name="connsiteX2" fmla="*/ 618676 w 629964"/>
                  <a:gd name="connsiteY2" fmla="*/ 1903 h 415074"/>
                  <a:gd name="connsiteX3" fmla="*/ 618676 w 629964"/>
                  <a:gd name="connsiteY3" fmla="*/ 386254 h 415074"/>
                  <a:gd name="connsiteX4" fmla="*/ 334781 w 629964"/>
                  <a:gd name="connsiteY4" fmla="*/ 386254 h 415074"/>
                  <a:gd name="connsiteX5" fmla="*/ 57236 w 629964"/>
                  <a:gd name="connsiteY5" fmla="*/ 405304 h 415074"/>
                  <a:gd name="connsiteX6" fmla="*/ 44536 w 629964"/>
                  <a:gd name="connsiteY6" fmla="*/ 84453 h 415074"/>
                  <a:gd name="connsiteX0" fmla="*/ 44536 w 637726"/>
                  <a:gd name="connsiteY0" fmla="*/ 84453 h 415074"/>
                  <a:gd name="connsiteX1" fmla="*/ 334781 w 637726"/>
                  <a:gd name="connsiteY1" fmla="*/ 1903 h 415074"/>
                  <a:gd name="connsiteX2" fmla="*/ 618676 w 637726"/>
                  <a:gd name="connsiteY2" fmla="*/ 1903 h 415074"/>
                  <a:gd name="connsiteX3" fmla="*/ 618676 w 637726"/>
                  <a:gd name="connsiteY3" fmla="*/ 386254 h 415074"/>
                  <a:gd name="connsiteX4" fmla="*/ 334781 w 637726"/>
                  <a:gd name="connsiteY4" fmla="*/ 386254 h 415074"/>
                  <a:gd name="connsiteX5" fmla="*/ 57236 w 637726"/>
                  <a:gd name="connsiteY5" fmla="*/ 405304 h 415074"/>
                  <a:gd name="connsiteX6" fmla="*/ 44536 w 637726"/>
                  <a:gd name="connsiteY6" fmla="*/ 84453 h 415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7726" h="415074">
                    <a:moveTo>
                      <a:pt x="44536" y="84453"/>
                    </a:moveTo>
                    <a:cubicBezTo>
                      <a:pt x="90793" y="17220"/>
                      <a:pt x="239091" y="15661"/>
                      <a:pt x="334781" y="1903"/>
                    </a:cubicBezTo>
                    <a:cubicBezTo>
                      <a:pt x="430471" y="-11855"/>
                      <a:pt x="543094" y="55315"/>
                      <a:pt x="618676" y="1903"/>
                    </a:cubicBezTo>
                    <a:cubicBezTo>
                      <a:pt x="644076" y="66520"/>
                      <a:pt x="644076" y="347037"/>
                      <a:pt x="618676" y="386254"/>
                    </a:cubicBezTo>
                    <a:cubicBezTo>
                      <a:pt x="524044" y="477767"/>
                      <a:pt x="429413" y="294742"/>
                      <a:pt x="334781" y="386254"/>
                    </a:cubicBezTo>
                    <a:cubicBezTo>
                      <a:pt x="240149" y="477767"/>
                      <a:pt x="151868" y="313792"/>
                      <a:pt x="57236" y="405304"/>
                    </a:cubicBezTo>
                    <a:cubicBezTo>
                      <a:pt x="-31664" y="416887"/>
                      <a:pt x="-1721" y="151686"/>
                      <a:pt x="44536" y="84453"/>
                    </a:cubicBezTo>
                    <a:close/>
                  </a:path>
                </a:pathLst>
              </a:custGeom>
              <a:solidFill>
                <a:srgbClr val="FFFF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19" name="グループ化 518">
                <a:extLst>
                  <a:ext uri="{FF2B5EF4-FFF2-40B4-BE49-F238E27FC236}">
                    <a16:creationId xmlns:a16="http://schemas.microsoft.com/office/drawing/2014/main" id="{0D71BD6E-7E2C-41FC-A1B7-16FAC3C13017}"/>
                  </a:ext>
                </a:extLst>
              </p:cNvPr>
              <p:cNvGrpSpPr/>
              <p:nvPr/>
            </p:nvGrpSpPr>
            <p:grpSpPr>
              <a:xfrm>
                <a:off x="6113398" y="3181756"/>
                <a:ext cx="1796660" cy="1304737"/>
                <a:chOff x="4231071" y="4327801"/>
                <a:chExt cx="2279514" cy="1655386"/>
              </a:xfrm>
            </p:grpSpPr>
            <p:grpSp>
              <p:nvGrpSpPr>
                <p:cNvPr id="523" name="グループ化 522">
                  <a:extLst>
                    <a:ext uri="{FF2B5EF4-FFF2-40B4-BE49-F238E27FC236}">
                      <a16:creationId xmlns:a16="http://schemas.microsoft.com/office/drawing/2014/main" id="{6E0CFE48-4F89-492B-A4AF-0972639AD83E}"/>
                    </a:ext>
                  </a:extLst>
                </p:cNvPr>
                <p:cNvGrpSpPr/>
                <p:nvPr/>
              </p:nvGrpSpPr>
              <p:grpSpPr>
                <a:xfrm rot="3600000">
                  <a:off x="4426235" y="4605160"/>
                  <a:ext cx="225845" cy="549964"/>
                  <a:chOff x="4417655" y="3129610"/>
                  <a:chExt cx="340827" cy="829960"/>
                </a:xfrm>
                <a:solidFill>
                  <a:srgbClr val="FFFFCC"/>
                </a:solidFill>
              </p:grpSpPr>
              <p:sp>
                <p:nvSpPr>
                  <p:cNvPr id="629" name="フリーフォーム: 図形 628">
                    <a:extLst>
                      <a:ext uri="{FF2B5EF4-FFF2-40B4-BE49-F238E27FC236}">
                        <a16:creationId xmlns:a16="http://schemas.microsoft.com/office/drawing/2014/main" id="{A30EB593-8341-4221-A3E0-D56CDA110376}"/>
                      </a:ext>
                    </a:extLst>
                  </p:cNvPr>
                  <p:cNvSpPr/>
                  <p:nvPr/>
                </p:nvSpPr>
                <p:spPr>
                  <a:xfrm>
                    <a:off x="4566574" y="3129610"/>
                    <a:ext cx="187586" cy="829960"/>
                  </a:xfrm>
                  <a:custGeom>
                    <a:avLst/>
                    <a:gdLst>
                      <a:gd name="connsiteX0" fmla="*/ 187907 w 255239"/>
                      <a:gd name="connsiteY0" fmla="*/ 0 h 829960"/>
                      <a:gd name="connsiteX1" fmla="*/ 255239 w 255239"/>
                      <a:gd name="connsiteY1" fmla="*/ 0 h 829960"/>
                      <a:gd name="connsiteX2" fmla="*/ 207070 w 255239"/>
                      <a:gd name="connsiteY2" fmla="*/ 45794 h 829960"/>
                      <a:gd name="connsiteX3" fmla="*/ 67332 w 255239"/>
                      <a:gd name="connsiteY3" fmla="*/ 432248 h 829960"/>
                      <a:gd name="connsiteX4" fmla="*/ 207070 w 255239"/>
                      <a:gd name="connsiteY4" fmla="*/ 818703 h 829960"/>
                      <a:gd name="connsiteX5" fmla="*/ 218912 w 255239"/>
                      <a:gd name="connsiteY5" fmla="*/ 829960 h 829960"/>
                      <a:gd name="connsiteX6" fmla="*/ 151580 w 255239"/>
                      <a:gd name="connsiteY6" fmla="*/ 829960 h 829960"/>
                      <a:gd name="connsiteX7" fmla="*/ 139738 w 255239"/>
                      <a:gd name="connsiteY7" fmla="*/ 818703 h 829960"/>
                      <a:gd name="connsiteX8" fmla="*/ 0 w 255239"/>
                      <a:gd name="connsiteY8" fmla="*/ 432248 h 829960"/>
                      <a:gd name="connsiteX9" fmla="*/ 139738 w 255239"/>
                      <a:gd name="connsiteY9" fmla="*/ 45794 h 829960"/>
                      <a:gd name="connsiteX10" fmla="*/ 187907 w 255239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55239" h="829960">
                        <a:moveTo>
                          <a:pt x="187907" y="0"/>
                        </a:moveTo>
                        <a:lnTo>
                          <a:pt x="255239" y="0"/>
                        </a:lnTo>
                        <a:lnTo>
                          <a:pt x="207070" y="45794"/>
                        </a:lnTo>
                        <a:cubicBezTo>
                          <a:pt x="117700" y="153216"/>
                          <a:pt x="67332" y="289611"/>
                          <a:pt x="67332" y="432248"/>
                        </a:cubicBezTo>
                        <a:cubicBezTo>
                          <a:pt x="67332" y="574886"/>
                          <a:pt x="117700" y="711280"/>
                          <a:pt x="207070" y="818703"/>
                        </a:cubicBezTo>
                        <a:lnTo>
                          <a:pt x="218912" y="829960"/>
                        </a:lnTo>
                        <a:lnTo>
                          <a:pt x="151580" y="829960"/>
                        </a:lnTo>
                        <a:lnTo>
                          <a:pt x="139738" y="818703"/>
                        </a:lnTo>
                        <a:cubicBezTo>
                          <a:pt x="50368" y="711280"/>
                          <a:pt x="0" y="574886"/>
                          <a:pt x="0" y="432248"/>
                        </a:cubicBezTo>
                        <a:cubicBezTo>
                          <a:pt x="0" y="289611"/>
                          <a:pt x="50368" y="153216"/>
                          <a:pt x="139738" y="45794"/>
                        </a:cubicBezTo>
                        <a:lnTo>
                          <a:pt x="187907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0" name="フリーフォーム: 図形 629">
                    <a:extLst>
                      <a:ext uri="{FF2B5EF4-FFF2-40B4-BE49-F238E27FC236}">
                        <a16:creationId xmlns:a16="http://schemas.microsoft.com/office/drawing/2014/main" id="{27D1741B-F44E-40BB-8EF2-86CABC660FB9}"/>
                      </a:ext>
                    </a:extLst>
                  </p:cNvPr>
                  <p:cNvSpPr/>
                  <p:nvPr/>
                </p:nvSpPr>
                <p:spPr>
                  <a:xfrm>
                    <a:off x="4515159" y="3129610"/>
                    <a:ext cx="241618" cy="829960"/>
                  </a:xfrm>
                  <a:custGeom>
                    <a:avLst/>
                    <a:gdLst>
                      <a:gd name="connsiteX0" fmla="*/ 187907 w 241618"/>
                      <a:gd name="connsiteY0" fmla="*/ 0 h 829960"/>
                      <a:gd name="connsiteX1" fmla="*/ 241618 w 241618"/>
                      <a:gd name="connsiteY1" fmla="*/ 0 h 829960"/>
                      <a:gd name="connsiteX2" fmla="*/ 193449 w 241618"/>
                      <a:gd name="connsiteY2" fmla="*/ 45794 h 829960"/>
                      <a:gd name="connsiteX3" fmla="*/ 53711 w 241618"/>
                      <a:gd name="connsiteY3" fmla="*/ 432248 h 829960"/>
                      <a:gd name="connsiteX4" fmla="*/ 193449 w 241618"/>
                      <a:gd name="connsiteY4" fmla="*/ 818703 h 829960"/>
                      <a:gd name="connsiteX5" fmla="*/ 205291 w 241618"/>
                      <a:gd name="connsiteY5" fmla="*/ 829960 h 829960"/>
                      <a:gd name="connsiteX6" fmla="*/ 151580 w 241618"/>
                      <a:gd name="connsiteY6" fmla="*/ 829960 h 829960"/>
                      <a:gd name="connsiteX7" fmla="*/ 139738 w 241618"/>
                      <a:gd name="connsiteY7" fmla="*/ 818703 h 829960"/>
                      <a:gd name="connsiteX8" fmla="*/ 0 w 241618"/>
                      <a:gd name="connsiteY8" fmla="*/ 432248 h 829960"/>
                      <a:gd name="connsiteX9" fmla="*/ 139738 w 241618"/>
                      <a:gd name="connsiteY9" fmla="*/ 45794 h 829960"/>
                      <a:gd name="connsiteX10" fmla="*/ 187907 w 241618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41618" h="829960">
                        <a:moveTo>
                          <a:pt x="187907" y="0"/>
                        </a:moveTo>
                        <a:lnTo>
                          <a:pt x="241618" y="0"/>
                        </a:lnTo>
                        <a:lnTo>
                          <a:pt x="193449" y="45794"/>
                        </a:lnTo>
                        <a:cubicBezTo>
                          <a:pt x="104079" y="153216"/>
                          <a:pt x="53711" y="289611"/>
                          <a:pt x="53711" y="432248"/>
                        </a:cubicBezTo>
                        <a:cubicBezTo>
                          <a:pt x="53711" y="574886"/>
                          <a:pt x="104079" y="711280"/>
                          <a:pt x="193449" y="818703"/>
                        </a:cubicBezTo>
                        <a:lnTo>
                          <a:pt x="205291" y="829960"/>
                        </a:lnTo>
                        <a:lnTo>
                          <a:pt x="151580" y="829960"/>
                        </a:lnTo>
                        <a:lnTo>
                          <a:pt x="139738" y="818703"/>
                        </a:lnTo>
                        <a:cubicBezTo>
                          <a:pt x="50368" y="711280"/>
                          <a:pt x="0" y="574886"/>
                          <a:pt x="0" y="432248"/>
                        </a:cubicBezTo>
                        <a:cubicBezTo>
                          <a:pt x="0" y="289611"/>
                          <a:pt x="50368" y="153216"/>
                          <a:pt x="139738" y="45794"/>
                        </a:cubicBezTo>
                        <a:lnTo>
                          <a:pt x="187907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631" name="グループ化 630">
                    <a:extLst>
                      <a:ext uri="{FF2B5EF4-FFF2-40B4-BE49-F238E27FC236}">
                        <a16:creationId xmlns:a16="http://schemas.microsoft.com/office/drawing/2014/main" id="{9DA29DF9-7D33-4DBB-84A1-669522907F14}"/>
                      </a:ext>
                    </a:extLst>
                  </p:cNvPr>
                  <p:cNvGrpSpPr/>
                  <p:nvPr/>
                </p:nvGrpSpPr>
                <p:grpSpPr>
                  <a:xfrm>
                    <a:off x="4417655" y="3129610"/>
                    <a:ext cx="340827" cy="829960"/>
                    <a:chOff x="4273471" y="3129610"/>
                    <a:chExt cx="389754" cy="829960"/>
                  </a:xfrm>
                  <a:grpFill/>
                </p:grpSpPr>
                <p:sp>
                  <p:nvSpPr>
                    <p:cNvPr id="632" name="フリーフォーム: 図形 631">
                      <a:extLst>
                        <a:ext uri="{FF2B5EF4-FFF2-40B4-BE49-F238E27FC236}">
                          <a16:creationId xmlns:a16="http://schemas.microsoft.com/office/drawing/2014/main" id="{3802BEC9-99CE-4A5F-B03B-7A14F95C5E9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73471" y="3129610"/>
                      <a:ext cx="324721" cy="829960"/>
                    </a:xfrm>
                    <a:custGeom>
                      <a:avLst/>
                      <a:gdLst>
                        <a:gd name="connsiteX0" fmla="*/ 271010 w 324721"/>
                        <a:gd name="connsiteY0" fmla="*/ 0 h 829960"/>
                        <a:gd name="connsiteX1" fmla="*/ 324721 w 324721"/>
                        <a:gd name="connsiteY1" fmla="*/ 0 h 829960"/>
                        <a:gd name="connsiteX2" fmla="*/ 266828 w 324721"/>
                        <a:gd name="connsiteY2" fmla="*/ 31424 h 829960"/>
                        <a:gd name="connsiteX3" fmla="*/ 53711 w 324721"/>
                        <a:gd name="connsiteY3" fmla="*/ 432248 h 829960"/>
                        <a:gd name="connsiteX4" fmla="*/ 195290 w 324721"/>
                        <a:gd name="connsiteY4" fmla="*/ 774048 h 829960"/>
                        <a:gd name="connsiteX5" fmla="*/ 263056 w 324721"/>
                        <a:gd name="connsiteY5" fmla="*/ 829960 h 829960"/>
                        <a:gd name="connsiteX6" fmla="*/ 209345 w 324721"/>
                        <a:gd name="connsiteY6" fmla="*/ 829960 h 829960"/>
                        <a:gd name="connsiteX7" fmla="*/ 141579 w 324721"/>
                        <a:gd name="connsiteY7" fmla="*/ 774048 h 829960"/>
                        <a:gd name="connsiteX8" fmla="*/ 0 w 324721"/>
                        <a:gd name="connsiteY8" fmla="*/ 432248 h 829960"/>
                        <a:gd name="connsiteX9" fmla="*/ 213117 w 324721"/>
                        <a:gd name="connsiteY9" fmla="*/ 31424 h 829960"/>
                        <a:gd name="connsiteX10" fmla="*/ 271010 w 324721"/>
                        <a:gd name="connsiteY10" fmla="*/ 0 h 8299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24721" h="829960">
                          <a:moveTo>
                            <a:pt x="271010" y="0"/>
                          </a:moveTo>
                          <a:lnTo>
                            <a:pt x="324721" y="0"/>
                          </a:lnTo>
                          <a:lnTo>
                            <a:pt x="266828" y="31424"/>
                          </a:lnTo>
                          <a:cubicBezTo>
                            <a:pt x="138249" y="118290"/>
                            <a:pt x="53711" y="265397"/>
                            <a:pt x="53711" y="432248"/>
                          </a:cubicBezTo>
                          <a:cubicBezTo>
                            <a:pt x="53711" y="565729"/>
                            <a:pt x="107815" y="686574"/>
                            <a:pt x="195290" y="774048"/>
                          </a:cubicBezTo>
                          <a:lnTo>
                            <a:pt x="263056" y="829960"/>
                          </a:lnTo>
                          <a:lnTo>
                            <a:pt x="209345" y="829960"/>
                          </a:lnTo>
                          <a:lnTo>
                            <a:pt x="141579" y="774048"/>
                          </a:lnTo>
                          <a:cubicBezTo>
                            <a:pt x="54104" y="686574"/>
                            <a:pt x="0" y="565729"/>
                            <a:pt x="0" y="432248"/>
                          </a:cubicBezTo>
                          <a:cubicBezTo>
                            <a:pt x="0" y="265397"/>
                            <a:pt x="84538" y="118290"/>
                            <a:pt x="213117" y="31424"/>
                          </a:cubicBezTo>
                          <a:lnTo>
                            <a:pt x="271010" y="0"/>
                          </a:ln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3" name="フリーフォーム: 図形 632">
                      <a:extLst>
                        <a:ext uri="{FF2B5EF4-FFF2-40B4-BE49-F238E27FC236}">
                          <a16:creationId xmlns:a16="http://schemas.microsoft.com/office/drawing/2014/main" id="{9B0C11D8-6849-429E-B5B5-EC8FCAFBF1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24883" y="3129610"/>
                      <a:ext cx="338342" cy="829960"/>
                    </a:xfrm>
                    <a:custGeom>
                      <a:avLst/>
                      <a:gdLst>
                        <a:gd name="connsiteX0" fmla="*/ 271010 w 338342"/>
                        <a:gd name="connsiteY0" fmla="*/ 0 h 829960"/>
                        <a:gd name="connsiteX1" fmla="*/ 338342 w 338342"/>
                        <a:gd name="connsiteY1" fmla="*/ 0 h 829960"/>
                        <a:gd name="connsiteX2" fmla="*/ 280449 w 338342"/>
                        <a:gd name="connsiteY2" fmla="*/ 31424 h 829960"/>
                        <a:gd name="connsiteX3" fmla="*/ 67332 w 338342"/>
                        <a:gd name="connsiteY3" fmla="*/ 432248 h 829960"/>
                        <a:gd name="connsiteX4" fmla="*/ 208911 w 338342"/>
                        <a:gd name="connsiteY4" fmla="*/ 774048 h 829960"/>
                        <a:gd name="connsiteX5" fmla="*/ 276677 w 338342"/>
                        <a:gd name="connsiteY5" fmla="*/ 829960 h 829960"/>
                        <a:gd name="connsiteX6" fmla="*/ 209345 w 338342"/>
                        <a:gd name="connsiteY6" fmla="*/ 829960 h 829960"/>
                        <a:gd name="connsiteX7" fmla="*/ 141579 w 338342"/>
                        <a:gd name="connsiteY7" fmla="*/ 774048 h 829960"/>
                        <a:gd name="connsiteX8" fmla="*/ 0 w 338342"/>
                        <a:gd name="connsiteY8" fmla="*/ 432248 h 829960"/>
                        <a:gd name="connsiteX9" fmla="*/ 213117 w 338342"/>
                        <a:gd name="connsiteY9" fmla="*/ 31424 h 829960"/>
                        <a:gd name="connsiteX10" fmla="*/ 271010 w 338342"/>
                        <a:gd name="connsiteY10" fmla="*/ 0 h 8299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38342" h="829960">
                          <a:moveTo>
                            <a:pt x="271010" y="0"/>
                          </a:moveTo>
                          <a:lnTo>
                            <a:pt x="338342" y="0"/>
                          </a:lnTo>
                          <a:lnTo>
                            <a:pt x="280449" y="31424"/>
                          </a:lnTo>
                          <a:cubicBezTo>
                            <a:pt x="151870" y="118290"/>
                            <a:pt x="67332" y="265397"/>
                            <a:pt x="67332" y="432248"/>
                          </a:cubicBezTo>
                          <a:cubicBezTo>
                            <a:pt x="67332" y="565729"/>
                            <a:pt x="121436" y="686574"/>
                            <a:pt x="208911" y="774048"/>
                          </a:cubicBezTo>
                          <a:lnTo>
                            <a:pt x="276677" y="829960"/>
                          </a:lnTo>
                          <a:lnTo>
                            <a:pt x="209345" y="829960"/>
                          </a:lnTo>
                          <a:lnTo>
                            <a:pt x="141579" y="774048"/>
                          </a:lnTo>
                          <a:cubicBezTo>
                            <a:pt x="54104" y="686574"/>
                            <a:pt x="0" y="565729"/>
                            <a:pt x="0" y="432248"/>
                          </a:cubicBezTo>
                          <a:cubicBezTo>
                            <a:pt x="0" y="265397"/>
                            <a:pt x="84538" y="118290"/>
                            <a:pt x="213117" y="31424"/>
                          </a:cubicBezTo>
                          <a:lnTo>
                            <a:pt x="271010" y="0"/>
                          </a:ln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524" name="グループ化 523">
                  <a:extLst>
                    <a:ext uri="{FF2B5EF4-FFF2-40B4-BE49-F238E27FC236}">
                      <a16:creationId xmlns:a16="http://schemas.microsoft.com/office/drawing/2014/main" id="{E0F43CE6-A235-4EA5-A353-AD9D6D7FDC26}"/>
                    </a:ext>
                  </a:extLst>
                </p:cNvPr>
                <p:cNvGrpSpPr/>
                <p:nvPr/>
              </p:nvGrpSpPr>
              <p:grpSpPr>
                <a:xfrm rot="5400000">
                  <a:off x="5327642" y="4151760"/>
                  <a:ext cx="197881" cy="549964"/>
                  <a:chOff x="4417655" y="3129610"/>
                  <a:chExt cx="340827" cy="829960"/>
                </a:xfrm>
                <a:solidFill>
                  <a:srgbClr val="FFFFCC"/>
                </a:solidFill>
              </p:grpSpPr>
              <p:sp>
                <p:nvSpPr>
                  <p:cNvPr id="624" name="フリーフォーム: 図形 623">
                    <a:extLst>
                      <a:ext uri="{FF2B5EF4-FFF2-40B4-BE49-F238E27FC236}">
                        <a16:creationId xmlns:a16="http://schemas.microsoft.com/office/drawing/2014/main" id="{3D175CE1-5DAE-424A-98CF-8DE457AE10F1}"/>
                      </a:ext>
                    </a:extLst>
                  </p:cNvPr>
                  <p:cNvSpPr/>
                  <p:nvPr/>
                </p:nvSpPr>
                <p:spPr>
                  <a:xfrm>
                    <a:off x="4566574" y="3129610"/>
                    <a:ext cx="187586" cy="829960"/>
                  </a:xfrm>
                  <a:custGeom>
                    <a:avLst/>
                    <a:gdLst>
                      <a:gd name="connsiteX0" fmla="*/ 187907 w 255239"/>
                      <a:gd name="connsiteY0" fmla="*/ 0 h 829960"/>
                      <a:gd name="connsiteX1" fmla="*/ 255239 w 255239"/>
                      <a:gd name="connsiteY1" fmla="*/ 0 h 829960"/>
                      <a:gd name="connsiteX2" fmla="*/ 207070 w 255239"/>
                      <a:gd name="connsiteY2" fmla="*/ 45794 h 829960"/>
                      <a:gd name="connsiteX3" fmla="*/ 67332 w 255239"/>
                      <a:gd name="connsiteY3" fmla="*/ 432248 h 829960"/>
                      <a:gd name="connsiteX4" fmla="*/ 207070 w 255239"/>
                      <a:gd name="connsiteY4" fmla="*/ 818703 h 829960"/>
                      <a:gd name="connsiteX5" fmla="*/ 218912 w 255239"/>
                      <a:gd name="connsiteY5" fmla="*/ 829960 h 829960"/>
                      <a:gd name="connsiteX6" fmla="*/ 151580 w 255239"/>
                      <a:gd name="connsiteY6" fmla="*/ 829960 h 829960"/>
                      <a:gd name="connsiteX7" fmla="*/ 139738 w 255239"/>
                      <a:gd name="connsiteY7" fmla="*/ 818703 h 829960"/>
                      <a:gd name="connsiteX8" fmla="*/ 0 w 255239"/>
                      <a:gd name="connsiteY8" fmla="*/ 432248 h 829960"/>
                      <a:gd name="connsiteX9" fmla="*/ 139738 w 255239"/>
                      <a:gd name="connsiteY9" fmla="*/ 45794 h 829960"/>
                      <a:gd name="connsiteX10" fmla="*/ 187907 w 255239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55239" h="829960">
                        <a:moveTo>
                          <a:pt x="187907" y="0"/>
                        </a:moveTo>
                        <a:lnTo>
                          <a:pt x="255239" y="0"/>
                        </a:lnTo>
                        <a:lnTo>
                          <a:pt x="207070" y="45794"/>
                        </a:lnTo>
                        <a:cubicBezTo>
                          <a:pt x="117700" y="153216"/>
                          <a:pt x="67332" y="289611"/>
                          <a:pt x="67332" y="432248"/>
                        </a:cubicBezTo>
                        <a:cubicBezTo>
                          <a:pt x="67332" y="574886"/>
                          <a:pt x="117700" y="711280"/>
                          <a:pt x="207070" y="818703"/>
                        </a:cubicBezTo>
                        <a:lnTo>
                          <a:pt x="218912" y="829960"/>
                        </a:lnTo>
                        <a:lnTo>
                          <a:pt x="151580" y="829960"/>
                        </a:lnTo>
                        <a:lnTo>
                          <a:pt x="139738" y="818703"/>
                        </a:lnTo>
                        <a:cubicBezTo>
                          <a:pt x="50368" y="711280"/>
                          <a:pt x="0" y="574886"/>
                          <a:pt x="0" y="432248"/>
                        </a:cubicBezTo>
                        <a:cubicBezTo>
                          <a:pt x="0" y="289611"/>
                          <a:pt x="50368" y="153216"/>
                          <a:pt x="139738" y="45794"/>
                        </a:cubicBezTo>
                        <a:lnTo>
                          <a:pt x="187907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5" name="フリーフォーム: 図形 624">
                    <a:extLst>
                      <a:ext uri="{FF2B5EF4-FFF2-40B4-BE49-F238E27FC236}">
                        <a16:creationId xmlns:a16="http://schemas.microsoft.com/office/drawing/2014/main" id="{286A2A9F-6F11-4A5D-AEEB-AE7FB97F6045}"/>
                      </a:ext>
                    </a:extLst>
                  </p:cNvPr>
                  <p:cNvSpPr/>
                  <p:nvPr/>
                </p:nvSpPr>
                <p:spPr>
                  <a:xfrm>
                    <a:off x="4515159" y="3129610"/>
                    <a:ext cx="241618" cy="829960"/>
                  </a:xfrm>
                  <a:custGeom>
                    <a:avLst/>
                    <a:gdLst>
                      <a:gd name="connsiteX0" fmla="*/ 187907 w 241618"/>
                      <a:gd name="connsiteY0" fmla="*/ 0 h 829960"/>
                      <a:gd name="connsiteX1" fmla="*/ 241618 w 241618"/>
                      <a:gd name="connsiteY1" fmla="*/ 0 h 829960"/>
                      <a:gd name="connsiteX2" fmla="*/ 193449 w 241618"/>
                      <a:gd name="connsiteY2" fmla="*/ 45794 h 829960"/>
                      <a:gd name="connsiteX3" fmla="*/ 53711 w 241618"/>
                      <a:gd name="connsiteY3" fmla="*/ 432248 h 829960"/>
                      <a:gd name="connsiteX4" fmla="*/ 193449 w 241618"/>
                      <a:gd name="connsiteY4" fmla="*/ 818703 h 829960"/>
                      <a:gd name="connsiteX5" fmla="*/ 205291 w 241618"/>
                      <a:gd name="connsiteY5" fmla="*/ 829960 h 829960"/>
                      <a:gd name="connsiteX6" fmla="*/ 151580 w 241618"/>
                      <a:gd name="connsiteY6" fmla="*/ 829960 h 829960"/>
                      <a:gd name="connsiteX7" fmla="*/ 139738 w 241618"/>
                      <a:gd name="connsiteY7" fmla="*/ 818703 h 829960"/>
                      <a:gd name="connsiteX8" fmla="*/ 0 w 241618"/>
                      <a:gd name="connsiteY8" fmla="*/ 432248 h 829960"/>
                      <a:gd name="connsiteX9" fmla="*/ 139738 w 241618"/>
                      <a:gd name="connsiteY9" fmla="*/ 45794 h 829960"/>
                      <a:gd name="connsiteX10" fmla="*/ 187907 w 241618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41618" h="829960">
                        <a:moveTo>
                          <a:pt x="187907" y="0"/>
                        </a:moveTo>
                        <a:lnTo>
                          <a:pt x="241618" y="0"/>
                        </a:lnTo>
                        <a:lnTo>
                          <a:pt x="193449" y="45794"/>
                        </a:lnTo>
                        <a:cubicBezTo>
                          <a:pt x="104079" y="153216"/>
                          <a:pt x="53711" y="289611"/>
                          <a:pt x="53711" y="432248"/>
                        </a:cubicBezTo>
                        <a:cubicBezTo>
                          <a:pt x="53711" y="574886"/>
                          <a:pt x="104079" y="711280"/>
                          <a:pt x="193449" y="818703"/>
                        </a:cubicBezTo>
                        <a:lnTo>
                          <a:pt x="205291" y="829960"/>
                        </a:lnTo>
                        <a:lnTo>
                          <a:pt x="151580" y="829960"/>
                        </a:lnTo>
                        <a:lnTo>
                          <a:pt x="139738" y="818703"/>
                        </a:lnTo>
                        <a:cubicBezTo>
                          <a:pt x="50368" y="711280"/>
                          <a:pt x="0" y="574886"/>
                          <a:pt x="0" y="432248"/>
                        </a:cubicBezTo>
                        <a:cubicBezTo>
                          <a:pt x="0" y="289611"/>
                          <a:pt x="50368" y="153216"/>
                          <a:pt x="139738" y="45794"/>
                        </a:cubicBezTo>
                        <a:lnTo>
                          <a:pt x="187907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626" name="グループ化 625">
                    <a:extLst>
                      <a:ext uri="{FF2B5EF4-FFF2-40B4-BE49-F238E27FC236}">
                        <a16:creationId xmlns:a16="http://schemas.microsoft.com/office/drawing/2014/main" id="{E1C5E687-59F2-4D68-A5F6-F16757F7D816}"/>
                      </a:ext>
                    </a:extLst>
                  </p:cNvPr>
                  <p:cNvGrpSpPr/>
                  <p:nvPr/>
                </p:nvGrpSpPr>
                <p:grpSpPr>
                  <a:xfrm>
                    <a:off x="4417655" y="3129610"/>
                    <a:ext cx="340827" cy="829960"/>
                    <a:chOff x="4273471" y="3129610"/>
                    <a:chExt cx="389754" cy="829960"/>
                  </a:xfrm>
                  <a:grpFill/>
                </p:grpSpPr>
                <p:sp>
                  <p:nvSpPr>
                    <p:cNvPr id="627" name="フリーフォーム: 図形 626">
                      <a:extLst>
                        <a:ext uri="{FF2B5EF4-FFF2-40B4-BE49-F238E27FC236}">
                          <a16:creationId xmlns:a16="http://schemas.microsoft.com/office/drawing/2014/main" id="{9669122F-BBB1-48CE-A87B-38108892CD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73471" y="3129610"/>
                      <a:ext cx="324721" cy="829960"/>
                    </a:xfrm>
                    <a:custGeom>
                      <a:avLst/>
                      <a:gdLst>
                        <a:gd name="connsiteX0" fmla="*/ 271010 w 324721"/>
                        <a:gd name="connsiteY0" fmla="*/ 0 h 829960"/>
                        <a:gd name="connsiteX1" fmla="*/ 324721 w 324721"/>
                        <a:gd name="connsiteY1" fmla="*/ 0 h 829960"/>
                        <a:gd name="connsiteX2" fmla="*/ 266828 w 324721"/>
                        <a:gd name="connsiteY2" fmla="*/ 31424 h 829960"/>
                        <a:gd name="connsiteX3" fmla="*/ 53711 w 324721"/>
                        <a:gd name="connsiteY3" fmla="*/ 432248 h 829960"/>
                        <a:gd name="connsiteX4" fmla="*/ 195290 w 324721"/>
                        <a:gd name="connsiteY4" fmla="*/ 774048 h 829960"/>
                        <a:gd name="connsiteX5" fmla="*/ 263056 w 324721"/>
                        <a:gd name="connsiteY5" fmla="*/ 829960 h 829960"/>
                        <a:gd name="connsiteX6" fmla="*/ 209345 w 324721"/>
                        <a:gd name="connsiteY6" fmla="*/ 829960 h 829960"/>
                        <a:gd name="connsiteX7" fmla="*/ 141579 w 324721"/>
                        <a:gd name="connsiteY7" fmla="*/ 774048 h 829960"/>
                        <a:gd name="connsiteX8" fmla="*/ 0 w 324721"/>
                        <a:gd name="connsiteY8" fmla="*/ 432248 h 829960"/>
                        <a:gd name="connsiteX9" fmla="*/ 213117 w 324721"/>
                        <a:gd name="connsiteY9" fmla="*/ 31424 h 829960"/>
                        <a:gd name="connsiteX10" fmla="*/ 271010 w 324721"/>
                        <a:gd name="connsiteY10" fmla="*/ 0 h 8299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24721" h="829960">
                          <a:moveTo>
                            <a:pt x="271010" y="0"/>
                          </a:moveTo>
                          <a:lnTo>
                            <a:pt x="324721" y="0"/>
                          </a:lnTo>
                          <a:lnTo>
                            <a:pt x="266828" y="31424"/>
                          </a:lnTo>
                          <a:cubicBezTo>
                            <a:pt x="138249" y="118290"/>
                            <a:pt x="53711" y="265397"/>
                            <a:pt x="53711" y="432248"/>
                          </a:cubicBezTo>
                          <a:cubicBezTo>
                            <a:pt x="53711" y="565729"/>
                            <a:pt x="107815" y="686574"/>
                            <a:pt x="195290" y="774048"/>
                          </a:cubicBezTo>
                          <a:lnTo>
                            <a:pt x="263056" y="829960"/>
                          </a:lnTo>
                          <a:lnTo>
                            <a:pt x="209345" y="829960"/>
                          </a:lnTo>
                          <a:lnTo>
                            <a:pt x="141579" y="774048"/>
                          </a:lnTo>
                          <a:cubicBezTo>
                            <a:pt x="54104" y="686574"/>
                            <a:pt x="0" y="565729"/>
                            <a:pt x="0" y="432248"/>
                          </a:cubicBezTo>
                          <a:cubicBezTo>
                            <a:pt x="0" y="265397"/>
                            <a:pt x="84538" y="118290"/>
                            <a:pt x="213117" y="31424"/>
                          </a:cubicBezTo>
                          <a:lnTo>
                            <a:pt x="271010" y="0"/>
                          </a:ln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8" name="フリーフォーム: 図形 627">
                      <a:extLst>
                        <a:ext uri="{FF2B5EF4-FFF2-40B4-BE49-F238E27FC236}">
                          <a16:creationId xmlns:a16="http://schemas.microsoft.com/office/drawing/2014/main" id="{0D86712B-566D-4365-8DC3-5824921F5BB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24883" y="3129610"/>
                      <a:ext cx="338342" cy="829960"/>
                    </a:xfrm>
                    <a:custGeom>
                      <a:avLst/>
                      <a:gdLst>
                        <a:gd name="connsiteX0" fmla="*/ 271010 w 338342"/>
                        <a:gd name="connsiteY0" fmla="*/ 0 h 829960"/>
                        <a:gd name="connsiteX1" fmla="*/ 338342 w 338342"/>
                        <a:gd name="connsiteY1" fmla="*/ 0 h 829960"/>
                        <a:gd name="connsiteX2" fmla="*/ 280449 w 338342"/>
                        <a:gd name="connsiteY2" fmla="*/ 31424 h 829960"/>
                        <a:gd name="connsiteX3" fmla="*/ 67332 w 338342"/>
                        <a:gd name="connsiteY3" fmla="*/ 432248 h 829960"/>
                        <a:gd name="connsiteX4" fmla="*/ 208911 w 338342"/>
                        <a:gd name="connsiteY4" fmla="*/ 774048 h 829960"/>
                        <a:gd name="connsiteX5" fmla="*/ 276677 w 338342"/>
                        <a:gd name="connsiteY5" fmla="*/ 829960 h 829960"/>
                        <a:gd name="connsiteX6" fmla="*/ 209345 w 338342"/>
                        <a:gd name="connsiteY6" fmla="*/ 829960 h 829960"/>
                        <a:gd name="connsiteX7" fmla="*/ 141579 w 338342"/>
                        <a:gd name="connsiteY7" fmla="*/ 774048 h 829960"/>
                        <a:gd name="connsiteX8" fmla="*/ 0 w 338342"/>
                        <a:gd name="connsiteY8" fmla="*/ 432248 h 829960"/>
                        <a:gd name="connsiteX9" fmla="*/ 213117 w 338342"/>
                        <a:gd name="connsiteY9" fmla="*/ 31424 h 829960"/>
                        <a:gd name="connsiteX10" fmla="*/ 271010 w 338342"/>
                        <a:gd name="connsiteY10" fmla="*/ 0 h 8299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38342" h="829960">
                          <a:moveTo>
                            <a:pt x="271010" y="0"/>
                          </a:moveTo>
                          <a:lnTo>
                            <a:pt x="338342" y="0"/>
                          </a:lnTo>
                          <a:lnTo>
                            <a:pt x="280449" y="31424"/>
                          </a:lnTo>
                          <a:cubicBezTo>
                            <a:pt x="151870" y="118290"/>
                            <a:pt x="67332" y="265397"/>
                            <a:pt x="67332" y="432248"/>
                          </a:cubicBezTo>
                          <a:cubicBezTo>
                            <a:pt x="67332" y="565729"/>
                            <a:pt x="121436" y="686574"/>
                            <a:pt x="208911" y="774048"/>
                          </a:cubicBezTo>
                          <a:lnTo>
                            <a:pt x="276677" y="829960"/>
                          </a:lnTo>
                          <a:lnTo>
                            <a:pt x="209345" y="829960"/>
                          </a:lnTo>
                          <a:lnTo>
                            <a:pt x="141579" y="774048"/>
                          </a:lnTo>
                          <a:cubicBezTo>
                            <a:pt x="54104" y="686574"/>
                            <a:pt x="0" y="565729"/>
                            <a:pt x="0" y="432248"/>
                          </a:cubicBezTo>
                          <a:cubicBezTo>
                            <a:pt x="0" y="265397"/>
                            <a:pt x="84538" y="118290"/>
                            <a:pt x="213117" y="31424"/>
                          </a:cubicBezTo>
                          <a:lnTo>
                            <a:pt x="271010" y="0"/>
                          </a:ln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525" name="フリーフォーム: 図形 524">
                  <a:extLst>
                    <a:ext uri="{FF2B5EF4-FFF2-40B4-BE49-F238E27FC236}">
                      <a16:creationId xmlns:a16="http://schemas.microsoft.com/office/drawing/2014/main" id="{2BD783D8-7551-481D-9D66-973222DCF8B0}"/>
                    </a:ext>
                  </a:extLst>
                </p:cNvPr>
                <p:cNvSpPr/>
                <p:nvPr/>
              </p:nvSpPr>
              <p:spPr>
                <a:xfrm rot="2204360">
                  <a:off x="5459273" y="4581525"/>
                  <a:ext cx="431761" cy="123906"/>
                </a:xfrm>
                <a:custGeom>
                  <a:avLst/>
                  <a:gdLst>
                    <a:gd name="connsiteX0" fmla="*/ 623863 w 631006"/>
                    <a:gd name="connsiteY0" fmla="*/ 0 h 181085"/>
                    <a:gd name="connsiteX1" fmla="*/ 617436 w 631006"/>
                    <a:gd name="connsiteY1" fmla="*/ 21546 h 181085"/>
                    <a:gd name="connsiteX2" fmla="*/ 631006 w 631006"/>
                    <a:gd name="connsiteY2" fmla="*/ 21431 h 181085"/>
                    <a:gd name="connsiteX3" fmla="*/ 583381 w 631006"/>
                    <a:gd name="connsiteY3" fmla="*/ 181085 h 181085"/>
                    <a:gd name="connsiteX4" fmla="*/ 7143 w 631006"/>
                    <a:gd name="connsiteY4" fmla="*/ 181085 h 181085"/>
                    <a:gd name="connsiteX5" fmla="*/ 15709 w 631006"/>
                    <a:gd name="connsiteY5" fmla="*/ 159654 h 181085"/>
                    <a:gd name="connsiteX6" fmla="*/ 0 w 631006"/>
                    <a:gd name="connsiteY6" fmla="*/ 159654 h 181085"/>
                    <a:gd name="connsiteX7" fmla="*/ 61912 w 631006"/>
                    <a:gd name="connsiteY7" fmla="*/ 4763 h 181085"/>
                    <a:gd name="connsiteX0" fmla="*/ 623863 w 631006"/>
                    <a:gd name="connsiteY0" fmla="*/ 0 h 181085"/>
                    <a:gd name="connsiteX1" fmla="*/ 631006 w 631006"/>
                    <a:gd name="connsiteY1" fmla="*/ 21431 h 181085"/>
                    <a:gd name="connsiteX2" fmla="*/ 583381 w 631006"/>
                    <a:gd name="connsiteY2" fmla="*/ 181085 h 181085"/>
                    <a:gd name="connsiteX3" fmla="*/ 7143 w 631006"/>
                    <a:gd name="connsiteY3" fmla="*/ 181085 h 181085"/>
                    <a:gd name="connsiteX4" fmla="*/ 15709 w 631006"/>
                    <a:gd name="connsiteY4" fmla="*/ 159654 h 181085"/>
                    <a:gd name="connsiteX5" fmla="*/ 0 w 631006"/>
                    <a:gd name="connsiteY5" fmla="*/ 159654 h 181085"/>
                    <a:gd name="connsiteX6" fmla="*/ 61912 w 631006"/>
                    <a:gd name="connsiteY6" fmla="*/ 4763 h 181085"/>
                    <a:gd name="connsiteX7" fmla="*/ 623863 w 631006"/>
                    <a:gd name="connsiteY7" fmla="*/ 0 h 181085"/>
                    <a:gd name="connsiteX0" fmla="*/ 623863 w 631006"/>
                    <a:gd name="connsiteY0" fmla="*/ 0 h 181085"/>
                    <a:gd name="connsiteX1" fmla="*/ 631006 w 631006"/>
                    <a:gd name="connsiteY1" fmla="*/ 21431 h 181085"/>
                    <a:gd name="connsiteX2" fmla="*/ 583381 w 631006"/>
                    <a:gd name="connsiteY2" fmla="*/ 181085 h 181085"/>
                    <a:gd name="connsiteX3" fmla="*/ 7143 w 631006"/>
                    <a:gd name="connsiteY3" fmla="*/ 181085 h 181085"/>
                    <a:gd name="connsiteX4" fmla="*/ 0 w 631006"/>
                    <a:gd name="connsiteY4" fmla="*/ 159654 h 181085"/>
                    <a:gd name="connsiteX5" fmla="*/ 61912 w 631006"/>
                    <a:gd name="connsiteY5" fmla="*/ 4763 h 181085"/>
                    <a:gd name="connsiteX6" fmla="*/ 623863 w 631006"/>
                    <a:gd name="connsiteY6" fmla="*/ 0 h 181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1006" h="181085">
                      <a:moveTo>
                        <a:pt x="623863" y="0"/>
                      </a:moveTo>
                      <a:lnTo>
                        <a:pt x="631006" y="21431"/>
                      </a:lnTo>
                      <a:lnTo>
                        <a:pt x="583381" y="181085"/>
                      </a:lnTo>
                      <a:lnTo>
                        <a:pt x="7143" y="181085"/>
                      </a:lnTo>
                      <a:lnTo>
                        <a:pt x="0" y="159654"/>
                      </a:lnTo>
                      <a:lnTo>
                        <a:pt x="61912" y="4763"/>
                      </a:lnTo>
                      <a:lnTo>
                        <a:pt x="623863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6" name="フリーフォーム: 図形 525">
                  <a:extLst>
                    <a:ext uri="{FF2B5EF4-FFF2-40B4-BE49-F238E27FC236}">
                      <a16:creationId xmlns:a16="http://schemas.microsoft.com/office/drawing/2014/main" id="{576B6C93-7B2F-4293-9DBD-3A7E42337368}"/>
                    </a:ext>
                  </a:extLst>
                </p:cNvPr>
                <p:cNvSpPr/>
                <p:nvPr/>
              </p:nvSpPr>
              <p:spPr>
                <a:xfrm rot="12453427">
                  <a:off x="4520088" y="5053906"/>
                  <a:ext cx="333336" cy="155851"/>
                </a:xfrm>
                <a:custGeom>
                  <a:avLst/>
                  <a:gdLst>
                    <a:gd name="connsiteX0" fmla="*/ 623863 w 631006"/>
                    <a:gd name="connsiteY0" fmla="*/ 0 h 181085"/>
                    <a:gd name="connsiteX1" fmla="*/ 617436 w 631006"/>
                    <a:gd name="connsiteY1" fmla="*/ 21546 h 181085"/>
                    <a:gd name="connsiteX2" fmla="*/ 631006 w 631006"/>
                    <a:gd name="connsiteY2" fmla="*/ 21431 h 181085"/>
                    <a:gd name="connsiteX3" fmla="*/ 583381 w 631006"/>
                    <a:gd name="connsiteY3" fmla="*/ 181085 h 181085"/>
                    <a:gd name="connsiteX4" fmla="*/ 7143 w 631006"/>
                    <a:gd name="connsiteY4" fmla="*/ 181085 h 181085"/>
                    <a:gd name="connsiteX5" fmla="*/ 15709 w 631006"/>
                    <a:gd name="connsiteY5" fmla="*/ 159654 h 181085"/>
                    <a:gd name="connsiteX6" fmla="*/ 0 w 631006"/>
                    <a:gd name="connsiteY6" fmla="*/ 159654 h 181085"/>
                    <a:gd name="connsiteX7" fmla="*/ 61912 w 631006"/>
                    <a:gd name="connsiteY7" fmla="*/ 4763 h 181085"/>
                    <a:gd name="connsiteX0" fmla="*/ 623863 w 631006"/>
                    <a:gd name="connsiteY0" fmla="*/ 0 h 181085"/>
                    <a:gd name="connsiteX1" fmla="*/ 631006 w 631006"/>
                    <a:gd name="connsiteY1" fmla="*/ 21431 h 181085"/>
                    <a:gd name="connsiteX2" fmla="*/ 583381 w 631006"/>
                    <a:gd name="connsiteY2" fmla="*/ 181085 h 181085"/>
                    <a:gd name="connsiteX3" fmla="*/ 7143 w 631006"/>
                    <a:gd name="connsiteY3" fmla="*/ 181085 h 181085"/>
                    <a:gd name="connsiteX4" fmla="*/ 15709 w 631006"/>
                    <a:gd name="connsiteY4" fmla="*/ 159654 h 181085"/>
                    <a:gd name="connsiteX5" fmla="*/ 0 w 631006"/>
                    <a:gd name="connsiteY5" fmla="*/ 159654 h 181085"/>
                    <a:gd name="connsiteX6" fmla="*/ 61912 w 631006"/>
                    <a:gd name="connsiteY6" fmla="*/ 4763 h 181085"/>
                    <a:gd name="connsiteX7" fmla="*/ 623863 w 631006"/>
                    <a:gd name="connsiteY7" fmla="*/ 0 h 181085"/>
                    <a:gd name="connsiteX0" fmla="*/ 623863 w 631006"/>
                    <a:gd name="connsiteY0" fmla="*/ 0 h 181085"/>
                    <a:gd name="connsiteX1" fmla="*/ 631006 w 631006"/>
                    <a:gd name="connsiteY1" fmla="*/ 21431 h 181085"/>
                    <a:gd name="connsiteX2" fmla="*/ 583381 w 631006"/>
                    <a:gd name="connsiteY2" fmla="*/ 181085 h 181085"/>
                    <a:gd name="connsiteX3" fmla="*/ 7143 w 631006"/>
                    <a:gd name="connsiteY3" fmla="*/ 181085 h 181085"/>
                    <a:gd name="connsiteX4" fmla="*/ 0 w 631006"/>
                    <a:gd name="connsiteY4" fmla="*/ 159654 h 181085"/>
                    <a:gd name="connsiteX5" fmla="*/ 61912 w 631006"/>
                    <a:gd name="connsiteY5" fmla="*/ 4763 h 181085"/>
                    <a:gd name="connsiteX6" fmla="*/ 623863 w 631006"/>
                    <a:gd name="connsiteY6" fmla="*/ 0 h 181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1006" h="181085">
                      <a:moveTo>
                        <a:pt x="623863" y="0"/>
                      </a:moveTo>
                      <a:lnTo>
                        <a:pt x="631006" y="21431"/>
                      </a:lnTo>
                      <a:lnTo>
                        <a:pt x="583381" y="181085"/>
                      </a:lnTo>
                      <a:lnTo>
                        <a:pt x="7143" y="181085"/>
                      </a:lnTo>
                      <a:lnTo>
                        <a:pt x="0" y="159654"/>
                      </a:lnTo>
                      <a:lnTo>
                        <a:pt x="61912" y="4763"/>
                      </a:lnTo>
                      <a:lnTo>
                        <a:pt x="623863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7" name="フリーフォーム: 図形 526">
                  <a:extLst>
                    <a:ext uri="{FF2B5EF4-FFF2-40B4-BE49-F238E27FC236}">
                      <a16:creationId xmlns:a16="http://schemas.microsoft.com/office/drawing/2014/main" id="{D46E592E-969B-4EBC-B28A-B80A9C35496C}"/>
                    </a:ext>
                  </a:extLst>
                </p:cNvPr>
                <p:cNvSpPr/>
                <p:nvPr/>
              </p:nvSpPr>
              <p:spPr>
                <a:xfrm rot="900000">
                  <a:off x="5408253" y="5810673"/>
                  <a:ext cx="333336" cy="155851"/>
                </a:xfrm>
                <a:custGeom>
                  <a:avLst/>
                  <a:gdLst>
                    <a:gd name="connsiteX0" fmla="*/ 623863 w 631006"/>
                    <a:gd name="connsiteY0" fmla="*/ 0 h 181085"/>
                    <a:gd name="connsiteX1" fmla="*/ 617436 w 631006"/>
                    <a:gd name="connsiteY1" fmla="*/ 21546 h 181085"/>
                    <a:gd name="connsiteX2" fmla="*/ 631006 w 631006"/>
                    <a:gd name="connsiteY2" fmla="*/ 21431 h 181085"/>
                    <a:gd name="connsiteX3" fmla="*/ 583381 w 631006"/>
                    <a:gd name="connsiteY3" fmla="*/ 181085 h 181085"/>
                    <a:gd name="connsiteX4" fmla="*/ 7143 w 631006"/>
                    <a:gd name="connsiteY4" fmla="*/ 181085 h 181085"/>
                    <a:gd name="connsiteX5" fmla="*/ 15709 w 631006"/>
                    <a:gd name="connsiteY5" fmla="*/ 159654 h 181085"/>
                    <a:gd name="connsiteX6" fmla="*/ 0 w 631006"/>
                    <a:gd name="connsiteY6" fmla="*/ 159654 h 181085"/>
                    <a:gd name="connsiteX7" fmla="*/ 61912 w 631006"/>
                    <a:gd name="connsiteY7" fmla="*/ 4763 h 181085"/>
                    <a:gd name="connsiteX0" fmla="*/ 623863 w 631006"/>
                    <a:gd name="connsiteY0" fmla="*/ 0 h 181085"/>
                    <a:gd name="connsiteX1" fmla="*/ 631006 w 631006"/>
                    <a:gd name="connsiteY1" fmla="*/ 21431 h 181085"/>
                    <a:gd name="connsiteX2" fmla="*/ 583381 w 631006"/>
                    <a:gd name="connsiteY2" fmla="*/ 181085 h 181085"/>
                    <a:gd name="connsiteX3" fmla="*/ 7143 w 631006"/>
                    <a:gd name="connsiteY3" fmla="*/ 181085 h 181085"/>
                    <a:gd name="connsiteX4" fmla="*/ 15709 w 631006"/>
                    <a:gd name="connsiteY4" fmla="*/ 159654 h 181085"/>
                    <a:gd name="connsiteX5" fmla="*/ 0 w 631006"/>
                    <a:gd name="connsiteY5" fmla="*/ 159654 h 181085"/>
                    <a:gd name="connsiteX6" fmla="*/ 61912 w 631006"/>
                    <a:gd name="connsiteY6" fmla="*/ 4763 h 181085"/>
                    <a:gd name="connsiteX7" fmla="*/ 623863 w 631006"/>
                    <a:gd name="connsiteY7" fmla="*/ 0 h 181085"/>
                    <a:gd name="connsiteX0" fmla="*/ 623863 w 631006"/>
                    <a:gd name="connsiteY0" fmla="*/ 0 h 181085"/>
                    <a:gd name="connsiteX1" fmla="*/ 631006 w 631006"/>
                    <a:gd name="connsiteY1" fmla="*/ 21431 h 181085"/>
                    <a:gd name="connsiteX2" fmla="*/ 583381 w 631006"/>
                    <a:gd name="connsiteY2" fmla="*/ 181085 h 181085"/>
                    <a:gd name="connsiteX3" fmla="*/ 7143 w 631006"/>
                    <a:gd name="connsiteY3" fmla="*/ 181085 h 181085"/>
                    <a:gd name="connsiteX4" fmla="*/ 0 w 631006"/>
                    <a:gd name="connsiteY4" fmla="*/ 159654 h 181085"/>
                    <a:gd name="connsiteX5" fmla="*/ 61912 w 631006"/>
                    <a:gd name="connsiteY5" fmla="*/ 4763 h 181085"/>
                    <a:gd name="connsiteX6" fmla="*/ 623863 w 631006"/>
                    <a:gd name="connsiteY6" fmla="*/ 0 h 181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1006" h="181085">
                      <a:moveTo>
                        <a:pt x="623863" y="0"/>
                      </a:moveTo>
                      <a:lnTo>
                        <a:pt x="631006" y="21431"/>
                      </a:lnTo>
                      <a:lnTo>
                        <a:pt x="583381" y="181085"/>
                      </a:lnTo>
                      <a:lnTo>
                        <a:pt x="7143" y="181085"/>
                      </a:lnTo>
                      <a:lnTo>
                        <a:pt x="0" y="159654"/>
                      </a:lnTo>
                      <a:lnTo>
                        <a:pt x="61912" y="4763"/>
                      </a:lnTo>
                      <a:lnTo>
                        <a:pt x="623863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8" name="フリーフォーム: 図形 527">
                  <a:extLst>
                    <a:ext uri="{FF2B5EF4-FFF2-40B4-BE49-F238E27FC236}">
                      <a16:creationId xmlns:a16="http://schemas.microsoft.com/office/drawing/2014/main" id="{03878DC9-2423-479B-8E55-2BE2A818B6B2}"/>
                    </a:ext>
                  </a:extLst>
                </p:cNvPr>
                <p:cNvSpPr/>
                <p:nvPr/>
              </p:nvSpPr>
              <p:spPr>
                <a:xfrm rot="19983688">
                  <a:off x="4771866" y="5526865"/>
                  <a:ext cx="333336" cy="73975"/>
                </a:xfrm>
                <a:custGeom>
                  <a:avLst/>
                  <a:gdLst>
                    <a:gd name="connsiteX0" fmla="*/ 623863 w 631006"/>
                    <a:gd name="connsiteY0" fmla="*/ 0 h 181085"/>
                    <a:gd name="connsiteX1" fmla="*/ 617436 w 631006"/>
                    <a:gd name="connsiteY1" fmla="*/ 21546 h 181085"/>
                    <a:gd name="connsiteX2" fmla="*/ 631006 w 631006"/>
                    <a:gd name="connsiteY2" fmla="*/ 21431 h 181085"/>
                    <a:gd name="connsiteX3" fmla="*/ 583381 w 631006"/>
                    <a:gd name="connsiteY3" fmla="*/ 181085 h 181085"/>
                    <a:gd name="connsiteX4" fmla="*/ 7143 w 631006"/>
                    <a:gd name="connsiteY4" fmla="*/ 181085 h 181085"/>
                    <a:gd name="connsiteX5" fmla="*/ 15709 w 631006"/>
                    <a:gd name="connsiteY5" fmla="*/ 159654 h 181085"/>
                    <a:gd name="connsiteX6" fmla="*/ 0 w 631006"/>
                    <a:gd name="connsiteY6" fmla="*/ 159654 h 181085"/>
                    <a:gd name="connsiteX7" fmla="*/ 61912 w 631006"/>
                    <a:gd name="connsiteY7" fmla="*/ 4763 h 181085"/>
                    <a:gd name="connsiteX0" fmla="*/ 623863 w 631006"/>
                    <a:gd name="connsiteY0" fmla="*/ 0 h 181085"/>
                    <a:gd name="connsiteX1" fmla="*/ 631006 w 631006"/>
                    <a:gd name="connsiteY1" fmla="*/ 21431 h 181085"/>
                    <a:gd name="connsiteX2" fmla="*/ 583381 w 631006"/>
                    <a:gd name="connsiteY2" fmla="*/ 181085 h 181085"/>
                    <a:gd name="connsiteX3" fmla="*/ 7143 w 631006"/>
                    <a:gd name="connsiteY3" fmla="*/ 181085 h 181085"/>
                    <a:gd name="connsiteX4" fmla="*/ 15709 w 631006"/>
                    <a:gd name="connsiteY4" fmla="*/ 159654 h 181085"/>
                    <a:gd name="connsiteX5" fmla="*/ 0 w 631006"/>
                    <a:gd name="connsiteY5" fmla="*/ 159654 h 181085"/>
                    <a:gd name="connsiteX6" fmla="*/ 61912 w 631006"/>
                    <a:gd name="connsiteY6" fmla="*/ 4763 h 181085"/>
                    <a:gd name="connsiteX7" fmla="*/ 623863 w 631006"/>
                    <a:gd name="connsiteY7" fmla="*/ 0 h 181085"/>
                    <a:gd name="connsiteX0" fmla="*/ 623863 w 631006"/>
                    <a:gd name="connsiteY0" fmla="*/ 0 h 181085"/>
                    <a:gd name="connsiteX1" fmla="*/ 631006 w 631006"/>
                    <a:gd name="connsiteY1" fmla="*/ 21431 h 181085"/>
                    <a:gd name="connsiteX2" fmla="*/ 583381 w 631006"/>
                    <a:gd name="connsiteY2" fmla="*/ 181085 h 181085"/>
                    <a:gd name="connsiteX3" fmla="*/ 7143 w 631006"/>
                    <a:gd name="connsiteY3" fmla="*/ 181085 h 181085"/>
                    <a:gd name="connsiteX4" fmla="*/ 0 w 631006"/>
                    <a:gd name="connsiteY4" fmla="*/ 159654 h 181085"/>
                    <a:gd name="connsiteX5" fmla="*/ 61912 w 631006"/>
                    <a:gd name="connsiteY5" fmla="*/ 4763 h 181085"/>
                    <a:gd name="connsiteX6" fmla="*/ 623863 w 631006"/>
                    <a:gd name="connsiteY6" fmla="*/ 0 h 181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1006" h="181085">
                      <a:moveTo>
                        <a:pt x="623863" y="0"/>
                      </a:moveTo>
                      <a:lnTo>
                        <a:pt x="631006" y="21431"/>
                      </a:lnTo>
                      <a:lnTo>
                        <a:pt x="583381" y="181085"/>
                      </a:lnTo>
                      <a:lnTo>
                        <a:pt x="7143" y="181085"/>
                      </a:lnTo>
                      <a:lnTo>
                        <a:pt x="0" y="159654"/>
                      </a:lnTo>
                      <a:lnTo>
                        <a:pt x="61912" y="4763"/>
                      </a:lnTo>
                      <a:lnTo>
                        <a:pt x="623863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9" name="フリーフォーム: 図形 528">
                  <a:extLst>
                    <a:ext uri="{FF2B5EF4-FFF2-40B4-BE49-F238E27FC236}">
                      <a16:creationId xmlns:a16="http://schemas.microsoft.com/office/drawing/2014/main" id="{ECF98616-7766-4180-82E7-142671B81993}"/>
                    </a:ext>
                  </a:extLst>
                </p:cNvPr>
                <p:cNvSpPr/>
                <p:nvPr/>
              </p:nvSpPr>
              <p:spPr>
                <a:xfrm rot="900000">
                  <a:off x="4667475" y="4528737"/>
                  <a:ext cx="273487" cy="91855"/>
                </a:xfrm>
                <a:custGeom>
                  <a:avLst/>
                  <a:gdLst>
                    <a:gd name="connsiteX0" fmla="*/ 623863 w 631006"/>
                    <a:gd name="connsiteY0" fmla="*/ 0 h 181085"/>
                    <a:gd name="connsiteX1" fmla="*/ 617436 w 631006"/>
                    <a:gd name="connsiteY1" fmla="*/ 21546 h 181085"/>
                    <a:gd name="connsiteX2" fmla="*/ 631006 w 631006"/>
                    <a:gd name="connsiteY2" fmla="*/ 21431 h 181085"/>
                    <a:gd name="connsiteX3" fmla="*/ 583381 w 631006"/>
                    <a:gd name="connsiteY3" fmla="*/ 181085 h 181085"/>
                    <a:gd name="connsiteX4" fmla="*/ 7143 w 631006"/>
                    <a:gd name="connsiteY4" fmla="*/ 181085 h 181085"/>
                    <a:gd name="connsiteX5" fmla="*/ 15709 w 631006"/>
                    <a:gd name="connsiteY5" fmla="*/ 159654 h 181085"/>
                    <a:gd name="connsiteX6" fmla="*/ 0 w 631006"/>
                    <a:gd name="connsiteY6" fmla="*/ 159654 h 181085"/>
                    <a:gd name="connsiteX7" fmla="*/ 61912 w 631006"/>
                    <a:gd name="connsiteY7" fmla="*/ 4763 h 181085"/>
                    <a:gd name="connsiteX0" fmla="*/ 623863 w 631006"/>
                    <a:gd name="connsiteY0" fmla="*/ 0 h 181085"/>
                    <a:gd name="connsiteX1" fmla="*/ 631006 w 631006"/>
                    <a:gd name="connsiteY1" fmla="*/ 21431 h 181085"/>
                    <a:gd name="connsiteX2" fmla="*/ 583381 w 631006"/>
                    <a:gd name="connsiteY2" fmla="*/ 181085 h 181085"/>
                    <a:gd name="connsiteX3" fmla="*/ 7143 w 631006"/>
                    <a:gd name="connsiteY3" fmla="*/ 181085 h 181085"/>
                    <a:gd name="connsiteX4" fmla="*/ 15709 w 631006"/>
                    <a:gd name="connsiteY4" fmla="*/ 159654 h 181085"/>
                    <a:gd name="connsiteX5" fmla="*/ 0 w 631006"/>
                    <a:gd name="connsiteY5" fmla="*/ 159654 h 181085"/>
                    <a:gd name="connsiteX6" fmla="*/ 61912 w 631006"/>
                    <a:gd name="connsiteY6" fmla="*/ 4763 h 181085"/>
                    <a:gd name="connsiteX7" fmla="*/ 623863 w 631006"/>
                    <a:gd name="connsiteY7" fmla="*/ 0 h 181085"/>
                    <a:gd name="connsiteX0" fmla="*/ 623863 w 631006"/>
                    <a:gd name="connsiteY0" fmla="*/ 0 h 181085"/>
                    <a:gd name="connsiteX1" fmla="*/ 631006 w 631006"/>
                    <a:gd name="connsiteY1" fmla="*/ 21431 h 181085"/>
                    <a:gd name="connsiteX2" fmla="*/ 583381 w 631006"/>
                    <a:gd name="connsiteY2" fmla="*/ 181085 h 181085"/>
                    <a:gd name="connsiteX3" fmla="*/ 7143 w 631006"/>
                    <a:gd name="connsiteY3" fmla="*/ 181085 h 181085"/>
                    <a:gd name="connsiteX4" fmla="*/ 0 w 631006"/>
                    <a:gd name="connsiteY4" fmla="*/ 159654 h 181085"/>
                    <a:gd name="connsiteX5" fmla="*/ 61912 w 631006"/>
                    <a:gd name="connsiteY5" fmla="*/ 4763 h 181085"/>
                    <a:gd name="connsiteX6" fmla="*/ 623863 w 631006"/>
                    <a:gd name="connsiteY6" fmla="*/ 0 h 181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1006" h="181085">
                      <a:moveTo>
                        <a:pt x="623863" y="0"/>
                      </a:moveTo>
                      <a:lnTo>
                        <a:pt x="631006" y="21431"/>
                      </a:lnTo>
                      <a:lnTo>
                        <a:pt x="583381" y="181085"/>
                      </a:lnTo>
                      <a:lnTo>
                        <a:pt x="7143" y="181085"/>
                      </a:lnTo>
                      <a:lnTo>
                        <a:pt x="0" y="159654"/>
                      </a:lnTo>
                      <a:lnTo>
                        <a:pt x="61912" y="4763"/>
                      </a:lnTo>
                      <a:lnTo>
                        <a:pt x="623863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0" name="フリーフォーム: 図形 529">
                  <a:extLst>
                    <a:ext uri="{FF2B5EF4-FFF2-40B4-BE49-F238E27FC236}">
                      <a16:creationId xmlns:a16="http://schemas.microsoft.com/office/drawing/2014/main" id="{A29F880D-EBD2-4CA4-B99D-C0881E7F886E}"/>
                    </a:ext>
                  </a:extLst>
                </p:cNvPr>
                <p:cNvSpPr/>
                <p:nvPr/>
              </p:nvSpPr>
              <p:spPr>
                <a:xfrm rot="2700000">
                  <a:off x="6132990" y="5055102"/>
                  <a:ext cx="333336" cy="155851"/>
                </a:xfrm>
                <a:custGeom>
                  <a:avLst/>
                  <a:gdLst>
                    <a:gd name="connsiteX0" fmla="*/ 623863 w 631006"/>
                    <a:gd name="connsiteY0" fmla="*/ 0 h 181085"/>
                    <a:gd name="connsiteX1" fmla="*/ 617436 w 631006"/>
                    <a:gd name="connsiteY1" fmla="*/ 21546 h 181085"/>
                    <a:gd name="connsiteX2" fmla="*/ 631006 w 631006"/>
                    <a:gd name="connsiteY2" fmla="*/ 21431 h 181085"/>
                    <a:gd name="connsiteX3" fmla="*/ 583381 w 631006"/>
                    <a:gd name="connsiteY3" fmla="*/ 181085 h 181085"/>
                    <a:gd name="connsiteX4" fmla="*/ 7143 w 631006"/>
                    <a:gd name="connsiteY4" fmla="*/ 181085 h 181085"/>
                    <a:gd name="connsiteX5" fmla="*/ 15709 w 631006"/>
                    <a:gd name="connsiteY5" fmla="*/ 159654 h 181085"/>
                    <a:gd name="connsiteX6" fmla="*/ 0 w 631006"/>
                    <a:gd name="connsiteY6" fmla="*/ 159654 h 181085"/>
                    <a:gd name="connsiteX7" fmla="*/ 61912 w 631006"/>
                    <a:gd name="connsiteY7" fmla="*/ 4763 h 181085"/>
                    <a:gd name="connsiteX0" fmla="*/ 623863 w 631006"/>
                    <a:gd name="connsiteY0" fmla="*/ 0 h 181085"/>
                    <a:gd name="connsiteX1" fmla="*/ 631006 w 631006"/>
                    <a:gd name="connsiteY1" fmla="*/ 21431 h 181085"/>
                    <a:gd name="connsiteX2" fmla="*/ 583381 w 631006"/>
                    <a:gd name="connsiteY2" fmla="*/ 181085 h 181085"/>
                    <a:gd name="connsiteX3" fmla="*/ 7143 w 631006"/>
                    <a:gd name="connsiteY3" fmla="*/ 181085 h 181085"/>
                    <a:gd name="connsiteX4" fmla="*/ 15709 w 631006"/>
                    <a:gd name="connsiteY4" fmla="*/ 159654 h 181085"/>
                    <a:gd name="connsiteX5" fmla="*/ 0 w 631006"/>
                    <a:gd name="connsiteY5" fmla="*/ 159654 h 181085"/>
                    <a:gd name="connsiteX6" fmla="*/ 61912 w 631006"/>
                    <a:gd name="connsiteY6" fmla="*/ 4763 h 181085"/>
                    <a:gd name="connsiteX7" fmla="*/ 623863 w 631006"/>
                    <a:gd name="connsiteY7" fmla="*/ 0 h 181085"/>
                    <a:gd name="connsiteX0" fmla="*/ 623863 w 631006"/>
                    <a:gd name="connsiteY0" fmla="*/ 0 h 181085"/>
                    <a:gd name="connsiteX1" fmla="*/ 631006 w 631006"/>
                    <a:gd name="connsiteY1" fmla="*/ 21431 h 181085"/>
                    <a:gd name="connsiteX2" fmla="*/ 583381 w 631006"/>
                    <a:gd name="connsiteY2" fmla="*/ 181085 h 181085"/>
                    <a:gd name="connsiteX3" fmla="*/ 7143 w 631006"/>
                    <a:gd name="connsiteY3" fmla="*/ 181085 h 181085"/>
                    <a:gd name="connsiteX4" fmla="*/ 0 w 631006"/>
                    <a:gd name="connsiteY4" fmla="*/ 159654 h 181085"/>
                    <a:gd name="connsiteX5" fmla="*/ 61912 w 631006"/>
                    <a:gd name="connsiteY5" fmla="*/ 4763 h 181085"/>
                    <a:gd name="connsiteX6" fmla="*/ 623863 w 631006"/>
                    <a:gd name="connsiteY6" fmla="*/ 0 h 181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1006" h="181085">
                      <a:moveTo>
                        <a:pt x="623863" y="0"/>
                      </a:moveTo>
                      <a:lnTo>
                        <a:pt x="631006" y="21431"/>
                      </a:lnTo>
                      <a:lnTo>
                        <a:pt x="583381" y="181085"/>
                      </a:lnTo>
                      <a:lnTo>
                        <a:pt x="7143" y="181085"/>
                      </a:lnTo>
                      <a:lnTo>
                        <a:pt x="0" y="159654"/>
                      </a:lnTo>
                      <a:lnTo>
                        <a:pt x="61912" y="4763"/>
                      </a:lnTo>
                      <a:lnTo>
                        <a:pt x="623863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1" name="楕円 3">
                  <a:extLst>
                    <a:ext uri="{FF2B5EF4-FFF2-40B4-BE49-F238E27FC236}">
                      <a16:creationId xmlns:a16="http://schemas.microsoft.com/office/drawing/2014/main" id="{2B50C0CB-FE03-44C4-92AA-35CEE5D13E8B}"/>
                    </a:ext>
                  </a:extLst>
                </p:cNvPr>
                <p:cNvSpPr/>
                <p:nvPr/>
              </p:nvSpPr>
              <p:spPr>
                <a:xfrm rot="17100000">
                  <a:off x="5842933" y="4436781"/>
                  <a:ext cx="356568" cy="416361"/>
                </a:xfrm>
                <a:custGeom>
                  <a:avLst/>
                  <a:gdLst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1025508 h 1883836"/>
                    <a:gd name="connsiteX1" fmla="*/ 862405 w 1716656"/>
                    <a:gd name="connsiteY1" fmla="*/ 0 h 1883836"/>
                    <a:gd name="connsiteX2" fmla="*/ 1716656 w 1716656"/>
                    <a:gd name="connsiteY2" fmla="*/ 1025508 h 1883836"/>
                    <a:gd name="connsiteX3" fmla="*/ 858328 w 1716656"/>
                    <a:gd name="connsiteY3" fmla="*/ 1883836 h 1883836"/>
                    <a:gd name="connsiteX4" fmla="*/ 0 w 1716656"/>
                    <a:gd name="connsiteY4" fmla="*/ 1025508 h 18838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6656" h="1883836">
                      <a:moveTo>
                        <a:pt x="0" y="1025508"/>
                      </a:moveTo>
                      <a:cubicBezTo>
                        <a:pt x="0" y="551467"/>
                        <a:pt x="388364" y="0"/>
                        <a:pt x="862405" y="0"/>
                      </a:cubicBezTo>
                      <a:cubicBezTo>
                        <a:pt x="1336446" y="0"/>
                        <a:pt x="1716656" y="551467"/>
                        <a:pt x="1716656" y="1025508"/>
                      </a:cubicBezTo>
                      <a:cubicBezTo>
                        <a:pt x="1716656" y="1499549"/>
                        <a:pt x="1332369" y="1883836"/>
                        <a:pt x="858328" y="1883836"/>
                      </a:cubicBezTo>
                      <a:cubicBezTo>
                        <a:pt x="384287" y="1883836"/>
                        <a:pt x="0" y="1499549"/>
                        <a:pt x="0" y="102550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2" name="楕円 29">
                  <a:extLst>
                    <a:ext uri="{FF2B5EF4-FFF2-40B4-BE49-F238E27FC236}">
                      <a16:creationId xmlns:a16="http://schemas.microsoft.com/office/drawing/2014/main" id="{035FE7FA-F3EB-40D8-A734-63847DAD33C3}"/>
                    </a:ext>
                  </a:extLst>
                </p:cNvPr>
                <p:cNvSpPr/>
                <p:nvPr/>
              </p:nvSpPr>
              <p:spPr>
                <a:xfrm rot="21253077">
                  <a:off x="5027544" y="5525177"/>
                  <a:ext cx="536373" cy="300598"/>
                </a:xfrm>
                <a:custGeom>
                  <a:avLst/>
                  <a:gdLst>
                    <a:gd name="connsiteX0" fmla="*/ 0 w 441104"/>
                    <a:gd name="connsiteY0" fmla="*/ 105849 h 211698"/>
                    <a:gd name="connsiteX1" fmla="*/ 220552 w 441104"/>
                    <a:gd name="connsiteY1" fmla="*/ 0 h 211698"/>
                    <a:gd name="connsiteX2" fmla="*/ 441104 w 441104"/>
                    <a:gd name="connsiteY2" fmla="*/ 105849 h 211698"/>
                    <a:gd name="connsiteX3" fmla="*/ 220552 w 441104"/>
                    <a:gd name="connsiteY3" fmla="*/ 211698 h 211698"/>
                    <a:gd name="connsiteX4" fmla="*/ 0 w 441104"/>
                    <a:gd name="connsiteY4" fmla="*/ 105849 h 211698"/>
                    <a:gd name="connsiteX0" fmla="*/ 32 w 441136"/>
                    <a:gd name="connsiteY0" fmla="*/ 162999 h 268848"/>
                    <a:gd name="connsiteX1" fmla="*/ 233284 w 441136"/>
                    <a:gd name="connsiteY1" fmla="*/ 0 h 268848"/>
                    <a:gd name="connsiteX2" fmla="*/ 441136 w 441136"/>
                    <a:gd name="connsiteY2" fmla="*/ 162999 h 268848"/>
                    <a:gd name="connsiteX3" fmla="*/ 220584 w 441136"/>
                    <a:gd name="connsiteY3" fmla="*/ 268848 h 268848"/>
                    <a:gd name="connsiteX4" fmla="*/ 32 w 441136"/>
                    <a:gd name="connsiteY4" fmla="*/ 162999 h 268848"/>
                    <a:gd name="connsiteX0" fmla="*/ 18 w 479222"/>
                    <a:gd name="connsiteY0" fmla="*/ 144021 h 269061"/>
                    <a:gd name="connsiteX1" fmla="*/ 271370 w 479222"/>
                    <a:gd name="connsiteY1" fmla="*/ 72 h 269061"/>
                    <a:gd name="connsiteX2" fmla="*/ 479222 w 479222"/>
                    <a:gd name="connsiteY2" fmla="*/ 163071 h 269061"/>
                    <a:gd name="connsiteX3" fmla="*/ 258670 w 479222"/>
                    <a:gd name="connsiteY3" fmla="*/ 268920 h 269061"/>
                    <a:gd name="connsiteX4" fmla="*/ 18 w 479222"/>
                    <a:gd name="connsiteY4" fmla="*/ 144021 h 269061"/>
                    <a:gd name="connsiteX0" fmla="*/ 19 w 536373"/>
                    <a:gd name="connsiteY0" fmla="*/ 143949 h 268848"/>
                    <a:gd name="connsiteX1" fmla="*/ 271371 w 536373"/>
                    <a:gd name="connsiteY1" fmla="*/ 0 h 268848"/>
                    <a:gd name="connsiteX2" fmla="*/ 536373 w 536373"/>
                    <a:gd name="connsiteY2" fmla="*/ 143949 h 268848"/>
                    <a:gd name="connsiteX3" fmla="*/ 258671 w 536373"/>
                    <a:gd name="connsiteY3" fmla="*/ 268848 h 268848"/>
                    <a:gd name="connsiteX4" fmla="*/ 19 w 536373"/>
                    <a:gd name="connsiteY4" fmla="*/ 143949 h 268848"/>
                    <a:gd name="connsiteX0" fmla="*/ 19 w 536373"/>
                    <a:gd name="connsiteY0" fmla="*/ 175699 h 300598"/>
                    <a:gd name="connsiteX1" fmla="*/ 271371 w 536373"/>
                    <a:gd name="connsiteY1" fmla="*/ 0 h 300598"/>
                    <a:gd name="connsiteX2" fmla="*/ 536373 w 536373"/>
                    <a:gd name="connsiteY2" fmla="*/ 175699 h 300598"/>
                    <a:gd name="connsiteX3" fmla="*/ 258671 w 536373"/>
                    <a:gd name="connsiteY3" fmla="*/ 300598 h 300598"/>
                    <a:gd name="connsiteX4" fmla="*/ 19 w 536373"/>
                    <a:gd name="connsiteY4" fmla="*/ 175699 h 300598"/>
                    <a:gd name="connsiteX0" fmla="*/ 19 w 536373"/>
                    <a:gd name="connsiteY0" fmla="*/ 176518 h 301417"/>
                    <a:gd name="connsiteX1" fmla="*/ 271371 w 536373"/>
                    <a:gd name="connsiteY1" fmla="*/ 819 h 301417"/>
                    <a:gd name="connsiteX2" fmla="*/ 536373 w 536373"/>
                    <a:gd name="connsiteY2" fmla="*/ 176518 h 301417"/>
                    <a:gd name="connsiteX3" fmla="*/ 258671 w 536373"/>
                    <a:gd name="connsiteY3" fmla="*/ 301417 h 301417"/>
                    <a:gd name="connsiteX4" fmla="*/ 19 w 536373"/>
                    <a:gd name="connsiteY4" fmla="*/ 176518 h 301417"/>
                    <a:gd name="connsiteX0" fmla="*/ 19 w 536373"/>
                    <a:gd name="connsiteY0" fmla="*/ 175699 h 300598"/>
                    <a:gd name="connsiteX1" fmla="*/ 271371 w 536373"/>
                    <a:gd name="connsiteY1" fmla="*/ 0 h 300598"/>
                    <a:gd name="connsiteX2" fmla="*/ 536373 w 536373"/>
                    <a:gd name="connsiteY2" fmla="*/ 175699 h 300598"/>
                    <a:gd name="connsiteX3" fmla="*/ 258671 w 536373"/>
                    <a:gd name="connsiteY3" fmla="*/ 300598 h 300598"/>
                    <a:gd name="connsiteX4" fmla="*/ 19 w 536373"/>
                    <a:gd name="connsiteY4" fmla="*/ 175699 h 300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6373" h="300598">
                      <a:moveTo>
                        <a:pt x="19" y="175699"/>
                      </a:moveTo>
                      <a:cubicBezTo>
                        <a:pt x="2136" y="125599"/>
                        <a:pt x="99429" y="0"/>
                        <a:pt x="271371" y="0"/>
                      </a:cubicBezTo>
                      <a:cubicBezTo>
                        <a:pt x="443313" y="0"/>
                        <a:pt x="536373" y="117240"/>
                        <a:pt x="536373" y="175699"/>
                      </a:cubicBezTo>
                      <a:cubicBezTo>
                        <a:pt x="536373" y="234158"/>
                        <a:pt x="348063" y="300598"/>
                        <a:pt x="258671" y="300598"/>
                      </a:cubicBezTo>
                      <a:cubicBezTo>
                        <a:pt x="169279" y="300598"/>
                        <a:pt x="-2098" y="225799"/>
                        <a:pt x="19" y="175699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33" name="グループ化 532">
                  <a:extLst>
                    <a:ext uri="{FF2B5EF4-FFF2-40B4-BE49-F238E27FC236}">
                      <a16:creationId xmlns:a16="http://schemas.microsoft.com/office/drawing/2014/main" id="{67C56F1C-4988-4FFD-9223-2EC244C6EE8D}"/>
                    </a:ext>
                  </a:extLst>
                </p:cNvPr>
                <p:cNvGrpSpPr/>
                <p:nvPr/>
              </p:nvGrpSpPr>
              <p:grpSpPr>
                <a:xfrm rot="885663">
                  <a:off x="5077355" y="4550160"/>
                  <a:ext cx="450552" cy="211606"/>
                  <a:chOff x="4534577" y="3522752"/>
                  <a:chExt cx="478590" cy="325206"/>
                </a:xfrm>
                <a:solidFill>
                  <a:srgbClr val="00B050"/>
                </a:solidFill>
              </p:grpSpPr>
              <p:sp>
                <p:nvSpPr>
                  <p:cNvPr id="622" name="四角形: 上の 2 つの角を丸める 621">
                    <a:extLst>
                      <a:ext uri="{FF2B5EF4-FFF2-40B4-BE49-F238E27FC236}">
                        <a16:creationId xmlns:a16="http://schemas.microsoft.com/office/drawing/2014/main" id="{5798E8F0-E6CC-4360-87BA-2AE0C7935CC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77945" y="3385735"/>
                    <a:ext cx="198206" cy="472239"/>
                  </a:xfrm>
                  <a:prstGeom prst="round2SameRect">
                    <a:avLst>
                      <a:gd name="adj1" fmla="val 50000"/>
                      <a:gd name="adj2" fmla="val 28834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3" name="四角形: 上の 2 つの角を丸める 622">
                    <a:extLst>
                      <a:ext uri="{FF2B5EF4-FFF2-40B4-BE49-F238E27FC236}">
                        <a16:creationId xmlns:a16="http://schemas.microsoft.com/office/drawing/2014/main" id="{F7A0BF61-8352-4B31-9C04-BF2BD90D7A2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71594" y="3512735"/>
                    <a:ext cx="198206" cy="472239"/>
                  </a:xfrm>
                  <a:prstGeom prst="round2SameRect">
                    <a:avLst>
                      <a:gd name="adj1" fmla="val 50000"/>
                      <a:gd name="adj2" fmla="val 28834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34" name="グループ化 533">
                  <a:extLst>
                    <a:ext uri="{FF2B5EF4-FFF2-40B4-BE49-F238E27FC236}">
                      <a16:creationId xmlns:a16="http://schemas.microsoft.com/office/drawing/2014/main" id="{C92BE85C-A358-41BE-8BE2-3116F73B952E}"/>
                    </a:ext>
                  </a:extLst>
                </p:cNvPr>
                <p:cNvGrpSpPr/>
                <p:nvPr/>
              </p:nvGrpSpPr>
              <p:grpSpPr>
                <a:xfrm rot="885663">
                  <a:off x="4829704" y="5267710"/>
                  <a:ext cx="450552" cy="211606"/>
                  <a:chOff x="4534577" y="3522752"/>
                  <a:chExt cx="478590" cy="325206"/>
                </a:xfrm>
                <a:solidFill>
                  <a:srgbClr val="00B050"/>
                </a:solidFill>
              </p:grpSpPr>
              <p:sp>
                <p:nvSpPr>
                  <p:cNvPr id="620" name="四角形: 上の 2 つの角を丸める 619">
                    <a:extLst>
                      <a:ext uri="{FF2B5EF4-FFF2-40B4-BE49-F238E27FC236}">
                        <a16:creationId xmlns:a16="http://schemas.microsoft.com/office/drawing/2014/main" id="{BED5E948-3040-4F7C-A0D1-7B3FBB94B45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77945" y="3385735"/>
                    <a:ext cx="198206" cy="472239"/>
                  </a:xfrm>
                  <a:prstGeom prst="round2SameRect">
                    <a:avLst>
                      <a:gd name="adj1" fmla="val 50000"/>
                      <a:gd name="adj2" fmla="val 28834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1" name="四角形: 上の 2 つの角を丸める 620">
                    <a:extLst>
                      <a:ext uri="{FF2B5EF4-FFF2-40B4-BE49-F238E27FC236}">
                        <a16:creationId xmlns:a16="http://schemas.microsoft.com/office/drawing/2014/main" id="{8F510D2B-C3C0-43D8-A2C4-3AB35DB61406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71594" y="3512735"/>
                    <a:ext cx="198206" cy="472239"/>
                  </a:xfrm>
                  <a:prstGeom prst="round2SameRect">
                    <a:avLst>
                      <a:gd name="adj1" fmla="val 50000"/>
                      <a:gd name="adj2" fmla="val 28834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35" name="グループ化 534">
                  <a:extLst>
                    <a:ext uri="{FF2B5EF4-FFF2-40B4-BE49-F238E27FC236}">
                      <a16:creationId xmlns:a16="http://schemas.microsoft.com/office/drawing/2014/main" id="{C16E3F43-20A9-429D-A912-01B1359D02AD}"/>
                    </a:ext>
                  </a:extLst>
                </p:cNvPr>
                <p:cNvGrpSpPr/>
                <p:nvPr/>
              </p:nvGrpSpPr>
              <p:grpSpPr>
                <a:xfrm rot="9000000">
                  <a:off x="4231071" y="5050013"/>
                  <a:ext cx="393114" cy="167368"/>
                  <a:chOff x="4534577" y="3522752"/>
                  <a:chExt cx="478590" cy="325206"/>
                </a:xfrm>
                <a:solidFill>
                  <a:srgbClr val="00B050"/>
                </a:solidFill>
              </p:grpSpPr>
              <p:sp>
                <p:nvSpPr>
                  <p:cNvPr id="618" name="四角形: 上の 2 つの角を丸める 617">
                    <a:extLst>
                      <a:ext uri="{FF2B5EF4-FFF2-40B4-BE49-F238E27FC236}">
                        <a16:creationId xmlns:a16="http://schemas.microsoft.com/office/drawing/2014/main" id="{AEB06BF5-6C00-4E7C-B60D-306060FE24B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77945" y="3385735"/>
                    <a:ext cx="198206" cy="472239"/>
                  </a:xfrm>
                  <a:prstGeom prst="round2SameRect">
                    <a:avLst>
                      <a:gd name="adj1" fmla="val 50000"/>
                      <a:gd name="adj2" fmla="val 28834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9" name="四角形: 上の 2 つの角を丸める 618">
                    <a:extLst>
                      <a:ext uri="{FF2B5EF4-FFF2-40B4-BE49-F238E27FC236}">
                        <a16:creationId xmlns:a16="http://schemas.microsoft.com/office/drawing/2014/main" id="{54C048A1-EC78-40C1-9AC5-CF9BFA84F35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71594" y="3512735"/>
                    <a:ext cx="198206" cy="472239"/>
                  </a:xfrm>
                  <a:prstGeom prst="round2SameRect">
                    <a:avLst>
                      <a:gd name="adj1" fmla="val 50000"/>
                      <a:gd name="adj2" fmla="val 28834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36" name="グループ化 535">
                  <a:extLst>
                    <a:ext uri="{FF2B5EF4-FFF2-40B4-BE49-F238E27FC236}">
                      <a16:creationId xmlns:a16="http://schemas.microsoft.com/office/drawing/2014/main" id="{BB354090-B1CA-4152-B37D-D634AD821160}"/>
                    </a:ext>
                  </a:extLst>
                </p:cNvPr>
                <p:cNvGrpSpPr/>
                <p:nvPr/>
              </p:nvGrpSpPr>
              <p:grpSpPr>
                <a:xfrm rot="1613104">
                  <a:off x="6094231" y="5175532"/>
                  <a:ext cx="393114" cy="167368"/>
                  <a:chOff x="4534577" y="3522752"/>
                  <a:chExt cx="478590" cy="325206"/>
                </a:xfrm>
                <a:solidFill>
                  <a:srgbClr val="00B050"/>
                </a:solidFill>
              </p:grpSpPr>
              <p:sp>
                <p:nvSpPr>
                  <p:cNvPr id="616" name="四角形: 上の 2 つの角を丸める 615">
                    <a:extLst>
                      <a:ext uri="{FF2B5EF4-FFF2-40B4-BE49-F238E27FC236}">
                        <a16:creationId xmlns:a16="http://schemas.microsoft.com/office/drawing/2014/main" id="{40D9A188-66C6-4FF2-8293-FED98092CF6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77945" y="3385735"/>
                    <a:ext cx="198206" cy="472239"/>
                  </a:xfrm>
                  <a:prstGeom prst="round2SameRect">
                    <a:avLst>
                      <a:gd name="adj1" fmla="val 50000"/>
                      <a:gd name="adj2" fmla="val 28834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7" name="四角形: 上の 2 つの角を丸める 616">
                    <a:extLst>
                      <a:ext uri="{FF2B5EF4-FFF2-40B4-BE49-F238E27FC236}">
                        <a16:creationId xmlns:a16="http://schemas.microsoft.com/office/drawing/2014/main" id="{DECB2CA5-45F0-4DDA-8A3F-A65DB5746EB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71594" y="3512735"/>
                    <a:ext cx="198206" cy="472239"/>
                  </a:xfrm>
                  <a:prstGeom prst="round2SameRect">
                    <a:avLst>
                      <a:gd name="adj1" fmla="val 50000"/>
                      <a:gd name="adj2" fmla="val 28834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37" name="小波 161">
                  <a:extLst>
                    <a:ext uri="{FF2B5EF4-FFF2-40B4-BE49-F238E27FC236}">
                      <a16:creationId xmlns:a16="http://schemas.microsoft.com/office/drawing/2014/main" id="{09667B5D-1955-4EE0-9945-EF9EBDC09F0B}"/>
                    </a:ext>
                  </a:extLst>
                </p:cNvPr>
                <p:cNvSpPr/>
                <p:nvPr/>
              </p:nvSpPr>
              <p:spPr>
                <a:xfrm>
                  <a:off x="4781449" y="4636200"/>
                  <a:ext cx="410953" cy="326071"/>
                </a:xfrm>
                <a:custGeom>
                  <a:avLst/>
                  <a:gdLst>
                    <a:gd name="connsiteX0" fmla="*/ 0 w 567790"/>
                    <a:gd name="connsiteY0" fmla="*/ 27454 h 439259"/>
                    <a:gd name="connsiteX1" fmla="*/ 283895 w 567790"/>
                    <a:gd name="connsiteY1" fmla="*/ 27454 h 439259"/>
                    <a:gd name="connsiteX2" fmla="*/ 567790 w 567790"/>
                    <a:gd name="connsiteY2" fmla="*/ 27454 h 439259"/>
                    <a:gd name="connsiteX3" fmla="*/ 567790 w 567790"/>
                    <a:gd name="connsiteY3" fmla="*/ 411805 h 439259"/>
                    <a:gd name="connsiteX4" fmla="*/ 283895 w 567790"/>
                    <a:gd name="connsiteY4" fmla="*/ 411805 h 439259"/>
                    <a:gd name="connsiteX5" fmla="*/ 0 w 567790"/>
                    <a:gd name="connsiteY5" fmla="*/ 411805 h 439259"/>
                    <a:gd name="connsiteX6" fmla="*/ 0 w 567790"/>
                    <a:gd name="connsiteY6" fmla="*/ 27454 h 439259"/>
                    <a:gd name="connsiteX0" fmla="*/ 0 w 574140"/>
                    <a:gd name="connsiteY0" fmla="*/ 83812 h 412030"/>
                    <a:gd name="connsiteX1" fmla="*/ 290245 w 574140"/>
                    <a:gd name="connsiteY1" fmla="*/ 1262 h 412030"/>
                    <a:gd name="connsiteX2" fmla="*/ 574140 w 574140"/>
                    <a:gd name="connsiteY2" fmla="*/ 1262 h 412030"/>
                    <a:gd name="connsiteX3" fmla="*/ 574140 w 574140"/>
                    <a:gd name="connsiteY3" fmla="*/ 385613 h 412030"/>
                    <a:gd name="connsiteX4" fmla="*/ 290245 w 574140"/>
                    <a:gd name="connsiteY4" fmla="*/ 385613 h 412030"/>
                    <a:gd name="connsiteX5" fmla="*/ 6350 w 574140"/>
                    <a:gd name="connsiteY5" fmla="*/ 385613 h 412030"/>
                    <a:gd name="connsiteX6" fmla="*/ 0 w 574140"/>
                    <a:gd name="connsiteY6" fmla="*/ 83812 h 412030"/>
                    <a:gd name="connsiteX0" fmla="*/ 1543 w 575683"/>
                    <a:gd name="connsiteY0" fmla="*/ 83812 h 412030"/>
                    <a:gd name="connsiteX1" fmla="*/ 291788 w 575683"/>
                    <a:gd name="connsiteY1" fmla="*/ 1262 h 412030"/>
                    <a:gd name="connsiteX2" fmla="*/ 575683 w 575683"/>
                    <a:gd name="connsiteY2" fmla="*/ 1262 h 412030"/>
                    <a:gd name="connsiteX3" fmla="*/ 575683 w 575683"/>
                    <a:gd name="connsiteY3" fmla="*/ 385613 h 412030"/>
                    <a:gd name="connsiteX4" fmla="*/ 291788 w 575683"/>
                    <a:gd name="connsiteY4" fmla="*/ 385613 h 412030"/>
                    <a:gd name="connsiteX5" fmla="*/ 7893 w 575683"/>
                    <a:gd name="connsiteY5" fmla="*/ 385613 h 412030"/>
                    <a:gd name="connsiteX6" fmla="*/ 1543 w 575683"/>
                    <a:gd name="connsiteY6" fmla="*/ 83812 h 412030"/>
                    <a:gd name="connsiteX0" fmla="*/ 17713 w 591853"/>
                    <a:gd name="connsiteY0" fmla="*/ 83812 h 414433"/>
                    <a:gd name="connsiteX1" fmla="*/ 307958 w 591853"/>
                    <a:gd name="connsiteY1" fmla="*/ 1262 h 414433"/>
                    <a:gd name="connsiteX2" fmla="*/ 591853 w 591853"/>
                    <a:gd name="connsiteY2" fmla="*/ 1262 h 414433"/>
                    <a:gd name="connsiteX3" fmla="*/ 591853 w 591853"/>
                    <a:gd name="connsiteY3" fmla="*/ 385613 h 414433"/>
                    <a:gd name="connsiteX4" fmla="*/ 307958 w 591853"/>
                    <a:gd name="connsiteY4" fmla="*/ 385613 h 414433"/>
                    <a:gd name="connsiteX5" fmla="*/ 30413 w 591853"/>
                    <a:gd name="connsiteY5" fmla="*/ 404663 h 414433"/>
                    <a:gd name="connsiteX6" fmla="*/ 17713 w 591853"/>
                    <a:gd name="connsiteY6" fmla="*/ 83812 h 414433"/>
                    <a:gd name="connsiteX0" fmla="*/ 44536 w 618676"/>
                    <a:gd name="connsiteY0" fmla="*/ 83812 h 414433"/>
                    <a:gd name="connsiteX1" fmla="*/ 334781 w 618676"/>
                    <a:gd name="connsiteY1" fmla="*/ 1262 h 414433"/>
                    <a:gd name="connsiteX2" fmla="*/ 618676 w 618676"/>
                    <a:gd name="connsiteY2" fmla="*/ 1262 h 414433"/>
                    <a:gd name="connsiteX3" fmla="*/ 618676 w 618676"/>
                    <a:gd name="connsiteY3" fmla="*/ 385613 h 414433"/>
                    <a:gd name="connsiteX4" fmla="*/ 334781 w 618676"/>
                    <a:gd name="connsiteY4" fmla="*/ 385613 h 414433"/>
                    <a:gd name="connsiteX5" fmla="*/ 57236 w 618676"/>
                    <a:gd name="connsiteY5" fmla="*/ 404663 h 414433"/>
                    <a:gd name="connsiteX6" fmla="*/ 44536 w 618676"/>
                    <a:gd name="connsiteY6" fmla="*/ 83812 h 414433"/>
                    <a:gd name="connsiteX0" fmla="*/ 44536 w 629964"/>
                    <a:gd name="connsiteY0" fmla="*/ 83812 h 414433"/>
                    <a:gd name="connsiteX1" fmla="*/ 334781 w 629964"/>
                    <a:gd name="connsiteY1" fmla="*/ 1262 h 414433"/>
                    <a:gd name="connsiteX2" fmla="*/ 618676 w 629964"/>
                    <a:gd name="connsiteY2" fmla="*/ 1262 h 414433"/>
                    <a:gd name="connsiteX3" fmla="*/ 618676 w 629964"/>
                    <a:gd name="connsiteY3" fmla="*/ 385613 h 414433"/>
                    <a:gd name="connsiteX4" fmla="*/ 334781 w 629964"/>
                    <a:gd name="connsiteY4" fmla="*/ 385613 h 414433"/>
                    <a:gd name="connsiteX5" fmla="*/ 57236 w 629964"/>
                    <a:gd name="connsiteY5" fmla="*/ 404663 h 414433"/>
                    <a:gd name="connsiteX6" fmla="*/ 44536 w 629964"/>
                    <a:gd name="connsiteY6" fmla="*/ 83812 h 414433"/>
                    <a:gd name="connsiteX0" fmla="*/ 44536 w 629964"/>
                    <a:gd name="connsiteY0" fmla="*/ 83812 h 414433"/>
                    <a:gd name="connsiteX1" fmla="*/ 334781 w 629964"/>
                    <a:gd name="connsiteY1" fmla="*/ 1262 h 414433"/>
                    <a:gd name="connsiteX2" fmla="*/ 618676 w 629964"/>
                    <a:gd name="connsiteY2" fmla="*/ 1262 h 414433"/>
                    <a:gd name="connsiteX3" fmla="*/ 618676 w 629964"/>
                    <a:gd name="connsiteY3" fmla="*/ 385613 h 414433"/>
                    <a:gd name="connsiteX4" fmla="*/ 334781 w 629964"/>
                    <a:gd name="connsiteY4" fmla="*/ 385613 h 414433"/>
                    <a:gd name="connsiteX5" fmla="*/ 57236 w 629964"/>
                    <a:gd name="connsiteY5" fmla="*/ 404663 h 414433"/>
                    <a:gd name="connsiteX6" fmla="*/ 44536 w 629964"/>
                    <a:gd name="connsiteY6" fmla="*/ 83812 h 414433"/>
                    <a:gd name="connsiteX0" fmla="*/ 44536 w 629964"/>
                    <a:gd name="connsiteY0" fmla="*/ 84453 h 415074"/>
                    <a:gd name="connsiteX1" fmla="*/ 334781 w 629964"/>
                    <a:gd name="connsiteY1" fmla="*/ 1903 h 415074"/>
                    <a:gd name="connsiteX2" fmla="*/ 618676 w 629964"/>
                    <a:gd name="connsiteY2" fmla="*/ 1903 h 415074"/>
                    <a:gd name="connsiteX3" fmla="*/ 618676 w 629964"/>
                    <a:gd name="connsiteY3" fmla="*/ 386254 h 415074"/>
                    <a:gd name="connsiteX4" fmla="*/ 334781 w 629964"/>
                    <a:gd name="connsiteY4" fmla="*/ 386254 h 415074"/>
                    <a:gd name="connsiteX5" fmla="*/ 57236 w 629964"/>
                    <a:gd name="connsiteY5" fmla="*/ 405304 h 415074"/>
                    <a:gd name="connsiteX6" fmla="*/ 44536 w 629964"/>
                    <a:gd name="connsiteY6" fmla="*/ 84453 h 415074"/>
                    <a:gd name="connsiteX0" fmla="*/ 44536 w 637726"/>
                    <a:gd name="connsiteY0" fmla="*/ 84453 h 415074"/>
                    <a:gd name="connsiteX1" fmla="*/ 334781 w 637726"/>
                    <a:gd name="connsiteY1" fmla="*/ 1903 h 415074"/>
                    <a:gd name="connsiteX2" fmla="*/ 618676 w 637726"/>
                    <a:gd name="connsiteY2" fmla="*/ 1903 h 415074"/>
                    <a:gd name="connsiteX3" fmla="*/ 618676 w 637726"/>
                    <a:gd name="connsiteY3" fmla="*/ 386254 h 415074"/>
                    <a:gd name="connsiteX4" fmla="*/ 334781 w 637726"/>
                    <a:gd name="connsiteY4" fmla="*/ 386254 h 415074"/>
                    <a:gd name="connsiteX5" fmla="*/ 57236 w 637726"/>
                    <a:gd name="connsiteY5" fmla="*/ 405304 h 415074"/>
                    <a:gd name="connsiteX6" fmla="*/ 44536 w 637726"/>
                    <a:gd name="connsiteY6" fmla="*/ 84453 h 415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7726" h="415074">
                      <a:moveTo>
                        <a:pt x="44536" y="84453"/>
                      </a:moveTo>
                      <a:cubicBezTo>
                        <a:pt x="90793" y="17220"/>
                        <a:pt x="239091" y="15661"/>
                        <a:pt x="334781" y="1903"/>
                      </a:cubicBezTo>
                      <a:cubicBezTo>
                        <a:pt x="430471" y="-11855"/>
                        <a:pt x="543094" y="55315"/>
                        <a:pt x="618676" y="1903"/>
                      </a:cubicBezTo>
                      <a:cubicBezTo>
                        <a:pt x="644076" y="66520"/>
                        <a:pt x="644076" y="347037"/>
                        <a:pt x="618676" y="386254"/>
                      </a:cubicBezTo>
                      <a:cubicBezTo>
                        <a:pt x="524044" y="477767"/>
                        <a:pt x="429413" y="294742"/>
                        <a:pt x="334781" y="386254"/>
                      </a:cubicBezTo>
                      <a:cubicBezTo>
                        <a:pt x="240149" y="477767"/>
                        <a:pt x="151868" y="313792"/>
                        <a:pt x="57236" y="405304"/>
                      </a:cubicBezTo>
                      <a:cubicBezTo>
                        <a:pt x="-31664" y="416887"/>
                        <a:pt x="-1721" y="151686"/>
                        <a:pt x="44536" y="84453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8" name="小波 161">
                  <a:extLst>
                    <a:ext uri="{FF2B5EF4-FFF2-40B4-BE49-F238E27FC236}">
                      <a16:creationId xmlns:a16="http://schemas.microsoft.com/office/drawing/2014/main" id="{5D28BEA6-1568-4403-9D68-CF5892633D02}"/>
                    </a:ext>
                  </a:extLst>
                </p:cNvPr>
                <p:cNvSpPr/>
                <p:nvPr/>
              </p:nvSpPr>
              <p:spPr>
                <a:xfrm rot="9900000">
                  <a:off x="5327517" y="5190021"/>
                  <a:ext cx="410953" cy="326071"/>
                </a:xfrm>
                <a:custGeom>
                  <a:avLst/>
                  <a:gdLst>
                    <a:gd name="connsiteX0" fmla="*/ 0 w 567790"/>
                    <a:gd name="connsiteY0" fmla="*/ 27454 h 439259"/>
                    <a:gd name="connsiteX1" fmla="*/ 283895 w 567790"/>
                    <a:gd name="connsiteY1" fmla="*/ 27454 h 439259"/>
                    <a:gd name="connsiteX2" fmla="*/ 567790 w 567790"/>
                    <a:gd name="connsiteY2" fmla="*/ 27454 h 439259"/>
                    <a:gd name="connsiteX3" fmla="*/ 567790 w 567790"/>
                    <a:gd name="connsiteY3" fmla="*/ 411805 h 439259"/>
                    <a:gd name="connsiteX4" fmla="*/ 283895 w 567790"/>
                    <a:gd name="connsiteY4" fmla="*/ 411805 h 439259"/>
                    <a:gd name="connsiteX5" fmla="*/ 0 w 567790"/>
                    <a:gd name="connsiteY5" fmla="*/ 411805 h 439259"/>
                    <a:gd name="connsiteX6" fmla="*/ 0 w 567790"/>
                    <a:gd name="connsiteY6" fmla="*/ 27454 h 439259"/>
                    <a:gd name="connsiteX0" fmla="*/ 0 w 574140"/>
                    <a:gd name="connsiteY0" fmla="*/ 83812 h 412030"/>
                    <a:gd name="connsiteX1" fmla="*/ 290245 w 574140"/>
                    <a:gd name="connsiteY1" fmla="*/ 1262 h 412030"/>
                    <a:gd name="connsiteX2" fmla="*/ 574140 w 574140"/>
                    <a:gd name="connsiteY2" fmla="*/ 1262 h 412030"/>
                    <a:gd name="connsiteX3" fmla="*/ 574140 w 574140"/>
                    <a:gd name="connsiteY3" fmla="*/ 385613 h 412030"/>
                    <a:gd name="connsiteX4" fmla="*/ 290245 w 574140"/>
                    <a:gd name="connsiteY4" fmla="*/ 385613 h 412030"/>
                    <a:gd name="connsiteX5" fmla="*/ 6350 w 574140"/>
                    <a:gd name="connsiteY5" fmla="*/ 385613 h 412030"/>
                    <a:gd name="connsiteX6" fmla="*/ 0 w 574140"/>
                    <a:gd name="connsiteY6" fmla="*/ 83812 h 412030"/>
                    <a:gd name="connsiteX0" fmla="*/ 1543 w 575683"/>
                    <a:gd name="connsiteY0" fmla="*/ 83812 h 412030"/>
                    <a:gd name="connsiteX1" fmla="*/ 291788 w 575683"/>
                    <a:gd name="connsiteY1" fmla="*/ 1262 h 412030"/>
                    <a:gd name="connsiteX2" fmla="*/ 575683 w 575683"/>
                    <a:gd name="connsiteY2" fmla="*/ 1262 h 412030"/>
                    <a:gd name="connsiteX3" fmla="*/ 575683 w 575683"/>
                    <a:gd name="connsiteY3" fmla="*/ 385613 h 412030"/>
                    <a:gd name="connsiteX4" fmla="*/ 291788 w 575683"/>
                    <a:gd name="connsiteY4" fmla="*/ 385613 h 412030"/>
                    <a:gd name="connsiteX5" fmla="*/ 7893 w 575683"/>
                    <a:gd name="connsiteY5" fmla="*/ 385613 h 412030"/>
                    <a:gd name="connsiteX6" fmla="*/ 1543 w 575683"/>
                    <a:gd name="connsiteY6" fmla="*/ 83812 h 412030"/>
                    <a:gd name="connsiteX0" fmla="*/ 17713 w 591853"/>
                    <a:gd name="connsiteY0" fmla="*/ 83812 h 414433"/>
                    <a:gd name="connsiteX1" fmla="*/ 307958 w 591853"/>
                    <a:gd name="connsiteY1" fmla="*/ 1262 h 414433"/>
                    <a:gd name="connsiteX2" fmla="*/ 591853 w 591853"/>
                    <a:gd name="connsiteY2" fmla="*/ 1262 h 414433"/>
                    <a:gd name="connsiteX3" fmla="*/ 591853 w 591853"/>
                    <a:gd name="connsiteY3" fmla="*/ 385613 h 414433"/>
                    <a:gd name="connsiteX4" fmla="*/ 307958 w 591853"/>
                    <a:gd name="connsiteY4" fmla="*/ 385613 h 414433"/>
                    <a:gd name="connsiteX5" fmla="*/ 30413 w 591853"/>
                    <a:gd name="connsiteY5" fmla="*/ 404663 h 414433"/>
                    <a:gd name="connsiteX6" fmla="*/ 17713 w 591853"/>
                    <a:gd name="connsiteY6" fmla="*/ 83812 h 414433"/>
                    <a:gd name="connsiteX0" fmla="*/ 44536 w 618676"/>
                    <a:gd name="connsiteY0" fmla="*/ 83812 h 414433"/>
                    <a:gd name="connsiteX1" fmla="*/ 334781 w 618676"/>
                    <a:gd name="connsiteY1" fmla="*/ 1262 h 414433"/>
                    <a:gd name="connsiteX2" fmla="*/ 618676 w 618676"/>
                    <a:gd name="connsiteY2" fmla="*/ 1262 h 414433"/>
                    <a:gd name="connsiteX3" fmla="*/ 618676 w 618676"/>
                    <a:gd name="connsiteY3" fmla="*/ 385613 h 414433"/>
                    <a:gd name="connsiteX4" fmla="*/ 334781 w 618676"/>
                    <a:gd name="connsiteY4" fmla="*/ 385613 h 414433"/>
                    <a:gd name="connsiteX5" fmla="*/ 57236 w 618676"/>
                    <a:gd name="connsiteY5" fmla="*/ 404663 h 414433"/>
                    <a:gd name="connsiteX6" fmla="*/ 44536 w 618676"/>
                    <a:gd name="connsiteY6" fmla="*/ 83812 h 414433"/>
                    <a:gd name="connsiteX0" fmla="*/ 44536 w 629964"/>
                    <a:gd name="connsiteY0" fmla="*/ 83812 h 414433"/>
                    <a:gd name="connsiteX1" fmla="*/ 334781 w 629964"/>
                    <a:gd name="connsiteY1" fmla="*/ 1262 h 414433"/>
                    <a:gd name="connsiteX2" fmla="*/ 618676 w 629964"/>
                    <a:gd name="connsiteY2" fmla="*/ 1262 h 414433"/>
                    <a:gd name="connsiteX3" fmla="*/ 618676 w 629964"/>
                    <a:gd name="connsiteY3" fmla="*/ 385613 h 414433"/>
                    <a:gd name="connsiteX4" fmla="*/ 334781 w 629964"/>
                    <a:gd name="connsiteY4" fmla="*/ 385613 h 414433"/>
                    <a:gd name="connsiteX5" fmla="*/ 57236 w 629964"/>
                    <a:gd name="connsiteY5" fmla="*/ 404663 h 414433"/>
                    <a:gd name="connsiteX6" fmla="*/ 44536 w 629964"/>
                    <a:gd name="connsiteY6" fmla="*/ 83812 h 414433"/>
                    <a:gd name="connsiteX0" fmla="*/ 44536 w 629964"/>
                    <a:gd name="connsiteY0" fmla="*/ 83812 h 414433"/>
                    <a:gd name="connsiteX1" fmla="*/ 334781 w 629964"/>
                    <a:gd name="connsiteY1" fmla="*/ 1262 h 414433"/>
                    <a:gd name="connsiteX2" fmla="*/ 618676 w 629964"/>
                    <a:gd name="connsiteY2" fmla="*/ 1262 h 414433"/>
                    <a:gd name="connsiteX3" fmla="*/ 618676 w 629964"/>
                    <a:gd name="connsiteY3" fmla="*/ 385613 h 414433"/>
                    <a:gd name="connsiteX4" fmla="*/ 334781 w 629964"/>
                    <a:gd name="connsiteY4" fmla="*/ 385613 h 414433"/>
                    <a:gd name="connsiteX5" fmla="*/ 57236 w 629964"/>
                    <a:gd name="connsiteY5" fmla="*/ 404663 h 414433"/>
                    <a:gd name="connsiteX6" fmla="*/ 44536 w 629964"/>
                    <a:gd name="connsiteY6" fmla="*/ 83812 h 414433"/>
                    <a:gd name="connsiteX0" fmla="*/ 44536 w 629964"/>
                    <a:gd name="connsiteY0" fmla="*/ 84453 h 415074"/>
                    <a:gd name="connsiteX1" fmla="*/ 334781 w 629964"/>
                    <a:gd name="connsiteY1" fmla="*/ 1903 h 415074"/>
                    <a:gd name="connsiteX2" fmla="*/ 618676 w 629964"/>
                    <a:gd name="connsiteY2" fmla="*/ 1903 h 415074"/>
                    <a:gd name="connsiteX3" fmla="*/ 618676 w 629964"/>
                    <a:gd name="connsiteY3" fmla="*/ 386254 h 415074"/>
                    <a:gd name="connsiteX4" fmla="*/ 334781 w 629964"/>
                    <a:gd name="connsiteY4" fmla="*/ 386254 h 415074"/>
                    <a:gd name="connsiteX5" fmla="*/ 57236 w 629964"/>
                    <a:gd name="connsiteY5" fmla="*/ 405304 h 415074"/>
                    <a:gd name="connsiteX6" fmla="*/ 44536 w 629964"/>
                    <a:gd name="connsiteY6" fmla="*/ 84453 h 415074"/>
                    <a:gd name="connsiteX0" fmla="*/ 44536 w 637726"/>
                    <a:gd name="connsiteY0" fmla="*/ 84453 h 415074"/>
                    <a:gd name="connsiteX1" fmla="*/ 334781 w 637726"/>
                    <a:gd name="connsiteY1" fmla="*/ 1903 h 415074"/>
                    <a:gd name="connsiteX2" fmla="*/ 618676 w 637726"/>
                    <a:gd name="connsiteY2" fmla="*/ 1903 h 415074"/>
                    <a:gd name="connsiteX3" fmla="*/ 618676 w 637726"/>
                    <a:gd name="connsiteY3" fmla="*/ 386254 h 415074"/>
                    <a:gd name="connsiteX4" fmla="*/ 334781 w 637726"/>
                    <a:gd name="connsiteY4" fmla="*/ 386254 h 415074"/>
                    <a:gd name="connsiteX5" fmla="*/ 57236 w 637726"/>
                    <a:gd name="connsiteY5" fmla="*/ 405304 h 415074"/>
                    <a:gd name="connsiteX6" fmla="*/ 44536 w 637726"/>
                    <a:gd name="connsiteY6" fmla="*/ 84453 h 415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7726" h="415074">
                      <a:moveTo>
                        <a:pt x="44536" y="84453"/>
                      </a:moveTo>
                      <a:cubicBezTo>
                        <a:pt x="90793" y="17220"/>
                        <a:pt x="239091" y="15661"/>
                        <a:pt x="334781" y="1903"/>
                      </a:cubicBezTo>
                      <a:cubicBezTo>
                        <a:pt x="430471" y="-11855"/>
                        <a:pt x="543094" y="55315"/>
                        <a:pt x="618676" y="1903"/>
                      </a:cubicBezTo>
                      <a:cubicBezTo>
                        <a:pt x="644076" y="66520"/>
                        <a:pt x="644076" y="347037"/>
                        <a:pt x="618676" y="386254"/>
                      </a:cubicBezTo>
                      <a:cubicBezTo>
                        <a:pt x="524044" y="477767"/>
                        <a:pt x="429413" y="294742"/>
                        <a:pt x="334781" y="386254"/>
                      </a:cubicBezTo>
                      <a:cubicBezTo>
                        <a:pt x="240149" y="477767"/>
                        <a:pt x="151868" y="313792"/>
                        <a:pt x="57236" y="405304"/>
                      </a:cubicBezTo>
                      <a:cubicBezTo>
                        <a:pt x="-31664" y="416887"/>
                        <a:pt x="-1721" y="151686"/>
                        <a:pt x="44536" y="84453"/>
                      </a:cubicBez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9" name="小波 161">
                  <a:extLst>
                    <a:ext uri="{FF2B5EF4-FFF2-40B4-BE49-F238E27FC236}">
                      <a16:creationId xmlns:a16="http://schemas.microsoft.com/office/drawing/2014/main" id="{78A18D7E-5CC1-4974-858D-122306B22519}"/>
                    </a:ext>
                  </a:extLst>
                </p:cNvPr>
                <p:cNvSpPr/>
                <p:nvPr/>
              </p:nvSpPr>
              <p:spPr>
                <a:xfrm rot="9900000">
                  <a:off x="4597267" y="5520221"/>
                  <a:ext cx="410953" cy="326071"/>
                </a:xfrm>
                <a:custGeom>
                  <a:avLst/>
                  <a:gdLst>
                    <a:gd name="connsiteX0" fmla="*/ 0 w 567790"/>
                    <a:gd name="connsiteY0" fmla="*/ 27454 h 439259"/>
                    <a:gd name="connsiteX1" fmla="*/ 283895 w 567790"/>
                    <a:gd name="connsiteY1" fmla="*/ 27454 h 439259"/>
                    <a:gd name="connsiteX2" fmla="*/ 567790 w 567790"/>
                    <a:gd name="connsiteY2" fmla="*/ 27454 h 439259"/>
                    <a:gd name="connsiteX3" fmla="*/ 567790 w 567790"/>
                    <a:gd name="connsiteY3" fmla="*/ 411805 h 439259"/>
                    <a:gd name="connsiteX4" fmla="*/ 283895 w 567790"/>
                    <a:gd name="connsiteY4" fmla="*/ 411805 h 439259"/>
                    <a:gd name="connsiteX5" fmla="*/ 0 w 567790"/>
                    <a:gd name="connsiteY5" fmla="*/ 411805 h 439259"/>
                    <a:gd name="connsiteX6" fmla="*/ 0 w 567790"/>
                    <a:gd name="connsiteY6" fmla="*/ 27454 h 439259"/>
                    <a:gd name="connsiteX0" fmla="*/ 0 w 574140"/>
                    <a:gd name="connsiteY0" fmla="*/ 83812 h 412030"/>
                    <a:gd name="connsiteX1" fmla="*/ 290245 w 574140"/>
                    <a:gd name="connsiteY1" fmla="*/ 1262 h 412030"/>
                    <a:gd name="connsiteX2" fmla="*/ 574140 w 574140"/>
                    <a:gd name="connsiteY2" fmla="*/ 1262 h 412030"/>
                    <a:gd name="connsiteX3" fmla="*/ 574140 w 574140"/>
                    <a:gd name="connsiteY3" fmla="*/ 385613 h 412030"/>
                    <a:gd name="connsiteX4" fmla="*/ 290245 w 574140"/>
                    <a:gd name="connsiteY4" fmla="*/ 385613 h 412030"/>
                    <a:gd name="connsiteX5" fmla="*/ 6350 w 574140"/>
                    <a:gd name="connsiteY5" fmla="*/ 385613 h 412030"/>
                    <a:gd name="connsiteX6" fmla="*/ 0 w 574140"/>
                    <a:gd name="connsiteY6" fmla="*/ 83812 h 412030"/>
                    <a:gd name="connsiteX0" fmla="*/ 1543 w 575683"/>
                    <a:gd name="connsiteY0" fmla="*/ 83812 h 412030"/>
                    <a:gd name="connsiteX1" fmla="*/ 291788 w 575683"/>
                    <a:gd name="connsiteY1" fmla="*/ 1262 h 412030"/>
                    <a:gd name="connsiteX2" fmla="*/ 575683 w 575683"/>
                    <a:gd name="connsiteY2" fmla="*/ 1262 h 412030"/>
                    <a:gd name="connsiteX3" fmla="*/ 575683 w 575683"/>
                    <a:gd name="connsiteY3" fmla="*/ 385613 h 412030"/>
                    <a:gd name="connsiteX4" fmla="*/ 291788 w 575683"/>
                    <a:gd name="connsiteY4" fmla="*/ 385613 h 412030"/>
                    <a:gd name="connsiteX5" fmla="*/ 7893 w 575683"/>
                    <a:gd name="connsiteY5" fmla="*/ 385613 h 412030"/>
                    <a:gd name="connsiteX6" fmla="*/ 1543 w 575683"/>
                    <a:gd name="connsiteY6" fmla="*/ 83812 h 412030"/>
                    <a:gd name="connsiteX0" fmla="*/ 17713 w 591853"/>
                    <a:gd name="connsiteY0" fmla="*/ 83812 h 414433"/>
                    <a:gd name="connsiteX1" fmla="*/ 307958 w 591853"/>
                    <a:gd name="connsiteY1" fmla="*/ 1262 h 414433"/>
                    <a:gd name="connsiteX2" fmla="*/ 591853 w 591853"/>
                    <a:gd name="connsiteY2" fmla="*/ 1262 h 414433"/>
                    <a:gd name="connsiteX3" fmla="*/ 591853 w 591853"/>
                    <a:gd name="connsiteY3" fmla="*/ 385613 h 414433"/>
                    <a:gd name="connsiteX4" fmla="*/ 307958 w 591853"/>
                    <a:gd name="connsiteY4" fmla="*/ 385613 h 414433"/>
                    <a:gd name="connsiteX5" fmla="*/ 30413 w 591853"/>
                    <a:gd name="connsiteY5" fmla="*/ 404663 h 414433"/>
                    <a:gd name="connsiteX6" fmla="*/ 17713 w 591853"/>
                    <a:gd name="connsiteY6" fmla="*/ 83812 h 414433"/>
                    <a:gd name="connsiteX0" fmla="*/ 44536 w 618676"/>
                    <a:gd name="connsiteY0" fmla="*/ 83812 h 414433"/>
                    <a:gd name="connsiteX1" fmla="*/ 334781 w 618676"/>
                    <a:gd name="connsiteY1" fmla="*/ 1262 h 414433"/>
                    <a:gd name="connsiteX2" fmla="*/ 618676 w 618676"/>
                    <a:gd name="connsiteY2" fmla="*/ 1262 h 414433"/>
                    <a:gd name="connsiteX3" fmla="*/ 618676 w 618676"/>
                    <a:gd name="connsiteY3" fmla="*/ 385613 h 414433"/>
                    <a:gd name="connsiteX4" fmla="*/ 334781 w 618676"/>
                    <a:gd name="connsiteY4" fmla="*/ 385613 h 414433"/>
                    <a:gd name="connsiteX5" fmla="*/ 57236 w 618676"/>
                    <a:gd name="connsiteY5" fmla="*/ 404663 h 414433"/>
                    <a:gd name="connsiteX6" fmla="*/ 44536 w 618676"/>
                    <a:gd name="connsiteY6" fmla="*/ 83812 h 414433"/>
                    <a:gd name="connsiteX0" fmla="*/ 44536 w 629964"/>
                    <a:gd name="connsiteY0" fmla="*/ 83812 h 414433"/>
                    <a:gd name="connsiteX1" fmla="*/ 334781 w 629964"/>
                    <a:gd name="connsiteY1" fmla="*/ 1262 h 414433"/>
                    <a:gd name="connsiteX2" fmla="*/ 618676 w 629964"/>
                    <a:gd name="connsiteY2" fmla="*/ 1262 h 414433"/>
                    <a:gd name="connsiteX3" fmla="*/ 618676 w 629964"/>
                    <a:gd name="connsiteY3" fmla="*/ 385613 h 414433"/>
                    <a:gd name="connsiteX4" fmla="*/ 334781 w 629964"/>
                    <a:gd name="connsiteY4" fmla="*/ 385613 h 414433"/>
                    <a:gd name="connsiteX5" fmla="*/ 57236 w 629964"/>
                    <a:gd name="connsiteY5" fmla="*/ 404663 h 414433"/>
                    <a:gd name="connsiteX6" fmla="*/ 44536 w 629964"/>
                    <a:gd name="connsiteY6" fmla="*/ 83812 h 414433"/>
                    <a:gd name="connsiteX0" fmla="*/ 44536 w 629964"/>
                    <a:gd name="connsiteY0" fmla="*/ 83812 h 414433"/>
                    <a:gd name="connsiteX1" fmla="*/ 334781 w 629964"/>
                    <a:gd name="connsiteY1" fmla="*/ 1262 h 414433"/>
                    <a:gd name="connsiteX2" fmla="*/ 618676 w 629964"/>
                    <a:gd name="connsiteY2" fmla="*/ 1262 h 414433"/>
                    <a:gd name="connsiteX3" fmla="*/ 618676 w 629964"/>
                    <a:gd name="connsiteY3" fmla="*/ 385613 h 414433"/>
                    <a:gd name="connsiteX4" fmla="*/ 334781 w 629964"/>
                    <a:gd name="connsiteY4" fmla="*/ 385613 h 414433"/>
                    <a:gd name="connsiteX5" fmla="*/ 57236 w 629964"/>
                    <a:gd name="connsiteY5" fmla="*/ 404663 h 414433"/>
                    <a:gd name="connsiteX6" fmla="*/ 44536 w 629964"/>
                    <a:gd name="connsiteY6" fmla="*/ 83812 h 414433"/>
                    <a:gd name="connsiteX0" fmla="*/ 44536 w 629964"/>
                    <a:gd name="connsiteY0" fmla="*/ 84453 h 415074"/>
                    <a:gd name="connsiteX1" fmla="*/ 334781 w 629964"/>
                    <a:gd name="connsiteY1" fmla="*/ 1903 h 415074"/>
                    <a:gd name="connsiteX2" fmla="*/ 618676 w 629964"/>
                    <a:gd name="connsiteY2" fmla="*/ 1903 h 415074"/>
                    <a:gd name="connsiteX3" fmla="*/ 618676 w 629964"/>
                    <a:gd name="connsiteY3" fmla="*/ 386254 h 415074"/>
                    <a:gd name="connsiteX4" fmla="*/ 334781 w 629964"/>
                    <a:gd name="connsiteY4" fmla="*/ 386254 h 415074"/>
                    <a:gd name="connsiteX5" fmla="*/ 57236 w 629964"/>
                    <a:gd name="connsiteY5" fmla="*/ 405304 h 415074"/>
                    <a:gd name="connsiteX6" fmla="*/ 44536 w 629964"/>
                    <a:gd name="connsiteY6" fmla="*/ 84453 h 415074"/>
                    <a:gd name="connsiteX0" fmla="*/ 44536 w 637726"/>
                    <a:gd name="connsiteY0" fmla="*/ 84453 h 415074"/>
                    <a:gd name="connsiteX1" fmla="*/ 334781 w 637726"/>
                    <a:gd name="connsiteY1" fmla="*/ 1903 h 415074"/>
                    <a:gd name="connsiteX2" fmla="*/ 618676 w 637726"/>
                    <a:gd name="connsiteY2" fmla="*/ 1903 h 415074"/>
                    <a:gd name="connsiteX3" fmla="*/ 618676 w 637726"/>
                    <a:gd name="connsiteY3" fmla="*/ 386254 h 415074"/>
                    <a:gd name="connsiteX4" fmla="*/ 334781 w 637726"/>
                    <a:gd name="connsiteY4" fmla="*/ 386254 h 415074"/>
                    <a:gd name="connsiteX5" fmla="*/ 57236 w 637726"/>
                    <a:gd name="connsiteY5" fmla="*/ 405304 h 415074"/>
                    <a:gd name="connsiteX6" fmla="*/ 44536 w 637726"/>
                    <a:gd name="connsiteY6" fmla="*/ 84453 h 415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7726" h="415074">
                      <a:moveTo>
                        <a:pt x="44536" y="84453"/>
                      </a:moveTo>
                      <a:cubicBezTo>
                        <a:pt x="90793" y="17220"/>
                        <a:pt x="239091" y="15661"/>
                        <a:pt x="334781" y="1903"/>
                      </a:cubicBezTo>
                      <a:cubicBezTo>
                        <a:pt x="430471" y="-11855"/>
                        <a:pt x="543094" y="55315"/>
                        <a:pt x="618676" y="1903"/>
                      </a:cubicBezTo>
                      <a:cubicBezTo>
                        <a:pt x="644076" y="66520"/>
                        <a:pt x="644076" y="347037"/>
                        <a:pt x="618676" y="386254"/>
                      </a:cubicBezTo>
                      <a:cubicBezTo>
                        <a:pt x="524044" y="477767"/>
                        <a:pt x="429413" y="294742"/>
                        <a:pt x="334781" y="386254"/>
                      </a:cubicBezTo>
                      <a:cubicBezTo>
                        <a:pt x="240149" y="477767"/>
                        <a:pt x="151868" y="313792"/>
                        <a:pt x="57236" y="405304"/>
                      </a:cubicBezTo>
                      <a:cubicBezTo>
                        <a:pt x="-31664" y="416887"/>
                        <a:pt x="-1721" y="151686"/>
                        <a:pt x="44536" y="84453"/>
                      </a:cubicBez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0" name="小波 161">
                  <a:extLst>
                    <a:ext uri="{FF2B5EF4-FFF2-40B4-BE49-F238E27FC236}">
                      <a16:creationId xmlns:a16="http://schemas.microsoft.com/office/drawing/2014/main" id="{6875952C-EFC8-40EB-A0EE-C4D0BB69FCAD}"/>
                    </a:ext>
                  </a:extLst>
                </p:cNvPr>
                <p:cNvSpPr/>
                <p:nvPr/>
              </p:nvSpPr>
              <p:spPr>
                <a:xfrm>
                  <a:off x="5720637" y="4991976"/>
                  <a:ext cx="410953" cy="326071"/>
                </a:xfrm>
                <a:custGeom>
                  <a:avLst/>
                  <a:gdLst>
                    <a:gd name="connsiteX0" fmla="*/ 0 w 567790"/>
                    <a:gd name="connsiteY0" fmla="*/ 27454 h 439259"/>
                    <a:gd name="connsiteX1" fmla="*/ 283895 w 567790"/>
                    <a:gd name="connsiteY1" fmla="*/ 27454 h 439259"/>
                    <a:gd name="connsiteX2" fmla="*/ 567790 w 567790"/>
                    <a:gd name="connsiteY2" fmla="*/ 27454 h 439259"/>
                    <a:gd name="connsiteX3" fmla="*/ 567790 w 567790"/>
                    <a:gd name="connsiteY3" fmla="*/ 411805 h 439259"/>
                    <a:gd name="connsiteX4" fmla="*/ 283895 w 567790"/>
                    <a:gd name="connsiteY4" fmla="*/ 411805 h 439259"/>
                    <a:gd name="connsiteX5" fmla="*/ 0 w 567790"/>
                    <a:gd name="connsiteY5" fmla="*/ 411805 h 439259"/>
                    <a:gd name="connsiteX6" fmla="*/ 0 w 567790"/>
                    <a:gd name="connsiteY6" fmla="*/ 27454 h 439259"/>
                    <a:gd name="connsiteX0" fmla="*/ 0 w 574140"/>
                    <a:gd name="connsiteY0" fmla="*/ 83812 h 412030"/>
                    <a:gd name="connsiteX1" fmla="*/ 290245 w 574140"/>
                    <a:gd name="connsiteY1" fmla="*/ 1262 h 412030"/>
                    <a:gd name="connsiteX2" fmla="*/ 574140 w 574140"/>
                    <a:gd name="connsiteY2" fmla="*/ 1262 h 412030"/>
                    <a:gd name="connsiteX3" fmla="*/ 574140 w 574140"/>
                    <a:gd name="connsiteY3" fmla="*/ 385613 h 412030"/>
                    <a:gd name="connsiteX4" fmla="*/ 290245 w 574140"/>
                    <a:gd name="connsiteY4" fmla="*/ 385613 h 412030"/>
                    <a:gd name="connsiteX5" fmla="*/ 6350 w 574140"/>
                    <a:gd name="connsiteY5" fmla="*/ 385613 h 412030"/>
                    <a:gd name="connsiteX6" fmla="*/ 0 w 574140"/>
                    <a:gd name="connsiteY6" fmla="*/ 83812 h 412030"/>
                    <a:gd name="connsiteX0" fmla="*/ 1543 w 575683"/>
                    <a:gd name="connsiteY0" fmla="*/ 83812 h 412030"/>
                    <a:gd name="connsiteX1" fmla="*/ 291788 w 575683"/>
                    <a:gd name="connsiteY1" fmla="*/ 1262 h 412030"/>
                    <a:gd name="connsiteX2" fmla="*/ 575683 w 575683"/>
                    <a:gd name="connsiteY2" fmla="*/ 1262 h 412030"/>
                    <a:gd name="connsiteX3" fmla="*/ 575683 w 575683"/>
                    <a:gd name="connsiteY3" fmla="*/ 385613 h 412030"/>
                    <a:gd name="connsiteX4" fmla="*/ 291788 w 575683"/>
                    <a:gd name="connsiteY4" fmla="*/ 385613 h 412030"/>
                    <a:gd name="connsiteX5" fmla="*/ 7893 w 575683"/>
                    <a:gd name="connsiteY5" fmla="*/ 385613 h 412030"/>
                    <a:gd name="connsiteX6" fmla="*/ 1543 w 575683"/>
                    <a:gd name="connsiteY6" fmla="*/ 83812 h 412030"/>
                    <a:gd name="connsiteX0" fmla="*/ 17713 w 591853"/>
                    <a:gd name="connsiteY0" fmla="*/ 83812 h 414433"/>
                    <a:gd name="connsiteX1" fmla="*/ 307958 w 591853"/>
                    <a:gd name="connsiteY1" fmla="*/ 1262 h 414433"/>
                    <a:gd name="connsiteX2" fmla="*/ 591853 w 591853"/>
                    <a:gd name="connsiteY2" fmla="*/ 1262 h 414433"/>
                    <a:gd name="connsiteX3" fmla="*/ 591853 w 591853"/>
                    <a:gd name="connsiteY3" fmla="*/ 385613 h 414433"/>
                    <a:gd name="connsiteX4" fmla="*/ 307958 w 591853"/>
                    <a:gd name="connsiteY4" fmla="*/ 385613 h 414433"/>
                    <a:gd name="connsiteX5" fmla="*/ 30413 w 591853"/>
                    <a:gd name="connsiteY5" fmla="*/ 404663 h 414433"/>
                    <a:gd name="connsiteX6" fmla="*/ 17713 w 591853"/>
                    <a:gd name="connsiteY6" fmla="*/ 83812 h 414433"/>
                    <a:gd name="connsiteX0" fmla="*/ 44536 w 618676"/>
                    <a:gd name="connsiteY0" fmla="*/ 83812 h 414433"/>
                    <a:gd name="connsiteX1" fmla="*/ 334781 w 618676"/>
                    <a:gd name="connsiteY1" fmla="*/ 1262 h 414433"/>
                    <a:gd name="connsiteX2" fmla="*/ 618676 w 618676"/>
                    <a:gd name="connsiteY2" fmla="*/ 1262 h 414433"/>
                    <a:gd name="connsiteX3" fmla="*/ 618676 w 618676"/>
                    <a:gd name="connsiteY3" fmla="*/ 385613 h 414433"/>
                    <a:gd name="connsiteX4" fmla="*/ 334781 w 618676"/>
                    <a:gd name="connsiteY4" fmla="*/ 385613 h 414433"/>
                    <a:gd name="connsiteX5" fmla="*/ 57236 w 618676"/>
                    <a:gd name="connsiteY5" fmla="*/ 404663 h 414433"/>
                    <a:gd name="connsiteX6" fmla="*/ 44536 w 618676"/>
                    <a:gd name="connsiteY6" fmla="*/ 83812 h 414433"/>
                    <a:gd name="connsiteX0" fmla="*/ 44536 w 629964"/>
                    <a:gd name="connsiteY0" fmla="*/ 83812 h 414433"/>
                    <a:gd name="connsiteX1" fmla="*/ 334781 w 629964"/>
                    <a:gd name="connsiteY1" fmla="*/ 1262 h 414433"/>
                    <a:gd name="connsiteX2" fmla="*/ 618676 w 629964"/>
                    <a:gd name="connsiteY2" fmla="*/ 1262 h 414433"/>
                    <a:gd name="connsiteX3" fmla="*/ 618676 w 629964"/>
                    <a:gd name="connsiteY3" fmla="*/ 385613 h 414433"/>
                    <a:gd name="connsiteX4" fmla="*/ 334781 w 629964"/>
                    <a:gd name="connsiteY4" fmla="*/ 385613 h 414433"/>
                    <a:gd name="connsiteX5" fmla="*/ 57236 w 629964"/>
                    <a:gd name="connsiteY5" fmla="*/ 404663 h 414433"/>
                    <a:gd name="connsiteX6" fmla="*/ 44536 w 629964"/>
                    <a:gd name="connsiteY6" fmla="*/ 83812 h 414433"/>
                    <a:gd name="connsiteX0" fmla="*/ 44536 w 629964"/>
                    <a:gd name="connsiteY0" fmla="*/ 83812 h 414433"/>
                    <a:gd name="connsiteX1" fmla="*/ 334781 w 629964"/>
                    <a:gd name="connsiteY1" fmla="*/ 1262 h 414433"/>
                    <a:gd name="connsiteX2" fmla="*/ 618676 w 629964"/>
                    <a:gd name="connsiteY2" fmla="*/ 1262 h 414433"/>
                    <a:gd name="connsiteX3" fmla="*/ 618676 w 629964"/>
                    <a:gd name="connsiteY3" fmla="*/ 385613 h 414433"/>
                    <a:gd name="connsiteX4" fmla="*/ 334781 w 629964"/>
                    <a:gd name="connsiteY4" fmla="*/ 385613 h 414433"/>
                    <a:gd name="connsiteX5" fmla="*/ 57236 w 629964"/>
                    <a:gd name="connsiteY5" fmla="*/ 404663 h 414433"/>
                    <a:gd name="connsiteX6" fmla="*/ 44536 w 629964"/>
                    <a:gd name="connsiteY6" fmla="*/ 83812 h 414433"/>
                    <a:gd name="connsiteX0" fmla="*/ 44536 w 629964"/>
                    <a:gd name="connsiteY0" fmla="*/ 84453 h 415074"/>
                    <a:gd name="connsiteX1" fmla="*/ 334781 w 629964"/>
                    <a:gd name="connsiteY1" fmla="*/ 1903 h 415074"/>
                    <a:gd name="connsiteX2" fmla="*/ 618676 w 629964"/>
                    <a:gd name="connsiteY2" fmla="*/ 1903 h 415074"/>
                    <a:gd name="connsiteX3" fmla="*/ 618676 w 629964"/>
                    <a:gd name="connsiteY3" fmla="*/ 386254 h 415074"/>
                    <a:gd name="connsiteX4" fmla="*/ 334781 w 629964"/>
                    <a:gd name="connsiteY4" fmla="*/ 386254 h 415074"/>
                    <a:gd name="connsiteX5" fmla="*/ 57236 w 629964"/>
                    <a:gd name="connsiteY5" fmla="*/ 405304 h 415074"/>
                    <a:gd name="connsiteX6" fmla="*/ 44536 w 629964"/>
                    <a:gd name="connsiteY6" fmla="*/ 84453 h 415074"/>
                    <a:gd name="connsiteX0" fmla="*/ 44536 w 637726"/>
                    <a:gd name="connsiteY0" fmla="*/ 84453 h 415074"/>
                    <a:gd name="connsiteX1" fmla="*/ 334781 w 637726"/>
                    <a:gd name="connsiteY1" fmla="*/ 1903 h 415074"/>
                    <a:gd name="connsiteX2" fmla="*/ 618676 w 637726"/>
                    <a:gd name="connsiteY2" fmla="*/ 1903 h 415074"/>
                    <a:gd name="connsiteX3" fmla="*/ 618676 w 637726"/>
                    <a:gd name="connsiteY3" fmla="*/ 386254 h 415074"/>
                    <a:gd name="connsiteX4" fmla="*/ 334781 w 637726"/>
                    <a:gd name="connsiteY4" fmla="*/ 386254 h 415074"/>
                    <a:gd name="connsiteX5" fmla="*/ 57236 w 637726"/>
                    <a:gd name="connsiteY5" fmla="*/ 405304 h 415074"/>
                    <a:gd name="connsiteX6" fmla="*/ 44536 w 637726"/>
                    <a:gd name="connsiteY6" fmla="*/ 84453 h 415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7726" h="415074">
                      <a:moveTo>
                        <a:pt x="44536" y="84453"/>
                      </a:moveTo>
                      <a:cubicBezTo>
                        <a:pt x="90793" y="17220"/>
                        <a:pt x="239091" y="15661"/>
                        <a:pt x="334781" y="1903"/>
                      </a:cubicBezTo>
                      <a:cubicBezTo>
                        <a:pt x="430471" y="-11855"/>
                        <a:pt x="543094" y="55315"/>
                        <a:pt x="618676" y="1903"/>
                      </a:cubicBezTo>
                      <a:cubicBezTo>
                        <a:pt x="644076" y="66520"/>
                        <a:pt x="644076" y="347037"/>
                        <a:pt x="618676" y="386254"/>
                      </a:cubicBezTo>
                      <a:cubicBezTo>
                        <a:pt x="524044" y="477767"/>
                        <a:pt x="429413" y="294742"/>
                        <a:pt x="334781" y="386254"/>
                      </a:cubicBezTo>
                      <a:cubicBezTo>
                        <a:pt x="240149" y="477767"/>
                        <a:pt x="151868" y="313792"/>
                        <a:pt x="57236" y="405304"/>
                      </a:cubicBezTo>
                      <a:cubicBezTo>
                        <a:pt x="-31664" y="416887"/>
                        <a:pt x="-1721" y="151686"/>
                        <a:pt x="44536" y="84453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1" name="小波 161">
                  <a:extLst>
                    <a:ext uri="{FF2B5EF4-FFF2-40B4-BE49-F238E27FC236}">
                      <a16:creationId xmlns:a16="http://schemas.microsoft.com/office/drawing/2014/main" id="{58FD3F0B-4D0D-4060-BD13-67439B12E6E0}"/>
                    </a:ext>
                  </a:extLst>
                </p:cNvPr>
                <p:cNvSpPr/>
                <p:nvPr/>
              </p:nvSpPr>
              <p:spPr>
                <a:xfrm rot="9000000">
                  <a:off x="5003948" y="4980348"/>
                  <a:ext cx="410953" cy="326071"/>
                </a:xfrm>
                <a:custGeom>
                  <a:avLst/>
                  <a:gdLst>
                    <a:gd name="connsiteX0" fmla="*/ 0 w 567790"/>
                    <a:gd name="connsiteY0" fmla="*/ 27454 h 439259"/>
                    <a:gd name="connsiteX1" fmla="*/ 283895 w 567790"/>
                    <a:gd name="connsiteY1" fmla="*/ 27454 h 439259"/>
                    <a:gd name="connsiteX2" fmla="*/ 567790 w 567790"/>
                    <a:gd name="connsiteY2" fmla="*/ 27454 h 439259"/>
                    <a:gd name="connsiteX3" fmla="*/ 567790 w 567790"/>
                    <a:gd name="connsiteY3" fmla="*/ 411805 h 439259"/>
                    <a:gd name="connsiteX4" fmla="*/ 283895 w 567790"/>
                    <a:gd name="connsiteY4" fmla="*/ 411805 h 439259"/>
                    <a:gd name="connsiteX5" fmla="*/ 0 w 567790"/>
                    <a:gd name="connsiteY5" fmla="*/ 411805 h 439259"/>
                    <a:gd name="connsiteX6" fmla="*/ 0 w 567790"/>
                    <a:gd name="connsiteY6" fmla="*/ 27454 h 439259"/>
                    <a:gd name="connsiteX0" fmla="*/ 0 w 574140"/>
                    <a:gd name="connsiteY0" fmla="*/ 83812 h 412030"/>
                    <a:gd name="connsiteX1" fmla="*/ 290245 w 574140"/>
                    <a:gd name="connsiteY1" fmla="*/ 1262 h 412030"/>
                    <a:gd name="connsiteX2" fmla="*/ 574140 w 574140"/>
                    <a:gd name="connsiteY2" fmla="*/ 1262 h 412030"/>
                    <a:gd name="connsiteX3" fmla="*/ 574140 w 574140"/>
                    <a:gd name="connsiteY3" fmla="*/ 385613 h 412030"/>
                    <a:gd name="connsiteX4" fmla="*/ 290245 w 574140"/>
                    <a:gd name="connsiteY4" fmla="*/ 385613 h 412030"/>
                    <a:gd name="connsiteX5" fmla="*/ 6350 w 574140"/>
                    <a:gd name="connsiteY5" fmla="*/ 385613 h 412030"/>
                    <a:gd name="connsiteX6" fmla="*/ 0 w 574140"/>
                    <a:gd name="connsiteY6" fmla="*/ 83812 h 412030"/>
                    <a:gd name="connsiteX0" fmla="*/ 1543 w 575683"/>
                    <a:gd name="connsiteY0" fmla="*/ 83812 h 412030"/>
                    <a:gd name="connsiteX1" fmla="*/ 291788 w 575683"/>
                    <a:gd name="connsiteY1" fmla="*/ 1262 h 412030"/>
                    <a:gd name="connsiteX2" fmla="*/ 575683 w 575683"/>
                    <a:gd name="connsiteY2" fmla="*/ 1262 h 412030"/>
                    <a:gd name="connsiteX3" fmla="*/ 575683 w 575683"/>
                    <a:gd name="connsiteY3" fmla="*/ 385613 h 412030"/>
                    <a:gd name="connsiteX4" fmla="*/ 291788 w 575683"/>
                    <a:gd name="connsiteY4" fmla="*/ 385613 h 412030"/>
                    <a:gd name="connsiteX5" fmla="*/ 7893 w 575683"/>
                    <a:gd name="connsiteY5" fmla="*/ 385613 h 412030"/>
                    <a:gd name="connsiteX6" fmla="*/ 1543 w 575683"/>
                    <a:gd name="connsiteY6" fmla="*/ 83812 h 412030"/>
                    <a:gd name="connsiteX0" fmla="*/ 17713 w 591853"/>
                    <a:gd name="connsiteY0" fmla="*/ 83812 h 414433"/>
                    <a:gd name="connsiteX1" fmla="*/ 307958 w 591853"/>
                    <a:gd name="connsiteY1" fmla="*/ 1262 h 414433"/>
                    <a:gd name="connsiteX2" fmla="*/ 591853 w 591853"/>
                    <a:gd name="connsiteY2" fmla="*/ 1262 h 414433"/>
                    <a:gd name="connsiteX3" fmla="*/ 591853 w 591853"/>
                    <a:gd name="connsiteY3" fmla="*/ 385613 h 414433"/>
                    <a:gd name="connsiteX4" fmla="*/ 307958 w 591853"/>
                    <a:gd name="connsiteY4" fmla="*/ 385613 h 414433"/>
                    <a:gd name="connsiteX5" fmla="*/ 30413 w 591853"/>
                    <a:gd name="connsiteY5" fmla="*/ 404663 h 414433"/>
                    <a:gd name="connsiteX6" fmla="*/ 17713 w 591853"/>
                    <a:gd name="connsiteY6" fmla="*/ 83812 h 414433"/>
                    <a:gd name="connsiteX0" fmla="*/ 44536 w 618676"/>
                    <a:gd name="connsiteY0" fmla="*/ 83812 h 414433"/>
                    <a:gd name="connsiteX1" fmla="*/ 334781 w 618676"/>
                    <a:gd name="connsiteY1" fmla="*/ 1262 h 414433"/>
                    <a:gd name="connsiteX2" fmla="*/ 618676 w 618676"/>
                    <a:gd name="connsiteY2" fmla="*/ 1262 h 414433"/>
                    <a:gd name="connsiteX3" fmla="*/ 618676 w 618676"/>
                    <a:gd name="connsiteY3" fmla="*/ 385613 h 414433"/>
                    <a:gd name="connsiteX4" fmla="*/ 334781 w 618676"/>
                    <a:gd name="connsiteY4" fmla="*/ 385613 h 414433"/>
                    <a:gd name="connsiteX5" fmla="*/ 57236 w 618676"/>
                    <a:gd name="connsiteY5" fmla="*/ 404663 h 414433"/>
                    <a:gd name="connsiteX6" fmla="*/ 44536 w 618676"/>
                    <a:gd name="connsiteY6" fmla="*/ 83812 h 414433"/>
                    <a:gd name="connsiteX0" fmla="*/ 44536 w 629964"/>
                    <a:gd name="connsiteY0" fmla="*/ 83812 h 414433"/>
                    <a:gd name="connsiteX1" fmla="*/ 334781 w 629964"/>
                    <a:gd name="connsiteY1" fmla="*/ 1262 h 414433"/>
                    <a:gd name="connsiteX2" fmla="*/ 618676 w 629964"/>
                    <a:gd name="connsiteY2" fmla="*/ 1262 h 414433"/>
                    <a:gd name="connsiteX3" fmla="*/ 618676 w 629964"/>
                    <a:gd name="connsiteY3" fmla="*/ 385613 h 414433"/>
                    <a:gd name="connsiteX4" fmla="*/ 334781 w 629964"/>
                    <a:gd name="connsiteY4" fmla="*/ 385613 h 414433"/>
                    <a:gd name="connsiteX5" fmla="*/ 57236 w 629964"/>
                    <a:gd name="connsiteY5" fmla="*/ 404663 h 414433"/>
                    <a:gd name="connsiteX6" fmla="*/ 44536 w 629964"/>
                    <a:gd name="connsiteY6" fmla="*/ 83812 h 414433"/>
                    <a:gd name="connsiteX0" fmla="*/ 44536 w 629964"/>
                    <a:gd name="connsiteY0" fmla="*/ 83812 h 414433"/>
                    <a:gd name="connsiteX1" fmla="*/ 334781 w 629964"/>
                    <a:gd name="connsiteY1" fmla="*/ 1262 h 414433"/>
                    <a:gd name="connsiteX2" fmla="*/ 618676 w 629964"/>
                    <a:gd name="connsiteY2" fmla="*/ 1262 h 414433"/>
                    <a:gd name="connsiteX3" fmla="*/ 618676 w 629964"/>
                    <a:gd name="connsiteY3" fmla="*/ 385613 h 414433"/>
                    <a:gd name="connsiteX4" fmla="*/ 334781 w 629964"/>
                    <a:gd name="connsiteY4" fmla="*/ 385613 h 414433"/>
                    <a:gd name="connsiteX5" fmla="*/ 57236 w 629964"/>
                    <a:gd name="connsiteY5" fmla="*/ 404663 h 414433"/>
                    <a:gd name="connsiteX6" fmla="*/ 44536 w 629964"/>
                    <a:gd name="connsiteY6" fmla="*/ 83812 h 414433"/>
                    <a:gd name="connsiteX0" fmla="*/ 44536 w 629964"/>
                    <a:gd name="connsiteY0" fmla="*/ 84453 h 415074"/>
                    <a:gd name="connsiteX1" fmla="*/ 334781 w 629964"/>
                    <a:gd name="connsiteY1" fmla="*/ 1903 h 415074"/>
                    <a:gd name="connsiteX2" fmla="*/ 618676 w 629964"/>
                    <a:gd name="connsiteY2" fmla="*/ 1903 h 415074"/>
                    <a:gd name="connsiteX3" fmla="*/ 618676 w 629964"/>
                    <a:gd name="connsiteY3" fmla="*/ 386254 h 415074"/>
                    <a:gd name="connsiteX4" fmla="*/ 334781 w 629964"/>
                    <a:gd name="connsiteY4" fmla="*/ 386254 h 415074"/>
                    <a:gd name="connsiteX5" fmla="*/ 57236 w 629964"/>
                    <a:gd name="connsiteY5" fmla="*/ 405304 h 415074"/>
                    <a:gd name="connsiteX6" fmla="*/ 44536 w 629964"/>
                    <a:gd name="connsiteY6" fmla="*/ 84453 h 415074"/>
                    <a:gd name="connsiteX0" fmla="*/ 44536 w 637726"/>
                    <a:gd name="connsiteY0" fmla="*/ 84453 h 415074"/>
                    <a:gd name="connsiteX1" fmla="*/ 334781 w 637726"/>
                    <a:gd name="connsiteY1" fmla="*/ 1903 h 415074"/>
                    <a:gd name="connsiteX2" fmla="*/ 618676 w 637726"/>
                    <a:gd name="connsiteY2" fmla="*/ 1903 h 415074"/>
                    <a:gd name="connsiteX3" fmla="*/ 618676 w 637726"/>
                    <a:gd name="connsiteY3" fmla="*/ 386254 h 415074"/>
                    <a:gd name="connsiteX4" fmla="*/ 334781 w 637726"/>
                    <a:gd name="connsiteY4" fmla="*/ 386254 h 415074"/>
                    <a:gd name="connsiteX5" fmla="*/ 57236 w 637726"/>
                    <a:gd name="connsiteY5" fmla="*/ 405304 h 415074"/>
                    <a:gd name="connsiteX6" fmla="*/ 44536 w 637726"/>
                    <a:gd name="connsiteY6" fmla="*/ 84453 h 415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7726" h="415074">
                      <a:moveTo>
                        <a:pt x="44536" y="84453"/>
                      </a:moveTo>
                      <a:cubicBezTo>
                        <a:pt x="90793" y="17220"/>
                        <a:pt x="239091" y="15661"/>
                        <a:pt x="334781" y="1903"/>
                      </a:cubicBezTo>
                      <a:cubicBezTo>
                        <a:pt x="430471" y="-11855"/>
                        <a:pt x="543094" y="55315"/>
                        <a:pt x="618676" y="1903"/>
                      </a:cubicBezTo>
                      <a:cubicBezTo>
                        <a:pt x="644076" y="66520"/>
                        <a:pt x="644076" y="347037"/>
                        <a:pt x="618676" y="386254"/>
                      </a:cubicBezTo>
                      <a:cubicBezTo>
                        <a:pt x="524044" y="477767"/>
                        <a:pt x="429413" y="294742"/>
                        <a:pt x="334781" y="386254"/>
                      </a:cubicBezTo>
                      <a:cubicBezTo>
                        <a:pt x="240149" y="477767"/>
                        <a:pt x="151868" y="313792"/>
                        <a:pt x="57236" y="405304"/>
                      </a:cubicBezTo>
                      <a:cubicBezTo>
                        <a:pt x="-31664" y="416887"/>
                        <a:pt x="-1721" y="151686"/>
                        <a:pt x="44536" y="84453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42" name="グループ化 541">
                  <a:extLst>
                    <a:ext uri="{FF2B5EF4-FFF2-40B4-BE49-F238E27FC236}">
                      <a16:creationId xmlns:a16="http://schemas.microsoft.com/office/drawing/2014/main" id="{A89271AB-75D7-4FBD-997E-85AF2DA2F099}"/>
                    </a:ext>
                  </a:extLst>
                </p:cNvPr>
                <p:cNvGrpSpPr/>
                <p:nvPr/>
              </p:nvGrpSpPr>
              <p:grpSpPr>
                <a:xfrm rot="16200000">
                  <a:off x="5326852" y="4793778"/>
                  <a:ext cx="225845" cy="549964"/>
                  <a:chOff x="4417655" y="3129610"/>
                  <a:chExt cx="340827" cy="829960"/>
                </a:xfrm>
                <a:solidFill>
                  <a:srgbClr val="FFFFCC"/>
                </a:solidFill>
              </p:grpSpPr>
              <p:sp>
                <p:nvSpPr>
                  <p:cNvPr id="611" name="フリーフォーム: 図形 610">
                    <a:extLst>
                      <a:ext uri="{FF2B5EF4-FFF2-40B4-BE49-F238E27FC236}">
                        <a16:creationId xmlns:a16="http://schemas.microsoft.com/office/drawing/2014/main" id="{AA64687C-313F-400C-8358-15335AD1649D}"/>
                      </a:ext>
                    </a:extLst>
                  </p:cNvPr>
                  <p:cNvSpPr/>
                  <p:nvPr/>
                </p:nvSpPr>
                <p:spPr>
                  <a:xfrm>
                    <a:off x="4566574" y="3129610"/>
                    <a:ext cx="187586" cy="829960"/>
                  </a:xfrm>
                  <a:custGeom>
                    <a:avLst/>
                    <a:gdLst>
                      <a:gd name="connsiteX0" fmla="*/ 187907 w 255239"/>
                      <a:gd name="connsiteY0" fmla="*/ 0 h 829960"/>
                      <a:gd name="connsiteX1" fmla="*/ 255239 w 255239"/>
                      <a:gd name="connsiteY1" fmla="*/ 0 h 829960"/>
                      <a:gd name="connsiteX2" fmla="*/ 207070 w 255239"/>
                      <a:gd name="connsiteY2" fmla="*/ 45794 h 829960"/>
                      <a:gd name="connsiteX3" fmla="*/ 67332 w 255239"/>
                      <a:gd name="connsiteY3" fmla="*/ 432248 h 829960"/>
                      <a:gd name="connsiteX4" fmla="*/ 207070 w 255239"/>
                      <a:gd name="connsiteY4" fmla="*/ 818703 h 829960"/>
                      <a:gd name="connsiteX5" fmla="*/ 218912 w 255239"/>
                      <a:gd name="connsiteY5" fmla="*/ 829960 h 829960"/>
                      <a:gd name="connsiteX6" fmla="*/ 151580 w 255239"/>
                      <a:gd name="connsiteY6" fmla="*/ 829960 h 829960"/>
                      <a:gd name="connsiteX7" fmla="*/ 139738 w 255239"/>
                      <a:gd name="connsiteY7" fmla="*/ 818703 h 829960"/>
                      <a:gd name="connsiteX8" fmla="*/ 0 w 255239"/>
                      <a:gd name="connsiteY8" fmla="*/ 432248 h 829960"/>
                      <a:gd name="connsiteX9" fmla="*/ 139738 w 255239"/>
                      <a:gd name="connsiteY9" fmla="*/ 45794 h 829960"/>
                      <a:gd name="connsiteX10" fmla="*/ 187907 w 255239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55239" h="829960">
                        <a:moveTo>
                          <a:pt x="187907" y="0"/>
                        </a:moveTo>
                        <a:lnTo>
                          <a:pt x="255239" y="0"/>
                        </a:lnTo>
                        <a:lnTo>
                          <a:pt x="207070" y="45794"/>
                        </a:lnTo>
                        <a:cubicBezTo>
                          <a:pt x="117700" y="153216"/>
                          <a:pt x="67332" y="289611"/>
                          <a:pt x="67332" y="432248"/>
                        </a:cubicBezTo>
                        <a:cubicBezTo>
                          <a:pt x="67332" y="574886"/>
                          <a:pt x="117700" y="711280"/>
                          <a:pt x="207070" y="818703"/>
                        </a:cubicBezTo>
                        <a:lnTo>
                          <a:pt x="218912" y="829960"/>
                        </a:lnTo>
                        <a:lnTo>
                          <a:pt x="151580" y="829960"/>
                        </a:lnTo>
                        <a:lnTo>
                          <a:pt x="139738" y="818703"/>
                        </a:lnTo>
                        <a:cubicBezTo>
                          <a:pt x="50368" y="711280"/>
                          <a:pt x="0" y="574886"/>
                          <a:pt x="0" y="432248"/>
                        </a:cubicBezTo>
                        <a:cubicBezTo>
                          <a:pt x="0" y="289611"/>
                          <a:pt x="50368" y="153216"/>
                          <a:pt x="139738" y="45794"/>
                        </a:cubicBezTo>
                        <a:lnTo>
                          <a:pt x="187907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2" name="フリーフォーム: 図形 611">
                    <a:extLst>
                      <a:ext uri="{FF2B5EF4-FFF2-40B4-BE49-F238E27FC236}">
                        <a16:creationId xmlns:a16="http://schemas.microsoft.com/office/drawing/2014/main" id="{94566013-6B84-46E4-A7B0-BD6EF02ED378}"/>
                      </a:ext>
                    </a:extLst>
                  </p:cNvPr>
                  <p:cNvSpPr/>
                  <p:nvPr/>
                </p:nvSpPr>
                <p:spPr>
                  <a:xfrm>
                    <a:off x="4515159" y="3129610"/>
                    <a:ext cx="241618" cy="829960"/>
                  </a:xfrm>
                  <a:custGeom>
                    <a:avLst/>
                    <a:gdLst>
                      <a:gd name="connsiteX0" fmla="*/ 187907 w 241618"/>
                      <a:gd name="connsiteY0" fmla="*/ 0 h 829960"/>
                      <a:gd name="connsiteX1" fmla="*/ 241618 w 241618"/>
                      <a:gd name="connsiteY1" fmla="*/ 0 h 829960"/>
                      <a:gd name="connsiteX2" fmla="*/ 193449 w 241618"/>
                      <a:gd name="connsiteY2" fmla="*/ 45794 h 829960"/>
                      <a:gd name="connsiteX3" fmla="*/ 53711 w 241618"/>
                      <a:gd name="connsiteY3" fmla="*/ 432248 h 829960"/>
                      <a:gd name="connsiteX4" fmla="*/ 193449 w 241618"/>
                      <a:gd name="connsiteY4" fmla="*/ 818703 h 829960"/>
                      <a:gd name="connsiteX5" fmla="*/ 205291 w 241618"/>
                      <a:gd name="connsiteY5" fmla="*/ 829960 h 829960"/>
                      <a:gd name="connsiteX6" fmla="*/ 151580 w 241618"/>
                      <a:gd name="connsiteY6" fmla="*/ 829960 h 829960"/>
                      <a:gd name="connsiteX7" fmla="*/ 139738 w 241618"/>
                      <a:gd name="connsiteY7" fmla="*/ 818703 h 829960"/>
                      <a:gd name="connsiteX8" fmla="*/ 0 w 241618"/>
                      <a:gd name="connsiteY8" fmla="*/ 432248 h 829960"/>
                      <a:gd name="connsiteX9" fmla="*/ 139738 w 241618"/>
                      <a:gd name="connsiteY9" fmla="*/ 45794 h 829960"/>
                      <a:gd name="connsiteX10" fmla="*/ 187907 w 241618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41618" h="829960">
                        <a:moveTo>
                          <a:pt x="187907" y="0"/>
                        </a:moveTo>
                        <a:lnTo>
                          <a:pt x="241618" y="0"/>
                        </a:lnTo>
                        <a:lnTo>
                          <a:pt x="193449" y="45794"/>
                        </a:lnTo>
                        <a:cubicBezTo>
                          <a:pt x="104079" y="153216"/>
                          <a:pt x="53711" y="289611"/>
                          <a:pt x="53711" y="432248"/>
                        </a:cubicBezTo>
                        <a:cubicBezTo>
                          <a:pt x="53711" y="574886"/>
                          <a:pt x="104079" y="711280"/>
                          <a:pt x="193449" y="818703"/>
                        </a:cubicBezTo>
                        <a:lnTo>
                          <a:pt x="205291" y="829960"/>
                        </a:lnTo>
                        <a:lnTo>
                          <a:pt x="151580" y="829960"/>
                        </a:lnTo>
                        <a:lnTo>
                          <a:pt x="139738" y="818703"/>
                        </a:lnTo>
                        <a:cubicBezTo>
                          <a:pt x="50368" y="711280"/>
                          <a:pt x="0" y="574886"/>
                          <a:pt x="0" y="432248"/>
                        </a:cubicBezTo>
                        <a:cubicBezTo>
                          <a:pt x="0" y="289611"/>
                          <a:pt x="50368" y="153216"/>
                          <a:pt x="139738" y="45794"/>
                        </a:cubicBezTo>
                        <a:lnTo>
                          <a:pt x="187907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613" name="グループ化 612">
                    <a:extLst>
                      <a:ext uri="{FF2B5EF4-FFF2-40B4-BE49-F238E27FC236}">
                        <a16:creationId xmlns:a16="http://schemas.microsoft.com/office/drawing/2014/main" id="{F26A2F68-692D-4C37-85E2-B7922E8B4472}"/>
                      </a:ext>
                    </a:extLst>
                  </p:cNvPr>
                  <p:cNvGrpSpPr/>
                  <p:nvPr/>
                </p:nvGrpSpPr>
                <p:grpSpPr>
                  <a:xfrm>
                    <a:off x="4417655" y="3129610"/>
                    <a:ext cx="340827" cy="829960"/>
                    <a:chOff x="4273471" y="3129610"/>
                    <a:chExt cx="389754" cy="829960"/>
                  </a:xfrm>
                  <a:grpFill/>
                </p:grpSpPr>
                <p:sp>
                  <p:nvSpPr>
                    <p:cNvPr id="614" name="フリーフォーム: 図形 613">
                      <a:extLst>
                        <a:ext uri="{FF2B5EF4-FFF2-40B4-BE49-F238E27FC236}">
                          <a16:creationId xmlns:a16="http://schemas.microsoft.com/office/drawing/2014/main" id="{0D69F10C-DC42-4965-BFEB-DC81AEF7540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73471" y="3129610"/>
                      <a:ext cx="324721" cy="829960"/>
                    </a:xfrm>
                    <a:custGeom>
                      <a:avLst/>
                      <a:gdLst>
                        <a:gd name="connsiteX0" fmla="*/ 271010 w 324721"/>
                        <a:gd name="connsiteY0" fmla="*/ 0 h 829960"/>
                        <a:gd name="connsiteX1" fmla="*/ 324721 w 324721"/>
                        <a:gd name="connsiteY1" fmla="*/ 0 h 829960"/>
                        <a:gd name="connsiteX2" fmla="*/ 266828 w 324721"/>
                        <a:gd name="connsiteY2" fmla="*/ 31424 h 829960"/>
                        <a:gd name="connsiteX3" fmla="*/ 53711 w 324721"/>
                        <a:gd name="connsiteY3" fmla="*/ 432248 h 829960"/>
                        <a:gd name="connsiteX4" fmla="*/ 195290 w 324721"/>
                        <a:gd name="connsiteY4" fmla="*/ 774048 h 829960"/>
                        <a:gd name="connsiteX5" fmla="*/ 263056 w 324721"/>
                        <a:gd name="connsiteY5" fmla="*/ 829960 h 829960"/>
                        <a:gd name="connsiteX6" fmla="*/ 209345 w 324721"/>
                        <a:gd name="connsiteY6" fmla="*/ 829960 h 829960"/>
                        <a:gd name="connsiteX7" fmla="*/ 141579 w 324721"/>
                        <a:gd name="connsiteY7" fmla="*/ 774048 h 829960"/>
                        <a:gd name="connsiteX8" fmla="*/ 0 w 324721"/>
                        <a:gd name="connsiteY8" fmla="*/ 432248 h 829960"/>
                        <a:gd name="connsiteX9" fmla="*/ 213117 w 324721"/>
                        <a:gd name="connsiteY9" fmla="*/ 31424 h 829960"/>
                        <a:gd name="connsiteX10" fmla="*/ 271010 w 324721"/>
                        <a:gd name="connsiteY10" fmla="*/ 0 h 8299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24721" h="829960">
                          <a:moveTo>
                            <a:pt x="271010" y="0"/>
                          </a:moveTo>
                          <a:lnTo>
                            <a:pt x="324721" y="0"/>
                          </a:lnTo>
                          <a:lnTo>
                            <a:pt x="266828" y="31424"/>
                          </a:lnTo>
                          <a:cubicBezTo>
                            <a:pt x="138249" y="118290"/>
                            <a:pt x="53711" y="265397"/>
                            <a:pt x="53711" y="432248"/>
                          </a:cubicBezTo>
                          <a:cubicBezTo>
                            <a:pt x="53711" y="565729"/>
                            <a:pt x="107815" y="686574"/>
                            <a:pt x="195290" y="774048"/>
                          </a:cubicBezTo>
                          <a:lnTo>
                            <a:pt x="263056" y="829960"/>
                          </a:lnTo>
                          <a:lnTo>
                            <a:pt x="209345" y="829960"/>
                          </a:lnTo>
                          <a:lnTo>
                            <a:pt x="141579" y="774048"/>
                          </a:lnTo>
                          <a:cubicBezTo>
                            <a:pt x="54104" y="686574"/>
                            <a:pt x="0" y="565729"/>
                            <a:pt x="0" y="432248"/>
                          </a:cubicBezTo>
                          <a:cubicBezTo>
                            <a:pt x="0" y="265397"/>
                            <a:pt x="84538" y="118290"/>
                            <a:pt x="213117" y="31424"/>
                          </a:cubicBezTo>
                          <a:lnTo>
                            <a:pt x="271010" y="0"/>
                          </a:ln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5" name="フリーフォーム: 図形 614">
                      <a:extLst>
                        <a:ext uri="{FF2B5EF4-FFF2-40B4-BE49-F238E27FC236}">
                          <a16:creationId xmlns:a16="http://schemas.microsoft.com/office/drawing/2014/main" id="{96DD0D44-896B-4E66-B381-EF5A7A3B11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24883" y="3129610"/>
                      <a:ext cx="338342" cy="829960"/>
                    </a:xfrm>
                    <a:custGeom>
                      <a:avLst/>
                      <a:gdLst>
                        <a:gd name="connsiteX0" fmla="*/ 271010 w 338342"/>
                        <a:gd name="connsiteY0" fmla="*/ 0 h 829960"/>
                        <a:gd name="connsiteX1" fmla="*/ 338342 w 338342"/>
                        <a:gd name="connsiteY1" fmla="*/ 0 h 829960"/>
                        <a:gd name="connsiteX2" fmla="*/ 280449 w 338342"/>
                        <a:gd name="connsiteY2" fmla="*/ 31424 h 829960"/>
                        <a:gd name="connsiteX3" fmla="*/ 67332 w 338342"/>
                        <a:gd name="connsiteY3" fmla="*/ 432248 h 829960"/>
                        <a:gd name="connsiteX4" fmla="*/ 208911 w 338342"/>
                        <a:gd name="connsiteY4" fmla="*/ 774048 h 829960"/>
                        <a:gd name="connsiteX5" fmla="*/ 276677 w 338342"/>
                        <a:gd name="connsiteY5" fmla="*/ 829960 h 829960"/>
                        <a:gd name="connsiteX6" fmla="*/ 209345 w 338342"/>
                        <a:gd name="connsiteY6" fmla="*/ 829960 h 829960"/>
                        <a:gd name="connsiteX7" fmla="*/ 141579 w 338342"/>
                        <a:gd name="connsiteY7" fmla="*/ 774048 h 829960"/>
                        <a:gd name="connsiteX8" fmla="*/ 0 w 338342"/>
                        <a:gd name="connsiteY8" fmla="*/ 432248 h 829960"/>
                        <a:gd name="connsiteX9" fmla="*/ 213117 w 338342"/>
                        <a:gd name="connsiteY9" fmla="*/ 31424 h 829960"/>
                        <a:gd name="connsiteX10" fmla="*/ 271010 w 338342"/>
                        <a:gd name="connsiteY10" fmla="*/ 0 h 8299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38342" h="829960">
                          <a:moveTo>
                            <a:pt x="271010" y="0"/>
                          </a:moveTo>
                          <a:lnTo>
                            <a:pt x="338342" y="0"/>
                          </a:lnTo>
                          <a:lnTo>
                            <a:pt x="280449" y="31424"/>
                          </a:lnTo>
                          <a:cubicBezTo>
                            <a:pt x="151870" y="118290"/>
                            <a:pt x="67332" y="265397"/>
                            <a:pt x="67332" y="432248"/>
                          </a:cubicBezTo>
                          <a:cubicBezTo>
                            <a:pt x="67332" y="565729"/>
                            <a:pt x="121436" y="686574"/>
                            <a:pt x="208911" y="774048"/>
                          </a:cubicBezTo>
                          <a:lnTo>
                            <a:pt x="276677" y="829960"/>
                          </a:lnTo>
                          <a:lnTo>
                            <a:pt x="209345" y="829960"/>
                          </a:lnTo>
                          <a:lnTo>
                            <a:pt x="141579" y="774048"/>
                          </a:lnTo>
                          <a:cubicBezTo>
                            <a:pt x="54104" y="686574"/>
                            <a:pt x="0" y="565729"/>
                            <a:pt x="0" y="432248"/>
                          </a:cubicBezTo>
                          <a:cubicBezTo>
                            <a:pt x="0" y="265397"/>
                            <a:pt x="84538" y="118290"/>
                            <a:pt x="213117" y="31424"/>
                          </a:cubicBezTo>
                          <a:lnTo>
                            <a:pt x="271010" y="0"/>
                          </a:ln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543" name="グループ化 542">
                  <a:extLst>
                    <a:ext uri="{FF2B5EF4-FFF2-40B4-BE49-F238E27FC236}">
                      <a16:creationId xmlns:a16="http://schemas.microsoft.com/office/drawing/2014/main" id="{BBD5FE21-2D1D-4D75-BA5F-67160E24809C}"/>
                    </a:ext>
                  </a:extLst>
                </p:cNvPr>
                <p:cNvGrpSpPr/>
                <p:nvPr/>
              </p:nvGrpSpPr>
              <p:grpSpPr>
                <a:xfrm rot="17100000">
                  <a:off x="4965238" y="5609265"/>
                  <a:ext cx="197881" cy="549964"/>
                  <a:chOff x="4417655" y="3129610"/>
                  <a:chExt cx="340827" cy="829960"/>
                </a:xfrm>
                <a:solidFill>
                  <a:srgbClr val="FFFFCC"/>
                </a:solidFill>
              </p:grpSpPr>
              <p:sp>
                <p:nvSpPr>
                  <p:cNvPr id="606" name="フリーフォーム: 図形 605">
                    <a:extLst>
                      <a:ext uri="{FF2B5EF4-FFF2-40B4-BE49-F238E27FC236}">
                        <a16:creationId xmlns:a16="http://schemas.microsoft.com/office/drawing/2014/main" id="{1C5FDB56-4A79-4C8F-912F-6F5EE7868D93}"/>
                      </a:ext>
                    </a:extLst>
                  </p:cNvPr>
                  <p:cNvSpPr/>
                  <p:nvPr/>
                </p:nvSpPr>
                <p:spPr>
                  <a:xfrm>
                    <a:off x="4566574" y="3129610"/>
                    <a:ext cx="187586" cy="829960"/>
                  </a:xfrm>
                  <a:custGeom>
                    <a:avLst/>
                    <a:gdLst>
                      <a:gd name="connsiteX0" fmla="*/ 187907 w 255239"/>
                      <a:gd name="connsiteY0" fmla="*/ 0 h 829960"/>
                      <a:gd name="connsiteX1" fmla="*/ 255239 w 255239"/>
                      <a:gd name="connsiteY1" fmla="*/ 0 h 829960"/>
                      <a:gd name="connsiteX2" fmla="*/ 207070 w 255239"/>
                      <a:gd name="connsiteY2" fmla="*/ 45794 h 829960"/>
                      <a:gd name="connsiteX3" fmla="*/ 67332 w 255239"/>
                      <a:gd name="connsiteY3" fmla="*/ 432248 h 829960"/>
                      <a:gd name="connsiteX4" fmla="*/ 207070 w 255239"/>
                      <a:gd name="connsiteY4" fmla="*/ 818703 h 829960"/>
                      <a:gd name="connsiteX5" fmla="*/ 218912 w 255239"/>
                      <a:gd name="connsiteY5" fmla="*/ 829960 h 829960"/>
                      <a:gd name="connsiteX6" fmla="*/ 151580 w 255239"/>
                      <a:gd name="connsiteY6" fmla="*/ 829960 h 829960"/>
                      <a:gd name="connsiteX7" fmla="*/ 139738 w 255239"/>
                      <a:gd name="connsiteY7" fmla="*/ 818703 h 829960"/>
                      <a:gd name="connsiteX8" fmla="*/ 0 w 255239"/>
                      <a:gd name="connsiteY8" fmla="*/ 432248 h 829960"/>
                      <a:gd name="connsiteX9" fmla="*/ 139738 w 255239"/>
                      <a:gd name="connsiteY9" fmla="*/ 45794 h 829960"/>
                      <a:gd name="connsiteX10" fmla="*/ 187907 w 255239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55239" h="829960">
                        <a:moveTo>
                          <a:pt x="187907" y="0"/>
                        </a:moveTo>
                        <a:lnTo>
                          <a:pt x="255239" y="0"/>
                        </a:lnTo>
                        <a:lnTo>
                          <a:pt x="207070" y="45794"/>
                        </a:lnTo>
                        <a:cubicBezTo>
                          <a:pt x="117700" y="153216"/>
                          <a:pt x="67332" y="289611"/>
                          <a:pt x="67332" y="432248"/>
                        </a:cubicBezTo>
                        <a:cubicBezTo>
                          <a:pt x="67332" y="574886"/>
                          <a:pt x="117700" y="711280"/>
                          <a:pt x="207070" y="818703"/>
                        </a:cubicBezTo>
                        <a:lnTo>
                          <a:pt x="218912" y="829960"/>
                        </a:lnTo>
                        <a:lnTo>
                          <a:pt x="151580" y="829960"/>
                        </a:lnTo>
                        <a:lnTo>
                          <a:pt x="139738" y="818703"/>
                        </a:lnTo>
                        <a:cubicBezTo>
                          <a:pt x="50368" y="711280"/>
                          <a:pt x="0" y="574886"/>
                          <a:pt x="0" y="432248"/>
                        </a:cubicBezTo>
                        <a:cubicBezTo>
                          <a:pt x="0" y="289611"/>
                          <a:pt x="50368" y="153216"/>
                          <a:pt x="139738" y="45794"/>
                        </a:cubicBezTo>
                        <a:lnTo>
                          <a:pt x="187907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7" name="フリーフォーム: 図形 606">
                    <a:extLst>
                      <a:ext uri="{FF2B5EF4-FFF2-40B4-BE49-F238E27FC236}">
                        <a16:creationId xmlns:a16="http://schemas.microsoft.com/office/drawing/2014/main" id="{9AF32AA9-A2CF-4282-AED2-4AB814D9EE61}"/>
                      </a:ext>
                    </a:extLst>
                  </p:cNvPr>
                  <p:cNvSpPr/>
                  <p:nvPr/>
                </p:nvSpPr>
                <p:spPr>
                  <a:xfrm>
                    <a:off x="4515159" y="3129610"/>
                    <a:ext cx="241618" cy="829960"/>
                  </a:xfrm>
                  <a:custGeom>
                    <a:avLst/>
                    <a:gdLst>
                      <a:gd name="connsiteX0" fmla="*/ 187907 w 241618"/>
                      <a:gd name="connsiteY0" fmla="*/ 0 h 829960"/>
                      <a:gd name="connsiteX1" fmla="*/ 241618 w 241618"/>
                      <a:gd name="connsiteY1" fmla="*/ 0 h 829960"/>
                      <a:gd name="connsiteX2" fmla="*/ 193449 w 241618"/>
                      <a:gd name="connsiteY2" fmla="*/ 45794 h 829960"/>
                      <a:gd name="connsiteX3" fmla="*/ 53711 w 241618"/>
                      <a:gd name="connsiteY3" fmla="*/ 432248 h 829960"/>
                      <a:gd name="connsiteX4" fmla="*/ 193449 w 241618"/>
                      <a:gd name="connsiteY4" fmla="*/ 818703 h 829960"/>
                      <a:gd name="connsiteX5" fmla="*/ 205291 w 241618"/>
                      <a:gd name="connsiteY5" fmla="*/ 829960 h 829960"/>
                      <a:gd name="connsiteX6" fmla="*/ 151580 w 241618"/>
                      <a:gd name="connsiteY6" fmla="*/ 829960 h 829960"/>
                      <a:gd name="connsiteX7" fmla="*/ 139738 w 241618"/>
                      <a:gd name="connsiteY7" fmla="*/ 818703 h 829960"/>
                      <a:gd name="connsiteX8" fmla="*/ 0 w 241618"/>
                      <a:gd name="connsiteY8" fmla="*/ 432248 h 829960"/>
                      <a:gd name="connsiteX9" fmla="*/ 139738 w 241618"/>
                      <a:gd name="connsiteY9" fmla="*/ 45794 h 829960"/>
                      <a:gd name="connsiteX10" fmla="*/ 187907 w 241618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41618" h="829960">
                        <a:moveTo>
                          <a:pt x="187907" y="0"/>
                        </a:moveTo>
                        <a:lnTo>
                          <a:pt x="241618" y="0"/>
                        </a:lnTo>
                        <a:lnTo>
                          <a:pt x="193449" y="45794"/>
                        </a:lnTo>
                        <a:cubicBezTo>
                          <a:pt x="104079" y="153216"/>
                          <a:pt x="53711" y="289611"/>
                          <a:pt x="53711" y="432248"/>
                        </a:cubicBezTo>
                        <a:cubicBezTo>
                          <a:pt x="53711" y="574886"/>
                          <a:pt x="104079" y="711280"/>
                          <a:pt x="193449" y="818703"/>
                        </a:cubicBezTo>
                        <a:lnTo>
                          <a:pt x="205291" y="829960"/>
                        </a:lnTo>
                        <a:lnTo>
                          <a:pt x="151580" y="829960"/>
                        </a:lnTo>
                        <a:lnTo>
                          <a:pt x="139738" y="818703"/>
                        </a:lnTo>
                        <a:cubicBezTo>
                          <a:pt x="50368" y="711280"/>
                          <a:pt x="0" y="574886"/>
                          <a:pt x="0" y="432248"/>
                        </a:cubicBezTo>
                        <a:cubicBezTo>
                          <a:pt x="0" y="289611"/>
                          <a:pt x="50368" y="153216"/>
                          <a:pt x="139738" y="45794"/>
                        </a:cubicBezTo>
                        <a:lnTo>
                          <a:pt x="187907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608" name="グループ化 607">
                    <a:extLst>
                      <a:ext uri="{FF2B5EF4-FFF2-40B4-BE49-F238E27FC236}">
                        <a16:creationId xmlns:a16="http://schemas.microsoft.com/office/drawing/2014/main" id="{2BCB9442-D9F8-4281-8BAA-2AFCB0B2FD6A}"/>
                      </a:ext>
                    </a:extLst>
                  </p:cNvPr>
                  <p:cNvGrpSpPr/>
                  <p:nvPr/>
                </p:nvGrpSpPr>
                <p:grpSpPr>
                  <a:xfrm>
                    <a:off x="4417655" y="3129610"/>
                    <a:ext cx="340827" cy="829960"/>
                    <a:chOff x="4273471" y="3129610"/>
                    <a:chExt cx="389754" cy="829960"/>
                  </a:xfrm>
                  <a:grpFill/>
                </p:grpSpPr>
                <p:sp>
                  <p:nvSpPr>
                    <p:cNvPr id="609" name="フリーフォーム: 図形 608">
                      <a:extLst>
                        <a:ext uri="{FF2B5EF4-FFF2-40B4-BE49-F238E27FC236}">
                          <a16:creationId xmlns:a16="http://schemas.microsoft.com/office/drawing/2014/main" id="{E513DFF6-AF6D-449E-9A6D-071D4234E5A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73471" y="3129610"/>
                      <a:ext cx="324721" cy="829960"/>
                    </a:xfrm>
                    <a:custGeom>
                      <a:avLst/>
                      <a:gdLst>
                        <a:gd name="connsiteX0" fmla="*/ 271010 w 324721"/>
                        <a:gd name="connsiteY0" fmla="*/ 0 h 829960"/>
                        <a:gd name="connsiteX1" fmla="*/ 324721 w 324721"/>
                        <a:gd name="connsiteY1" fmla="*/ 0 h 829960"/>
                        <a:gd name="connsiteX2" fmla="*/ 266828 w 324721"/>
                        <a:gd name="connsiteY2" fmla="*/ 31424 h 829960"/>
                        <a:gd name="connsiteX3" fmla="*/ 53711 w 324721"/>
                        <a:gd name="connsiteY3" fmla="*/ 432248 h 829960"/>
                        <a:gd name="connsiteX4" fmla="*/ 195290 w 324721"/>
                        <a:gd name="connsiteY4" fmla="*/ 774048 h 829960"/>
                        <a:gd name="connsiteX5" fmla="*/ 263056 w 324721"/>
                        <a:gd name="connsiteY5" fmla="*/ 829960 h 829960"/>
                        <a:gd name="connsiteX6" fmla="*/ 209345 w 324721"/>
                        <a:gd name="connsiteY6" fmla="*/ 829960 h 829960"/>
                        <a:gd name="connsiteX7" fmla="*/ 141579 w 324721"/>
                        <a:gd name="connsiteY7" fmla="*/ 774048 h 829960"/>
                        <a:gd name="connsiteX8" fmla="*/ 0 w 324721"/>
                        <a:gd name="connsiteY8" fmla="*/ 432248 h 829960"/>
                        <a:gd name="connsiteX9" fmla="*/ 213117 w 324721"/>
                        <a:gd name="connsiteY9" fmla="*/ 31424 h 829960"/>
                        <a:gd name="connsiteX10" fmla="*/ 271010 w 324721"/>
                        <a:gd name="connsiteY10" fmla="*/ 0 h 8299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24721" h="829960">
                          <a:moveTo>
                            <a:pt x="271010" y="0"/>
                          </a:moveTo>
                          <a:lnTo>
                            <a:pt x="324721" y="0"/>
                          </a:lnTo>
                          <a:lnTo>
                            <a:pt x="266828" y="31424"/>
                          </a:lnTo>
                          <a:cubicBezTo>
                            <a:pt x="138249" y="118290"/>
                            <a:pt x="53711" y="265397"/>
                            <a:pt x="53711" y="432248"/>
                          </a:cubicBezTo>
                          <a:cubicBezTo>
                            <a:pt x="53711" y="565729"/>
                            <a:pt x="107815" y="686574"/>
                            <a:pt x="195290" y="774048"/>
                          </a:cubicBezTo>
                          <a:lnTo>
                            <a:pt x="263056" y="829960"/>
                          </a:lnTo>
                          <a:lnTo>
                            <a:pt x="209345" y="829960"/>
                          </a:lnTo>
                          <a:lnTo>
                            <a:pt x="141579" y="774048"/>
                          </a:lnTo>
                          <a:cubicBezTo>
                            <a:pt x="54104" y="686574"/>
                            <a:pt x="0" y="565729"/>
                            <a:pt x="0" y="432248"/>
                          </a:cubicBezTo>
                          <a:cubicBezTo>
                            <a:pt x="0" y="265397"/>
                            <a:pt x="84538" y="118290"/>
                            <a:pt x="213117" y="31424"/>
                          </a:cubicBezTo>
                          <a:lnTo>
                            <a:pt x="271010" y="0"/>
                          </a:ln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0" name="フリーフォーム: 図形 609">
                      <a:extLst>
                        <a:ext uri="{FF2B5EF4-FFF2-40B4-BE49-F238E27FC236}">
                          <a16:creationId xmlns:a16="http://schemas.microsoft.com/office/drawing/2014/main" id="{03859392-03A5-43A8-926A-32096B725E8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24883" y="3129610"/>
                      <a:ext cx="338342" cy="829960"/>
                    </a:xfrm>
                    <a:custGeom>
                      <a:avLst/>
                      <a:gdLst>
                        <a:gd name="connsiteX0" fmla="*/ 271010 w 338342"/>
                        <a:gd name="connsiteY0" fmla="*/ 0 h 829960"/>
                        <a:gd name="connsiteX1" fmla="*/ 338342 w 338342"/>
                        <a:gd name="connsiteY1" fmla="*/ 0 h 829960"/>
                        <a:gd name="connsiteX2" fmla="*/ 280449 w 338342"/>
                        <a:gd name="connsiteY2" fmla="*/ 31424 h 829960"/>
                        <a:gd name="connsiteX3" fmla="*/ 67332 w 338342"/>
                        <a:gd name="connsiteY3" fmla="*/ 432248 h 829960"/>
                        <a:gd name="connsiteX4" fmla="*/ 208911 w 338342"/>
                        <a:gd name="connsiteY4" fmla="*/ 774048 h 829960"/>
                        <a:gd name="connsiteX5" fmla="*/ 276677 w 338342"/>
                        <a:gd name="connsiteY5" fmla="*/ 829960 h 829960"/>
                        <a:gd name="connsiteX6" fmla="*/ 209345 w 338342"/>
                        <a:gd name="connsiteY6" fmla="*/ 829960 h 829960"/>
                        <a:gd name="connsiteX7" fmla="*/ 141579 w 338342"/>
                        <a:gd name="connsiteY7" fmla="*/ 774048 h 829960"/>
                        <a:gd name="connsiteX8" fmla="*/ 0 w 338342"/>
                        <a:gd name="connsiteY8" fmla="*/ 432248 h 829960"/>
                        <a:gd name="connsiteX9" fmla="*/ 213117 w 338342"/>
                        <a:gd name="connsiteY9" fmla="*/ 31424 h 829960"/>
                        <a:gd name="connsiteX10" fmla="*/ 271010 w 338342"/>
                        <a:gd name="connsiteY10" fmla="*/ 0 h 8299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38342" h="829960">
                          <a:moveTo>
                            <a:pt x="271010" y="0"/>
                          </a:moveTo>
                          <a:lnTo>
                            <a:pt x="338342" y="0"/>
                          </a:lnTo>
                          <a:lnTo>
                            <a:pt x="280449" y="31424"/>
                          </a:lnTo>
                          <a:cubicBezTo>
                            <a:pt x="151870" y="118290"/>
                            <a:pt x="67332" y="265397"/>
                            <a:pt x="67332" y="432248"/>
                          </a:cubicBezTo>
                          <a:cubicBezTo>
                            <a:pt x="67332" y="565729"/>
                            <a:pt x="121436" y="686574"/>
                            <a:pt x="208911" y="774048"/>
                          </a:cubicBezTo>
                          <a:lnTo>
                            <a:pt x="276677" y="829960"/>
                          </a:lnTo>
                          <a:lnTo>
                            <a:pt x="209345" y="829960"/>
                          </a:lnTo>
                          <a:lnTo>
                            <a:pt x="141579" y="774048"/>
                          </a:lnTo>
                          <a:cubicBezTo>
                            <a:pt x="54104" y="686574"/>
                            <a:pt x="0" y="565729"/>
                            <a:pt x="0" y="432248"/>
                          </a:cubicBezTo>
                          <a:cubicBezTo>
                            <a:pt x="0" y="265397"/>
                            <a:pt x="84538" y="118290"/>
                            <a:pt x="213117" y="31424"/>
                          </a:cubicBezTo>
                          <a:lnTo>
                            <a:pt x="271010" y="0"/>
                          </a:ln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544" name="小波 161">
                  <a:extLst>
                    <a:ext uri="{FF2B5EF4-FFF2-40B4-BE49-F238E27FC236}">
                      <a16:creationId xmlns:a16="http://schemas.microsoft.com/office/drawing/2014/main" id="{673BF11B-46DC-42A8-8508-B6962E461725}"/>
                    </a:ext>
                  </a:extLst>
                </p:cNvPr>
                <p:cNvSpPr/>
                <p:nvPr/>
              </p:nvSpPr>
              <p:spPr>
                <a:xfrm>
                  <a:off x="4431631" y="5213744"/>
                  <a:ext cx="410953" cy="326071"/>
                </a:xfrm>
                <a:custGeom>
                  <a:avLst/>
                  <a:gdLst>
                    <a:gd name="connsiteX0" fmla="*/ 0 w 567790"/>
                    <a:gd name="connsiteY0" fmla="*/ 27454 h 439259"/>
                    <a:gd name="connsiteX1" fmla="*/ 283895 w 567790"/>
                    <a:gd name="connsiteY1" fmla="*/ 27454 h 439259"/>
                    <a:gd name="connsiteX2" fmla="*/ 567790 w 567790"/>
                    <a:gd name="connsiteY2" fmla="*/ 27454 h 439259"/>
                    <a:gd name="connsiteX3" fmla="*/ 567790 w 567790"/>
                    <a:gd name="connsiteY3" fmla="*/ 411805 h 439259"/>
                    <a:gd name="connsiteX4" fmla="*/ 283895 w 567790"/>
                    <a:gd name="connsiteY4" fmla="*/ 411805 h 439259"/>
                    <a:gd name="connsiteX5" fmla="*/ 0 w 567790"/>
                    <a:gd name="connsiteY5" fmla="*/ 411805 h 439259"/>
                    <a:gd name="connsiteX6" fmla="*/ 0 w 567790"/>
                    <a:gd name="connsiteY6" fmla="*/ 27454 h 439259"/>
                    <a:gd name="connsiteX0" fmla="*/ 0 w 574140"/>
                    <a:gd name="connsiteY0" fmla="*/ 83812 h 412030"/>
                    <a:gd name="connsiteX1" fmla="*/ 290245 w 574140"/>
                    <a:gd name="connsiteY1" fmla="*/ 1262 h 412030"/>
                    <a:gd name="connsiteX2" fmla="*/ 574140 w 574140"/>
                    <a:gd name="connsiteY2" fmla="*/ 1262 h 412030"/>
                    <a:gd name="connsiteX3" fmla="*/ 574140 w 574140"/>
                    <a:gd name="connsiteY3" fmla="*/ 385613 h 412030"/>
                    <a:gd name="connsiteX4" fmla="*/ 290245 w 574140"/>
                    <a:gd name="connsiteY4" fmla="*/ 385613 h 412030"/>
                    <a:gd name="connsiteX5" fmla="*/ 6350 w 574140"/>
                    <a:gd name="connsiteY5" fmla="*/ 385613 h 412030"/>
                    <a:gd name="connsiteX6" fmla="*/ 0 w 574140"/>
                    <a:gd name="connsiteY6" fmla="*/ 83812 h 412030"/>
                    <a:gd name="connsiteX0" fmla="*/ 1543 w 575683"/>
                    <a:gd name="connsiteY0" fmla="*/ 83812 h 412030"/>
                    <a:gd name="connsiteX1" fmla="*/ 291788 w 575683"/>
                    <a:gd name="connsiteY1" fmla="*/ 1262 h 412030"/>
                    <a:gd name="connsiteX2" fmla="*/ 575683 w 575683"/>
                    <a:gd name="connsiteY2" fmla="*/ 1262 h 412030"/>
                    <a:gd name="connsiteX3" fmla="*/ 575683 w 575683"/>
                    <a:gd name="connsiteY3" fmla="*/ 385613 h 412030"/>
                    <a:gd name="connsiteX4" fmla="*/ 291788 w 575683"/>
                    <a:gd name="connsiteY4" fmla="*/ 385613 h 412030"/>
                    <a:gd name="connsiteX5" fmla="*/ 7893 w 575683"/>
                    <a:gd name="connsiteY5" fmla="*/ 385613 h 412030"/>
                    <a:gd name="connsiteX6" fmla="*/ 1543 w 575683"/>
                    <a:gd name="connsiteY6" fmla="*/ 83812 h 412030"/>
                    <a:gd name="connsiteX0" fmla="*/ 17713 w 591853"/>
                    <a:gd name="connsiteY0" fmla="*/ 83812 h 414433"/>
                    <a:gd name="connsiteX1" fmla="*/ 307958 w 591853"/>
                    <a:gd name="connsiteY1" fmla="*/ 1262 h 414433"/>
                    <a:gd name="connsiteX2" fmla="*/ 591853 w 591853"/>
                    <a:gd name="connsiteY2" fmla="*/ 1262 h 414433"/>
                    <a:gd name="connsiteX3" fmla="*/ 591853 w 591853"/>
                    <a:gd name="connsiteY3" fmla="*/ 385613 h 414433"/>
                    <a:gd name="connsiteX4" fmla="*/ 307958 w 591853"/>
                    <a:gd name="connsiteY4" fmla="*/ 385613 h 414433"/>
                    <a:gd name="connsiteX5" fmla="*/ 30413 w 591853"/>
                    <a:gd name="connsiteY5" fmla="*/ 404663 h 414433"/>
                    <a:gd name="connsiteX6" fmla="*/ 17713 w 591853"/>
                    <a:gd name="connsiteY6" fmla="*/ 83812 h 414433"/>
                    <a:gd name="connsiteX0" fmla="*/ 44536 w 618676"/>
                    <a:gd name="connsiteY0" fmla="*/ 83812 h 414433"/>
                    <a:gd name="connsiteX1" fmla="*/ 334781 w 618676"/>
                    <a:gd name="connsiteY1" fmla="*/ 1262 h 414433"/>
                    <a:gd name="connsiteX2" fmla="*/ 618676 w 618676"/>
                    <a:gd name="connsiteY2" fmla="*/ 1262 h 414433"/>
                    <a:gd name="connsiteX3" fmla="*/ 618676 w 618676"/>
                    <a:gd name="connsiteY3" fmla="*/ 385613 h 414433"/>
                    <a:gd name="connsiteX4" fmla="*/ 334781 w 618676"/>
                    <a:gd name="connsiteY4" fmla="*/ 385613 h 414433"/>
                    <a:gd name="connsiteX5" fmla="*/ 57236 w 618676"/>
                    <a:gd name="connsiteY5" fmla="*/ 404663 h 414433"/>
                    <a:gd name="connsiteX6" fmla="*/ 44536 w 618676"/>
                    <a:gd name="connsiteY6" fmla="*/ 83812 h 414433"/>
                    <a:gd name="connsiteX0" fmla="*/ 44536 w 629964"/>
                    <a:gd name="connsiteY0" fmla="*/ 83812 h 414433"/>
                    <a:gd name="connsiteX1" fmla="*/ 334781 w 629964"/>
                    <a:gd name="connsiteY1" fmla="*/ 1262 h 414433"/>
                    <a:gd name="connsiteX2" fmla="*/ 618676 w 629964"/>
                    <a:gd name="connsiteY2" fmla="*/ 1262 h 414433"/>
                    <a:gd name="connsiteX3" fmla="*/ 618676 w 629964"/>
                    <a:gd name="connsiteY3" fmla="*/ 385613 h 414433"/>
                    <a:gd name="connsiteX4" fmla="*/ 334781 w 629964"/>
                    <a:gd name="connsiteY4" fmla="*/ 385613 h 414433"/>
                    <a:gd name="connsiteX5" fmla="*/ 57236 w 629964"/>
                    <a:gd name="connsiteY5" fmla="*/ 404663 h 414433"/>
                    <a:gd name="connsiteX6" fmla="*/ 44536 w 629964"/>
                    <a:gd name="connsiteY6" fmla="*/ 83812 h 414433"/>
                    <a:gd name="connsiteX0" fmla="*/ 44536 w 629964"/>
                    <a:gd name="connsiteY0" fmla="*/ 83812 h 414433"/>
                    <a:gd name="connsiteX1" fmla="*/ 334781 w 629964"/>
                    <a:gd name="connsiteY1" fmla="*/ 1262 h 414433"/>
                    <a:gd name="connsiteX2" fmla="*/ 618676 w 629964"/>
                    <a:gd name="connsiteY2" fmla="*/ 1262 h 414433"/>
                    <a:gd name="connsiteX3" fmla="*/ 618676 w 629964"/>
                    <a:gd name="connsiteY3" fmla="*/ 385613 h 414433"/>
                    <a:gd name="connsiteX4" fmla="*/ 334781 w 629964"/>
                    <a:gd name="connsiteY4" fmla="*/ 385613 h 414433"/>
                    <a:gd name="connsiteX5" fmla="*/ 57236 w 629964"/>
                    <a:gd name="connsiteY5" fmla="*/ 404663 h 414433"/>
                    <a:gd name="connsiteX6" fmla="*/ 44536 w 629964"/>
                    <a:gd name="connsiteY6" fmla="*/ 83812 h 414433"/>
                    <a:gd name="connsiteX0" fmla="*/ 44536 w 629964"/>
                    <a:gd name="connsiteY0" fmla="*/ 84453 h 415074"/>
                    <a:gd name="connsiteX1" fmla="*/ 334781 w 629964"/>
                    <a:gd name="connsiteY1" fmla="*/ 1903 h 415074"/>
                    <a:gd name="connsiteX2" fmla="*/ 618676 w 629964"/>
                    <a:gd name="connsiteY2" fmla="*/ 1903 h 415074"/>
                    <a:gd name="connsiteX3" fmla="*/ 618676 w 629964"/>
                    <a:gd name="connsiteY3" fmla="*/ 386254 h 415074"/>
                    <a:gd name="connsiteX4" fmla="*/ 334781 w 629964"/>
                    <a:gd name="connsiteY4" fmla="*/ 386254 h 415074"/>
                    <a:gd name="connsiteX5" fmla="*/ 57236 w 629964"/>
                    <a:gd name="connsiteY5" fmla="*/ 405304 h 415074"/>
                    <a:gd name="connsiteX6" fmla="*/ 44536 w 629964"/>
                    <a:gd name="connsiteY6" fmla="*/ 84453 h 415074"/>
                    <a:gd name="connsiteX0" fmla="*/ 44536 w 637726"/>
                    <a:gd name="connsiteY0" fmla="*/ 84453 h 415074"/>
                    <a:gd name="connsiteX1" fmla="*/ 334781 w 637726"/>
                    <a:gd name="connsiteY1" fmla="*/ 1903 h 415074"/>
                    <a:gd name="connsiteX2" fmla="*/ 618676 w 637726"/>
                    <a:gd name="connsiteY2" fmla="*/ 1903 h 415074"/>
                    <a:gd name="connsiteX3" fmla="*/ 618676 w 637726"/>
                    <a:gd name="connsiteY3" fmla="*/ 386254 h 415074"/>
                    <a:gd name="connsiteX4" fmla="*/ 334781 w 637726"/>
                    <a:gd name="connsiteY4" fmla="*/ 386254 h 415074"/>
                    <a:gd name="connsiteX5" fmla="*/ 57236 w 637726"/>
                    <a:gd name="connsiteY5" fmla="*/ 405304 h 415074"/>
                    <a:gd name="connsiteX6" fmla="*/ 44536 w 637726"/>
                    <a:gd name="connsiteY6" fmla="*/ 84453 h 415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7726" h="415074">
                      <a:moveTo>
                        <a:pt x="44536" y="84453"/>
                      </a:moveTo>
                      <a:cubicBezTo>
                        <a:pt x="90793" y="17220"/>
                        <a:pt x="239091" y="15661"/>
                        <a:pt x="334781" y="1903"/>
                      </a:cubicBezTo>
                      <a:cubicBezTo>
                        <a:pt x="430471" y="-11855"/>
                        <a:pt x="543094" y="55315"/>
                        <a:pt x="618676" y="1903"/>
                      </a:cubicBezTo>
                      <a:cubicBezTo>
                        <a:pt x="644076" y="66520"/>
                        <a:pt x="644076" y="347037"/>
                        <a:pt x="618676" y="386254"/>
                      </a:cubicBezTo>
                      <a:cubicBezTo>
                        <a:pt x="524044" y="477767"/>
                        <a:pt x="429413" y="294742"/>
                        <a:pt x="334781" y="386254"/>
                      </a:cubicBezTo>
                      <a:cubicBezTo>
                        <a:pt x="240149" y="477767"/>
                        <a:pt x="151868" y="313792"/>
                        <a:pt x="57236" y="405304"/>
                      </a:cubicBezTo>
                      <a:cubicBezTo>
                        <a:pt x="-31664" y="416887"/>
                        <a:pt x="-1721" y="151686"/>
                        <a:pt x="44536" y="84453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5" name="楕円 3">
                  <a:extLst>
                    <a:ext uri="{FF2B5EF4-FFF2-40B4-BE49-F238E27FC236}">
                      <a16:creationId xmlns:a16="http://schemas.microsoft.com/office/drawing/2014/main" id="{E05A2341-F06F-478D-82EC-A089E2241436}"/>
                    </a:ext>
                  </a:extLst>
                </p:cNvPr>
                <p:cNvSpPr/>
                <p:nvPr/>
              </p:nvSpPr>
              <p:spPr>
                <a:xfrm rot="3600000">
                  <a:off x="4377374" y="5310695"/>
                  <a:ext cx="356568" cy="416361"/>
                </a:xfrm>
                <a:custGeom>
                  <a:avLst/>
                  <a:gdLst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1025508 h 1883836"/>
                    <a:gd name="connsiteX1" fmla="*/ 862405 w 1716656"/>
                    <a:gd name="connsiteY1" fmla="*/ 0 h 1883836"/>
                    <a:gd name="connsiteX2" fmla="*/ 1716656 w 1716656"/>
                    <a:gd name="connsiteY2" fmla="*/ 1025508 h 1883836"/>
                    <a:gd name="connsiteX3" fmla="*/ 858328 w 1716656"/>
                    <a:gd name="connsiteY3" fmla="*/ 1883836 h 1883836"/>
                    <a:gd name="connsiteX4" fmla="*/ 0 w 1716656"/>
                    <a:gd name="connsiteY4" fmla="*/ 1025508 h 18838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6656" h="1883836">
                      <a:moveTo>
                        <a:pt x="0" y="1025508"/>
                      </a:moveTo>
                      <a:cubicBezTo>
                        <a:pt x="0" y="551467"/>
                        <a:pt x="388364" y="0"/>
                        <a:pt x="862405" y="0"/>
                      </a:cubicBezTo>
                      <a:cubicBezTo>
                        <a:pt x="1336446" y="0"/>
                        <a:pt x="1716656" y="551467"/>
                        <a:pt x="1716656" y="1025508"/>
                      </a:cubicBezTo>
                      <a:cubicBezTo>
                        <a:pt x="1716656" y="1499549"/>
                        <a:pt x="1332369" y="1883836"/>
                        <a:pt x="858328" y="1883836"/>
                      </a:cubicBezTo>
                      <a:cubicBezTo>
                        <a:pt x="384287" y="1883836"/>
                        <a:pt x="0" y="1499549"/>
                        <a:pt x="0" y="102550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6" name="小波 161">
                  <a:extLst>
                    <a:ext uri="{FF2B5EF4-FFF2-40B4-BE49-F238E27FC236}">
                      <a16:creationId xmlns:a16="http://schemas.microsoft.com/office/drawing/2014/main" id="{78E2783E-03B4-47B2-8CCD-18B498582E67}"/>
                    </a:ext>
                  </a:extLst>
                </p:cNvPr>
                <p:cNvSpPr/>
                <p:nvPr/>
              </p:nvSpPr>
              <p:spPr>
                <a:xfrm rot="9900000">
                  <a:off x="5385427" y="4729688"/>
                  <a:ext cx="415387" cy="270533"/>
                </a:xfrm>
                <a:custGeom>
                  <a:avLst/>
                  <a:gdLst>
                    <a:gd name="connsiteX0" fmla="*/ 0 w 567790"/>
                    <a:gd name="connsiteY0" fmla="*/ 27454 h 439259"/>
                    <a:gd name="connsiteX1" fmla="*/ 283895 w 567790"/>
                    <a:gd name="connsiteY1" fmla="*/ 27454 h 439259"/>
                    <a:gd name="connsiteX2" fmla="*/ 567790 w 567790"/>
                    <a:gd name="connsiteY2" fmla="*/ 27454 h 439259"/>
                    <a:gd name="connsiteX3" fmla="*/ 567790 w 567790"/>
                    <a:gd name="connsiteY3" fmla="*/ 411805 h 439259"/>
                    <a:gd name="connsiteX4" fmla="*/ 283895 w 567790"/>
                    <a:gd name="connsiteY4" fmla="*/ 411805 h 439259"/>
                    <a:gd name="connsiteX5" fmla="*/ 0 w 567790"/>
                    <a:gd name="connsiteY5" fmla="*/ 411805 h 439259"/>
                    <a:gd name="connsiteX6" fmla="*/ 0 w 567790"/>
                    <a:gd name="connsiteY6" fmla="*/ 27454 h 439259"/>
                    <a:gd name="connsiteX0" fmla="*/ 0 w 574140"/>
                    <a:gd name="connsiteY0" fmla="*/ 83812 h 412030"/>
                    <a:gd name="connsiteX1" fmla="*/ 290245 w 574140"/>
                    <a:gd name="connsiteY1" fmla="*/ 1262 h 412030"/>
                    <a:gd name="connsiteX2" fmla="*/ 574140 w 574140"/>
                    <a:gd name="connsiteY2" fmla="*/ 1262 h 412030"/>
                    <a:gd name="connsiteX3" fmla="*/ 574140 w 574140"/>
                    <a:gd name="connsiteY3" fmla="*/ 385613 h 412030"/>
                    <a:gd name="connsiteX4" fmla="*/ 290245 w 574140"/>
                    <a:gd name="connsiteY4" fmla="*/ 385613 h 412030"/>
                    <a:gd name="connsiteX5" fmla="*/ 6350 w 574140"/>
                    <a:gd name="connsiteY5" fmla="*/ 385613 h 412030"/>
                    <a:gd name="connsiteX6" fmla="*/ 0 w 574140"/>
                    <a:gd name="connsiteY6" fmla="*/ 83812 h 412030"/>
                    <a:gd name="connsiteX0" fmla="*/ 1543 w 575683"/>
                    <a:gd name="connsiteY0" fmla="*/ 83812 h 412030"/>
                    <a:gd name="connsiteX1" fmla="*/ 291788 w 575683"/>
                    <a:gd name="connsiteY1" fmla="*/ 1262 h 412030"/>
                    <a:gd name="connsiteX2" fmla="*/ 575683 w 575683"/>
                    <a:gd name="connsiteY2" fmla="*/ 1262 h 412030"/>
                    <a:gd name="connsiteX3" fmla="*/ 575683 w 575683"/>
                    <a:gd name="connsiteY3" fmla="*/ 385613 h 412030"/>
                    <a:gd name="connsiteX4" fmla="*/ 291788 w 575683"/>
                    <a:gd name="connsiteY4" fmla="*/ 385613 h 412030"/>
                    <a:gd name="connsiteX5" fmla="*/ 7893 w 575683"/>
                    <a:gd name="connsiteY5" fmla="*/ 385613 h 412030"/>
                    <a:gd name="connsiteX6" fmla="*/ 1543 w 575683"/>
                    <a:gd name="connsiteY6" fmla="*/ 83812 h 412030"/>
                    <a:gd name="connsiteX0" fmla="*/ 17713 w 591853"/>
                    <a:gd name="connsiteY0" fmla="*/ 83812 h 414433"/>
                    <a:gd name="connsiteX1" fmla="*/ 307958 w 591853"/>
                    <a:gd name="connsiteY1" fmla="*/ 1262 h 414433"/>
                    <a:gd name="connsiteX2" fmla="*/ 591853 w 591853"/>
                    <a:gd name="connsiteY2" fmla="*/ 1262 h 414433"/>
                    <a:gd name="connsiteX3" fmla="*/ 591853 w 591853"/>
                    <a:gd name="connsiteY3" fmla="*/ 385613 h 414433"/>
                    <a:gd name="connsiteX4" fmla="*/ 307958 w 591853"/>
                    <a:gd name="connsiteY4" fmla="*/ 385613 h 414433"/>
                    <a:gd name="connsiteX5" fmla="*/ 30413 w 591853"/>
                    <a:gd name="connsiteY5" fmla="*/ 404663 h 414433"/>
                    <a:gd name="connsiteX6" fmla="*/ 17713 w 591853"/>
                    <a:gd name="connsiteY6" fmla="*/ 83812 h 414433"/>
                    <a:gd name="connsiteX0" fmla="*/ 44536 w 618676"/>
                    <a:gd name="connsiteY0" fmla="*/ 83812 h 414433"/>
                    <a:gd name="connsiteX1" fmla="*/ 334781 w 618676"/>
                    <a:gd name="connsiteY1" fmla="*/ 1262 h 414433"/>
                    <a:gd name="connsiteX2" fmla="*/ 618676 w 618676"/>
                    <a:gd name="connsiteY2" fmla="*/ 1262 h 414433"/>
                    <a:gd name="connsiteX3" fmla="*/ 618676 w 618676"/>
                    <a:gd name="connsiteY3" fmla="*/ 385613 h 414433"/>
                    <a:gd name="connsiteX4" fmla="*/ 334781 w 618676"/>
                    <a:gd name="connsiteY4" fmla="*/ 385613 h 414433"/>
                    <a:gd name="connsiteX5" fmla="*/ 57236 w 618676"/>
                    <a:gd name="connsiteY5" fmla="*/ 404663 h 414433"/>
                    <a:gd name="connsiteX6" fmla="*/ 44536 w 618676"/>
                    <a:gd name="connsiteY6" fmla="*/ 83812 h 414433"/>
                    <a:gd name="connsiteX0" fmla="*/ 44536 w 629964"/>
                    <a:gd name="connsiteY0" fmla="*/ 83812 h 414433"/>
                    <a:gd name="connsiteX1" fmla="*/ 334781 w 629964"/>
                    <a:gd name="connsiteY1" fmla="*/ 1262 h 414433"/>
                    <a:gd name="connsiteX2" fmla="*/ 618676 w 629964"/>
                    <a:gd name="connsiteY2" fmla="*/ 1262 h 414433"/>
                    <a:gd name="connsiteX3" fmla="*/ 618676 w 629964"/>
                    <a:gd name="connsiteY3" fmla="*/ 385613 h 414433"/>
                    <a:gd name="connsiteX4" fmla="*/ 334781 w 629964"/>
                    <a:gd name="connsiteY4" fmla="*/ 385613 h 414433"/>
                    <a:gd name="connsiteX5" fmla="*/ 57236 w 629964"/>
                    <a:gd name="connsiteY5" fmla="*/ 404663 h 414433"/>
                    <a:gd name="connsiteX6" fmla="*/ 44536 w 629964"/>
                    <a:gd name="connsiteY6" fmla="*/ 83812 h 414433"/>
                    <a:gd name="connsiteX0" fmla="*/ 44536 w 629964"/>
                    <a:gd name="connsiteY0" fmla="*/ 83812 h 414433"/>
                    <a:gd name="connsiteX1" fmla="*/ 334781 w 629964"/>
                    <a:gd name="connsiteY1" fmla="*/ 1262 h 414433"/>
                    <a:gd name="connsiteX2" fmla="*/ 618676 w 629964"/>
                    <a:gd name="connsiteY2" fmla="*/ 1262 h 414433"/>
                    <a:gd name="connsiteX3" fmla="*/ 618676 w 629964"/>
                    <a:gd name="connsiteY3" fmla="*/ 385613 h 414433"/>
                    <a:gd name="connsiteX4" fmla="*/ 334781 w 629964"/>
                    <a:gd name="connsiteY4" fmla="*/ 385613 h 414433"/>
                    <a:gd name="connsiteX5" fmla="*/ 57236 w 629964"/>
                    <a:gd name="connsiteY5" fmla="*/ 404663 h 414433"/>
                    <a:gd name="connsiteX6" fmla="*/ 44536 w 629964"/>
                    <a:gd name="connsiteY6" fmla="*/ 83812 h 414433"/>
                    <a:gd name="connsiteX0" fmla="*/ 44536 w 629964"/>
                    <a:gd name="connsiteY0" fmla="*/ 84453 h 415074"/>
                    <a:gd name="connsiteX1" fmla="*/ 334781 w 629964"/>
                    <a:gd name="connsiteY1" fmla="*/ 1903 h 415074"/>
                    <a:gd name="connsiteX2" fmla="*/ 618676 w 629964"/>
                    <a:gd name="connsiteY2" fmla="*/ 1903 h 415074"/>
                    <a:gd name="connsiteX3" fmla="*/ 618676 w 629964"/>
                    <a:gd name="connsiteY3" fmla="*/ 386254 h 415074"/>
                    <a:gd name="connsiteX4" fmla="*/ 334781 w 629964"/>
                    <a:gd name="connsiteY4" fmla="*/ 386254 h 415074"/>
                    <a:gd name="connsiteX5" fmla="*/ 57236 w 629964"/>
                    <a:gd name="connsiteY5" fmla="*/ 405304 h 415074"/>
                    <a:gd name="connsiteX6" fmla="*/ 44536 w 629964"/>
                    <a:gd name="connsiteY6" fmla="*/ 84453 h 415074"/>
                    <a:gd name="connsiteX0" fmla="*/ 44536 w 637726"/>
                    <a:gd name="connsiteY0" fmla="*/ 84453 h 415074"/>
                    <a:gd name="connsiteX1" fmla="*/ 334781 w 637726"/>
                    <a:gd name="connsiteY1" fmla="*/ 1903 h 415074"/>
                    <a:gd name="connsiteX2" fmla="*/ 618676 w 637726"/>
                    <a:gd name="connsiteY2" fmla="*/ 1903 h 415074"/>
                    <a:gd name="connsiteX3" fmla="*/ 618676 w 637726"/>
                    <a:gd name="connsiteY3" fmla="*/ 386254 h 415074"/>
                    <a:gd name="connsiteX4" fmla="*/ 334781 w 637726"/>
                    <a:gd name="connsiteY4" fmla="*/ 386254 h 415074"/>
                    <a:gd name="connsiteX5" fmla="*/ 57236 w 637726"/>
                    <a:gd name="connsiteY5" fmla="*/ 405304 h 415074"/>
                    <a:gd name="connsiteX6" fmla="*/ 44536 w 637726"/>
                    <a:gd name="connsiteY6" fmla="*/ 84453 h 415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7726" h="415074">
                      <a:moveTo>
                        <a:pt x="44536" y="84453"/>
                      </a:moveTo>
                      <a:cubicBezTo>
                        <a:pt x="90793" y="17220"/>
                        <a:pt x="239091" y="15661"/>
                        <a:pt x="334781" y="1903"/>
                      </a:cubicBezTo>
                      <a:cubicBezTo>
                        <a:pt x="430471" y="-11855"/>
                        <a:pt x="543094" y="55315"/>
                        <a:pt x="618676" y="1903"/>
                      </a:cubicBezTo>
                      <a:cubicBezTo>
                        <a:pt x="644076" y="66520"/>
                        <a:pt x="644076" y="347037"/>
                        <a:pt x="618676" y="386254"/>
                      </a:cubicBezTo>
                      <a:cubicBezTo>
                        <a:pt x="524044" y="477767"/>
                        <a:pt x="429413" y="294742"/>
                        <a:pt x="334781" y="386254"/>
                      </a:cubicBezTo>
                      <a:cubicBezTo>
                        <a:pt x="240149" y="477767"/>
                        <a:pt x="151868" y="313792"/>
                        <a:pt x="57236" y="405304"/>
                      </a:cubicBezTo>
                      <a:cubicBezTo>
                        <a:pt x="-31664" y="416887"/>
                        <a:pt x="-1721" y="151686"/>
                        <a:pt x="44536" y="84453"/>
                      </a:cubicBez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7" name="フリーフォーム: 図形 546">
                  <a:extLst>
                    <a:ext uri="{FF2B5EF4-FFF2-40B4-BE49-F238E27FC236}">
                      <a16:creationId xmlns:a16="http://schemas.microsoft.com/office/drawing/2014/main" id="{87721072-F9DE-497E-BC50-3A6856BA9820}"/>
                    </a:ext>
                  </a:extLst>
                </p:cNvPr>
                <p:cNvSpPr/>
                <p:nvPr/>
              </p:nvSpPr>
              <p:spPr>
                <a:xfrm rot="2204360">
                  <a:off x="5649773" y="4994275"/>
                  <a:ext cx="431761" cy="123906"/>
                </a:xfrm>
                <a:custGeom>
                  <a:avLst/>
                  <a:gdLst>
                    <a:gd name="connsiteX0" fmla="*/ 623863 w 631006"/>
                    <a:gd name="connsiteY0" fmla="*/ 0 h 181085"/>
                    <a:gd name="connsiteX1" fmla="*/ 617436 w 631006"/>
                    <a:gd name="connsiteY1" fmla="*/ 21546 h 181085"/>
                    <a:gd name="connsiteX2" fmla="*/ 631006 w 631006"/>
                    <a:gd name="connsiteY2" fmla="*/ 21431 h 181085"/>
                    <a:gd name="connsiteX3" fmla="*/ 583381 w 631006"/>
                    <a:gd name="connsiteY3" fmla="*/ 181085 h 181085"/>
                    <a:gd name="connsiteX4" fmla="*/ 7143 w 631006"/>
                    <a:gd name="connsiteY4" fmla="*/ 181085 h 181085"/>
                    <a:gd name="connsiteX5" fmla="*/ 15709 w 631006"/>
                    <a:gd name="connsiteY5" fmla="*/ 159654 h 181085"/>
                    <a:gd name="connsiteX6" fmla="*/ 0 w 631006"/>
                    <a:gd name="connsiteY6" fmla="*/ 159654 h 181085"/>
                    <a:gd name="connsiteX7" fmla="*/ 61912 w 631006"/>
                    <a:gd name="connsiteY7" fmla="*/ 4763 h 181085"/>
                    <a:gd name="connsiteX0" fmla="*/ 623863 w 631006"/>
                    <a:gd name="connsiteY0" fmla="*/ 0 h 181085"/>
                    <a:gd name="connsiteX1" fmla="*/ 631006 w 631006"/>
                    <a:gd name="connsiteY1" fmla="*/ 21431 h 181085"/>
                    <a:gd name="connsiteX2" fmla="*/ 583381 w 631006"/>
                    <a:gd name="connsiteY2" fmla="*/ 181085 h 181085"/>
                    <a:gd name="connsiteX3" fmla="*/ 7143 w 631006"/>
                    <a:gd name="connsiteY3" fmla="*/ 181085 h 181085"/>
                    <a:gd name="connsiteX4" fmla="*/ 15709 w 631006"/>
                    <a:gd name="connsiteY4" fmla="*/ 159654 h 181085"/>
                    <a:gd name="connsiteX5" fmla="*/ 0 w 631006"/>
                    <a:gd name="connsiteY5" fmla="*/ 159654 h 181085"/>
                    <a:gd name="connsiteX6" fmla="*/ 61912 w 631006"/>
                    <a:gd name="connsiteY6" fmla="*/ 4763 h 181085"/>
                    <a:gd name="connsiteX7" fmla="*/ 623863 w 631006"/>
                    <a:gd name="connsiteY7" fmla="*/ 0 h 181085"/>
                    <a:gd name="connsiteX0" fmla="*/ 623863 w 631006"/>
                    <a:gd name="connsiteY0" fmla="*/ 0 h 181085"/>
                    <a:gd name="connsiteX1" fmla="*/ 631006 w 631006"/>
                    <a:gd name="connsiteY1" fmla="*/ 21431 h 181085"/>
                    <a:gd name="connsiteX2" fmla="*/ 583381 w 631006"/>
                    <a:gd name="connsiteY2" fmla="*/ 181085 h 181085"/>
                    <a:gd name="connsiteX3" fmla="*/ 7143 w 631006"/>
                    <a:gd name="connsiteY3" fmla="*/ 181085 h 181085"/>
                    <a:gd name="connsiteX4" fmla="*/ 0 w 631006"/>
                    <a:gd name="connsiteY4" fmla="*/ 159654 h 181085"/>
                    <a:gd name="connsiteX5" fmla="*/ 61912 w 631006"/>
                    <a:gd name="connsiteY5" fmla="*/ 4763 h 181085"/>
                    <a:gd name="connsiteX6" fmla="*/ 623863 w 631006"/>
                    <a:gd name="connsiteY6" fmla="*/ 0 h 181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1006" h="181085">
                      <a:moveTo>
                        <a:pt x="623863" y="0"/>
                      </a:moveTo>
                      <a:lnTo>
                        <a:pt x="631006" y="21431"/>
                      </a:lnTo>
                      <a:lnTo>
                        <a:pt x="583381" y="181085"/>
                      </a:lnTo>
                      <a:lnTo>
                        <a:pt x="7143" y="181085"/>
                      </a:lnTo>
                      <a:lnTo>
                        <a:pt x="0" y="159654"/>
                      </a:lnTo>
                      <a:lnTo>
                        <a:pt x="61912" y="4763"/>
                      </a:lnTo>
                      <a:lnTo>
                        <a:pt x="623863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8" name="楕円 29">
                  <a:extLst>
                    <a:ext uri="{FF2B5EF4-FFF2-40B4-BE49-F238E27FC236}">
                      <a16:creationId xmlns:a16="http://schemas.microsoft.com/office/drawing/2014/main" id="{B5DC1371-03D9-4518-9E03-C51BDB600928}"/>
                    </a:ext>
                  </a:extLst>
                </p:cNvPr>
                <p:cNvSpPr/>
                <p:nvPr/>
              </p:nvSpPr>
              <p:spPr>
                <a:xfrm rot="1650188">
                  <a:off x="5826870" y="4800869"/>
                  <a:ext cx="536373" cy="300598"/>
                </a:xfrm>
                <a:custGeom>
                  <a:avLst/>
                  <a:gdLst>
                    <a:gd name="connsiteX0" fmla="*/ 0 w 441104"/>
                    <a:gd name="connsiteY0" fmla="*/ 105849 h 211698"/>
                    <a:gd name="connsiteX1" fmla="*/ 220552 w 441104"/>
                    <a:gd name="connsiteY1" fmla="*/ 0 h 211698"/>
                    <a:gd name="connsiteX2" fmla="*/ 441104 w 441104"/>
                    <a:gd name="connsiteY2" fmla="*/ 105849 h 211698"/>
                    <a:gd name="connsiteX3" fmla="*/ 220552 w 441104"/>
                    <a:gd name="connsiteY3" fmla="*/ 211698 h 211698"/>
                    <a:gd name="connsiteX4" fmla="*/ 0 w 441104"/>
                    <a:gd name="connsiteY4" fmla="*/ 105849 h 211698"/>
                    <a:gd name="connsiteX0" fmla="*/ 32 w 441136"/>
                    <a:gd name="connsiteY0" fmla="*/ 162999 h 268848"/>
                    <a:gd name="connsiteX1" fmla="*/ 233284 w 441136"/>
                    <a:gd name="connsiteY1" fmla="*/ 0 h 268848"/>
                    <a:gd name="connsiteX2" fmla="*/ 441136 w 441136"/>
                    <a:gd name="connsiteY2" fmla="*/ 162999 h 268848"/>
                    <a:gd name="connsiteX3" fmla="*/ 220584 w 441136"/>
                    <a:gd name="connsiteY3" fmla="*/ 268848 h 268848"/>
                    <a:gd name="connsiteX4" fmla="*/ 32 w 441136"/>
                    <a:gd name="connsiteY4" fmla="*/ 162999 h 268848"/>
                    <a:gd name="connsiteX0" fmla="*/ 18 w 479222"/>
                    <a:gd name="connsiteY0" fmla="*/ 144021 h 269061"/>
                    <a:gd name="connsiteX1" fmla="*/ 271370 w 479222"/>
                    <a:gd name="connsiteY1" fmla="*/ 72 h 269061"/>
                    <a:gd name="connsiteX2" fmla="*/ 479222 w 479222"/>
                    <a:gd name="connsiteY2" fmla="*/ 163071 h 269061"/>
                    <a:gd name="connsiteX3" fmla="*/ 258670 w 479222"/>
                    <a:gd name="connsiteY3" fmla="*/ 268920 h 269061"/>
                    <a:gd name="connsiteX4" fmla="*/ 18 w 479222"/>
                    <a:gd name="connsiteY4" fmla="*/ 144021 h 269061"/>
                    <a:gd name="connsiteX0" fmla="*/ 19 w 536373"/>
                    <a:gd name="connsiteY0" fmla="*/ 143949 h 268848"/>
                    <a:gd name="connsiteX1" fmla="*/ 271371 w 536373"/>
                    <a:gd name="connsiteY1" fmla="*/ 0 h 268848"/>
                    <a:gd name="connsiteX2" fmla="*/ 536373 w 536373"/>
                    <a:gd name="connsiteY2" fmla="*/ 143949 h 268848"/>
                    <a:gd name="connsiteX3" fmla="*/ 258671 w 536373"/>
                    <a:gd name="connsiteY3" fmla="*/ 268848 h 268848"/>
                    <a:gd name="connsiteX4" fmla="*/ 19 w 536373"/>
                    <a:gd name="connsiteY4" fmla="*/ 143949 h 268848"/>
                    <a:gd name="connsiteX0" fmla="*/ 19 w 536373"/>
                    <a:gd name="connsiteY0" fmla="*/ 175699 h 300598"/>
                    <a:gd name="connsiteX1" fmla="*/ 271371 w 536373"/>
                    <a:gd name="connsiteY1" fmla="*/ 0 h 300598"/>
                    <a:gd name="connsiteX2" fmla="*/ 536373 w 536373"/>
                    <a:gd name="connsiteY2" fmla="*/ 175699 h 300598"/>
                    <a:gd name="connsiteX3" fmla="*/ 258671 w 536373"/>
                    <a:gd name="connsiteY3" fmla="*/ 300598 h 300598"/>
                    <a:gd name="connsiteX4" fmla="*/ 19 w 536373"/>
                    <a:gd name="connsiteY4" fmla="*/ 175699 h 300598"/>
                    <a:gd name="connsiteX0" fmla="*/ 19 w 536373"/>
                    <a:gd name="connsiteY0" fmla="*/ 176518 h 301417"/>
                    <a:gd name="connsiteX1" fmla="*/ 271371 w 536373"/>
                    <a:gd name="connsiteY1" fmla="*/ 819 h 301417"/>
                    <a:gd name="connsiteX2" fmla="*/ 536373 w 536373"/>
                    <a:gd name="connsiteY2" fmla="*/ 176518 h 301417"/>
                    <a:gd name="connsiteX3" fmla="*/ 258671 w 536373"/>
                    <a:gd name="connsiteY3" fmla="*/ 301417 h 301417"/>
                    <a:gd name="connsiteX4" fmla="*/ 19 w 536373"/>
                    <a:gd name="connsiteY4" fmla="*/ 176518 h 301417"/>
                    <a:gd name="connsiteX0" fmla="*/ 19 w 536373"/>
                    <a:gd name="connsiteY0" fmla="*/ 175699 h 300598"/>
                    <a:gd name="connsiteX1" fmla="*/ 271371 w 536373"/>
                    <a:gd name="connsiteY1" fmla="*/ 0 h 300598"/>
                    <a:gd name="connsiteX2" fmla="*/ 536373 w 536373"/>
                    <a:gd name="connsiteY2" fmla="*/ 175699 h 300598"/>
                    <a:gd name="connsiteX3" fmla="*/ 258671 w 536373"/>
                    <a:gd name="connsiteY3" fmla="*/ 300598 h 300598"/>
                    <a:gd name="connsiteX4" fmla="*/ 19 w 536373"/>
                    <a:gd name="connsiteY4" fmla="*/ 175699 h 300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6373" h="300598">
                      <a:moveTo>
                        <a:pt x="19" y="175699"/>
                      </a:moveTo>
                      <a:cubicBezTo>
                        <a:pt x="2136" y="125599"/>
                        <a:pt x="99429" y="0"/>
                        <a:pt x="271371" y="0"/>
                      </a:cubicBezTo>
                      <a:cubicBezTo>
                        <a:pt x="443313" y="0"/>
                        <a:pt x="536373" y="117240"/>
                        <a:pt x="536373" y="175699"/>
                      </a:cubicBezTo>
                      <a:cubicBezTo>
                        <a:pt x="536373" y="234158"/>
                        <a:pt x="348063" y="300598"/>
                        <a:pt x="258671" y="300598"/>
                      </a:cubicBezTo>
                      <a:cubicBezTo>
                        <a:pt x="169279" y="300598"/>
                        <a:pt x="-2098" y="225799"/>
                        <a:pt x="19" y="175699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49" name="グループ化 548">
                  <a:extLst>
                    <a:ext uri="{FF2B5EF4-FFF2-40B4-BE49-F238E27FC236}">
                      <a16:creationId xmlns:a16="http://schemas.microsoft.com/office/drawing/2014/main" id="{94503E49-7F7A-490B-95E2-CF1076537649}"/>
                    </a:ext>
                  </a:extLst>
                </p:cNvPr>
                <p:cNvGrpSpPr/>
                <p:nvPr/>
              </p:nvGrpSpPr>
              <p:grpSpPr>
                <a:xfrm>
                  <a:off x="4682371" y="4917222"/>
                  <a:ext cx="393114" cy="167368"/>
                  <a:chOff x="4534577" y="3522752"/>
                  <a:chExt cx="478590" cy="325206"/>
                </a:xfrm>
                <a:solidFill>
                  <a:srgbClr val="FF0000"/>
                </a:solidFill>
              </p:grpSpPr>
              <p:sp>
                <p:nvSpPr>
                  <p:cNvPr id="604" name="四角形: 上の 2 つの角を丸める 603">
                    <a:extLst>
                      <a:ext uri="{FF2B5EF4-FFF2-40B4-BE49-F238E27FC236}">
                        <a16:creationId xmlns:a16="http://schemas.microsoft.com/office/drawing/2014/main" id="{91681256-C833-434E-840A-0B9C579E3A2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77945" y="3385735"/>
                    <a:ext cx="198206" cy="472239"/>
                  </a:xfrm>
                  <a:prstGeom prst="round2SameRect">
                    <a:avLst>
                      <a:gd name="adj1" fmla="val 50000"/>
                      <a:gd name="adj2" fmla="val 28834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5" name="四角形: 上の 2 つの角を丸める 604">
                    <a:extLst>
                      <a:ext uri="{FF2B5EF4-FFF2-40B4-BE49-F238E27FC236}">
                        <a16:creationId xmlns:a16="http://schemas.microsoft.com/office/drawing/2014/main" id="{89D354CF-15B8-4A16-8C8E-D11202CFF44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71594" y="3512735"/>
                    <a:ext cx="198206" cy="472239"/>
                  </a:xfrm>
                  <a:prstGeom prst="round2SameRect">
                    <a:avLst>
                      <a:gd name="adj1" fmla="val 50000"/>
                      <a:gd name="adj2" fmla="val 28834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50" name="グループ化 549">
                  <a:extLst>
                    <a:ext uri="{FF2B5EF4-FFF2-40B4-BE49-F238E27FC236}">
                      <a16:creationId xmlns:a16="http://schemas.microsoft.com/office/drawing/2014/main" id="{78E06557-B5A2-46C9-9C94-F536346909DA}"/>
                    </a:ext>
                  </a:extLst>
                </p:cNvPr>
                <p:cNvGrpSpPr/>
                <p:nvPr/>
              </p:nvGrpSpPr>
              <p:grpSpPr>
                <a:xfrm>
                  <a:off x="5011710" y="5018821"/>
                  <a:ext cx="1498875" cy="877353"/>
                  <a:chOff x="3188387" y="3522752"/>
                  <a:chExt cx="1824780" cy="1704750"/>
                </a:xfrm>
                <a:solidFill>
                  <a:srgbClr val="FF0000"/>
                </a:solidFill>
              </p:grpSpPr>
              <p:sp>
                <p:nvSpPr>
                  <p:cNvPr id="600" name="四角形: 上の 2 つの角を丸める 599">
                    <a:extLst>
                      <a:ext uri="{FF2B5EF4-FFF2-40B4-BE49-F238E27FC236}">
                        <a16:creationId xmlns:a16="http://schemas.microsoft.com/office/drawing/2014/main" id="{7EAE5FEA-893E-435A-A2FB-63798F41609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77945" y="3385735"/>
                    <a:ext cx="198206" cy="472239"/>
                  </a:xfrm>
                  <a:prstGeom prst="round2SameRect">
                    <a:avLst>
                      <a:gd name="adj1" fmla="val 50000"/>
                      <a:gd name="adj2" fmla="val 28834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1" name="四角形: 上の 2 つの角を丸める 600">
                    <a:extLst>
                      <a:ext uri="{FF2B5EF4-FFF2-40B4-BE49-F238E27FC236}">
                        <a16:creationId xmlns:a16="http://schemas.microsoft.com/office/drawing/2014/main" id="{F264DBF8-110F-4A88-9FE2-B520B6D58862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71594" y="3512735"/>
                    <a:ext cx="198206" cy="472239"/>
                  </a:xfrm>
                  <a:prstGeom prst="round2SameRect">
                    <a:avLst>
                      <a:gd name="adj1" fmla="val 50000"/>
                      <a:gd name="adj2" fmla="val 28834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2" name="四角形: 上の 2 つの角を丸める 601">
                    <a:extLst>
                      <a:ext uri="{FF2B5EF4-FFF2-40B4-BE49-F238E27FC236}">
                        <a16:creationId xmlns:a16="http://schemas.microsoft.com/office/drawing/2014/main" id="{34B4897E-6F60-4DDE-A9ED-5AE9E2E38C5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331753" y="4765274"/>
                    <a:ext cx="198206" cy="472239"/>
                  </a:xfrm>
                  <a:prstGeom prst="round2SameRect">
                    <a:avLst>
                      <a:gd name="adj1" fmla="val 50000"/>
                      <a:gd name="adj2" fmla="val 28834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3" name="四角形: 上の 2 つの角を丸める 602">
                    <a:extLst>
                      <a:ext uri="{FF2B5EF4-FFF2-40B4-BE49-F238E27FC236}">
                        <a16:creationId xmlns:a16="http://schemas.microsoft.com/office/drawing/2014/main" id="{A993A563-5546-4F81-BB76-DC65B8040A7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325403" y="4892279"/>
                    <a:ext cx="198207" cy="472240"/>
                  </a:xfrm>
                  <a:prstGeom prst="round2SameRect">
                    <a:avLst>
                      <a:gd name="adj1" fmla="val 50000"/>
                      <a:gd name="adj2" fmla="val 28834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51" name="グループ化 550">
                  <a:extLst>
                    <a:ext uri="{FF2B5EF4-FFF2-40B4-BE49-F238E27FC236}">
                      <a16:creationId xmlns:a16="http://schemas.microsoft.com/office/drawing/2014/main" id="{376847AC-BCA3-4BB6-ABCF-1A47F134B85B}"/>
                    </a:ext>
                  </a:extLst>
                </p:cNvPr>
                <p:cNvGrpSpPr/>
                <p:nvPr/>
              </p:nvGrpSpPr>
              <p:grpSpPr>
                <a:xfrm rot="13903593">
                  <a:off x="6031703" y="5384328"/>
                  <a:ext cx="225845" cy="549964"/>
                  <a:chOff x="4417655" y="3129610"/>
                  <a:chExt cx="340827" cy="829960"/>
                </a:xfrm>
                <a:solidFill>
                  <a:srgbClr val="FFFFCC"/>
                </a:solidFill>
              </p:grpSpPr>
              <p:sp>
                <p:nvSpPr>
                  <p:cNvPr id="595" name="フリーフォーム: 図形 594">
                    <a:extLst>
                      <a:ext uri="{FF2B5EF4-FFF2-40B4-BE49-F238E27FC236}">
                        <a16:creationId xmlns:a16="http://schemas.microsoft.com/office/drawing/2014/main" id="{5683323B-E9BC-445D-86A6-E5BB7BE5FFE0}"/>
                      </a:ext>
                    </a:extLst>
                  </p:cNvPr>
                  <p:cNvSpPr/>
                  <p:nvPr/>
                </p:nvSpPr>
                <p:spPr>
                  <a:xfrm>
                    <a:off x="4566574" y="3129610"/>
                    <a:ext cx="187586" cy="829960"/>
                  </a:xfrm>
                  <a:custGeom>
                    <a:avLst/>
                    <a:gdLst>
                      <a:gd name="connsiteX0" fmla="*/ 187907 w 255239"/>
                      <a:gd name="connsiteY0" fmla="*/ 0 h 829960"/>
                      <a:gd name="connsiteX1" fmla="*/ 255239 w 255239"/>
                      <a:gd name="connsiteY1" fmla="*/ 0 h 829960"/>
                      <a:gd name="connsiteX2" fmla="*/ 207070 w 255239"/>
                      <a:gd name="connsiteY2" fmla="*/ 45794 h 829960"/>
                      <a:gd name="connsiteX3" fmla="*/ 67332 w 255239"/>
                      <a:gd name="connsiteY3" fmla="*/ 432248 h 829960"/>
                      <a:gd name="connsiteX4" fmla="*/ 207070 w 255239"/>
                      <a:gd name="connsiteY4" fmla="*/ 818703 h 829960"/>
                      <a:gd name="connsiteX5" fmla="*/ 218912 w 255239"/>
                      <a:gd name="connsiteY5" fmla="*/ 829960 h 829960"/>
                      <a:gd name="connsiteX6" fmla="*/ 151580 w 255239"/>
                      <a:gd name="connsiteY6" fmla="*/ 829960 h 829960"/>
                      <a:gd name="connsiteX7" fmla="*/ 139738 w 255239"/>
                      <a:gd name="connsiteY7" fmla="*/ 818703 h 829960"/>
                      <a:gd name="connsiteX8" fmla="*/ 0 w 255239"/>
                      <a:gd name="connsiteY8" fmla="*/ 432248 h 829960"/>
                      <a:gd name="connsiteX9" fmla="*/ 139738 w 255239"/>
                      <a:gd name="connsiteY9" fmla="*/ 45794 h 829960"/>
                      <a:gd name="connsiteX10" fmla="*/ 187907 w 255239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55239" h="829960">
                        <a:moveTo>
                          <a:pt x="187907" y="0"/>
                        </a:moveTo>
                        <a:lnTo>
                          <a:pt x="255239" y="0"/>
                        </a:lnTo>
                        <a:lnTo>
                          <a:pt x="207070" y="45794"/>
                        </a:lnTo>
                        <a:cubicBezTo>
                          <a:pt x="117700" y="153216"/>
                          <a:pt x="67332" y="289611"/>
                          <a:pt x="67332" y="432248"/>
                        </a:cubicBezTo>
                        <a:cubicBezTo>
                          <a:pt x="67332" y="574886"/>
                          <a:pt x="117700" y="711280"/>
                          <a:pt x="207070" y="818703"/>
                        </a:cubicBezTo>
                        <a:lnTo>
                          <a:pt x="218912" y="829960"/>
                        </a:lnTo>
                        <a:lnTo>
                          <a:pt x="151580" y="829960"/>
                        </a:lnTo>
                        <a:lnTo>
                          <a:pt x="139738" y="818703"/>
                        </a:lnTo>
                        <a:cubicBezTo>
                          <a:pt x="50368" y="711280"/>
                          <a:pt x="0" y="574886"/>
                          <a:pt x="0" y="432248"/>
                        </a:cubicBezTo>
                        <a:cubicBezTo>
                          <a:pt x="0" y="289611"/>
                          <a:pt x="50368" y="153216"/>
                          <a:pt x="139738" y="45794"/>
                        </a:cubicBezTo>
                        <a:lnTo>
                          <a:pt x="187907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6" name="フリーフォーム: 図形 595">
                    <a:extLst>
                      <a:ext uri="{FF2B5EF4-FFF2-40B4-BE49-F238E27FC236}">
                        <a16:creationId xmlns:a16="http://schemas.microsoft.com/office/drawing/2014/main" id="{3E150030-3C37-42EB-8A88-6A32A2323B04}"/>
                      </a:ext>
                    </a:extLst>
                  </p:cNvPr>
                  <p:cNvSpPr/>
                  <p:nvPr/>
                </p:nvSpPr>
                <p:spPr>
                  <a:xfrm>
                    <a:off x="4515159" y="3129610"/>
                    <a:ext cx="241618" cy="829960"/>
                  </a:xfrm>
                  <a:custGeom>
                    <a:avLst/>
                    <a:gdLst>
                      <a:gd name="connsiteX0" fmla="*/ 187907 w 241618"/>
                      <a:gd name="connsiteY0" fmla="*/ 0 h 829960"/>
                      <a:gd name="connsiteX1" fmla="*/ 241618 w 241618"/>
                      <a:gd name="connsiteY1" fmla="*/ 0 h 829960"/>
                      <a:gd name="connsiteX2" fmla="*/ 193449 w 241618"/>
                      <a:gd name="connsiteY2" fmla="*/ 45794 h 829960"/>
                      <a:gd name="connsiteX3" fmla="*/ 53711 w 241618"/>
                      <a:gd name="connsiteY3" fmla="*/ 432248 h 829960"/>
                      <a:gd name="connsiteX4" fmla="*/ 193449 w 241618"/>
                      <a:gd name="connsiteY4" fmla="*/ 818703 h 829960"/>
                      <a:gd name="connsiteX5" fmla="*/ 205291 w 241618"/>
                      <a:gd name="connsiteY5" fmla="*/ 829960 h 829960"/>
                      <a:gd name="connsiteX6" fmla="*/ 151580 w 241618"/>
                      <a:gd name="connsiteY6" fmla="*/ 829960 h 829960"/>
                      <a:gd name="connsiteX7" fmla="*/ 139738 w 241618"/>
                      <a:gd name="connsiteY7" fmla="*/ 818703 h 829960"/>
                      <a:gd name="connsiteX8" fmla="*/ 0 w 241618"/>
                      <a:gd name="connsiteY8" fmla="*/ 432248 h 829960"/>
                      <a:gd name="connsiteX9" fmla="*/ 139738 w 241618"/>
                      <a:gd name="connsiteY9" fmla="*/ 45794 h 829960"/>
                      <a:gd name="connsiteX10" fmla="*/ 187907 w 241618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41618" h="829960">
                        <a:moveTo>
                          <a:pt x="187907" y="0"/>
                        </a:moveTo>
                        <a:lnTo>
                          <a:pt x="241618" y="0"/>
                        </a:lnTo>
                        <a:lnTo>
                          <a:pt x="193449" y="45794"/>
                        </a:lnTo>
                        <a:cubicBezTo>
                          <a:pt x="104079" y="153216"/>
                          <a:pt x="53711" y="289611"/>
                          <a:pt x="53711" y="432248"/>
                        </a:cubicBezTo>
                        <a:cubicBezTo>
                          <a:pt x="53711" y="574886"/>
                          <a:pt x="104079" y="711280"/>
                          <a:pt x="193449" y="818703"/>
                        </a:cubicBezTo>
                        <a:lnTo>
                          <a:pt x="205291" y="829960"/>
                        </a:lnTo>
                        <a:lnTo>
                          <a:pt x="151580" y="829960"/>
                        </a:lnTo>
                        <a:lnTo>
                          <a:pt x="139738" y="818703"/>
                        </a:lnTo>
                        <a:cubicBezTo>
                          <a:pt x="50368" y="711280"/>
                          <a:pt x="0" y="574886"/>
                          <a:pt x="0" y="432248"/>
                        </a:cubicBezTo>
                        <a:cubicBezTo>
                          <a:pt x="0" y="289611"/>
                          <a:pt x="50368" y="153216"/>
                          <a:pt x="139738" y="45794"/>
                        </a:cubicBezTo>
                        <a:lnTo>
                          <a:pt x="187907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597" name="グループ化 596">
                    <a:extLst>
                      <a:ext uri="{FF2B5EF4-FFF2-40B4-BE49-F238E27FC236}">
                        <a16:creationId xmlns:a16="http://schemas.microsoft.com/office/drawing/2014/main" id="{0FFA1572-5A5F-4757-B0D2-5E1E44BC2F58}"/>
                      </a:ext>
                    </a:extLst>
                  </p:cNvPr>
                  <p:cNvGrpSpPr/>
                  <p:nvPr/>
                </p:nvGrpSpPr>
                <p:grpSpPr>
                  <a:xfrm>
                    <a:off x="4417655" y="3129610"/>
                    <a:ext cx="340827" cy="829960"/>
                    <a:chOff x="4273471" y="3129610"/>
                    <a:chExt cx="389754" cy="829960"/>
                  </a:xfrm>
                  <a:grpFill/>
                </p:grpSpPr>
                <p:sp>
                  <p:nvSpPr>
                    <p:cNvPr id="598" name="フリーフォーム: 図形 597">
                      <a:extLst>
                        <a:ext uri="{FF2B5EF4-FFF2-40B4-BE49-F238E27FC236}">
                          <a16:creationId xmlns:a16="http://schemas.microsoft.com/office/drawing/2014/main" id="{47F9E1A3-EEFC-4965-85ED-D7DFBF7B9B9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73471" y="3129610"/>
                      <a:ext cx="324721" cy="829960"/>
                    </a:xfrm>
                    <a:custGeom>
                      <a:avLst/>
                      <a:gdLst>
                        <a:gd name="connsiteX0" fmla="*/ 271010 w 324721"/>
                        <a:gd name="connsiteY0" fmla="*/ 0 h 829960"/>
                        <a:gd name="connsiteX1" fmla="*/ 324721 w 324721"/>
                        <a:gd name="connsiteY1" fmla="*/ 0 h 829960"/>
                        <a:gd name="connsiteX2" fmla="*/ 266828 w 324721"/>
                        <a:gd name="connsiteY2" fmla="*/ 31424 h 829960"/>
                        <a:gd name="connsiteX3" fmla="*/ 53711 w 324721"/>
                        <a:gd name="connsiteY3" fmla="*/ 432248 h 829960"/>
                        <a:gd name="connsiteX4" fmla="*/ 195290 w 324721"/>
                        <a:gd name="connsiteY4" fmla="*/ 774048 h 829960"/>
                        <a:gd name="connsiteX5" fmla="*/ 263056 w 324721"/>
                        <a:gd name="connsiteY5" fmla="*/ 829960 h 829960"/>
                        <a:gd name="connsiteX6" fmla="*/ 209345 w 324721"/>
                        <a:gd name="connsiteY6" fmla="*/ 829960 h 829960"/>
                        <a:gd name="connsiteX7" fmla="*/ 141579 w 324721"/>
                        <a:gd name="connsiteY7" fmla="*/ 774048 h 829960"/>
                        <a:gd name="connsiteX8" fmla="*/ 0 w 324721"/>
                        <a:gd name="connsiteY8" fmla="*/ 432248 h 829960"/>
                        <a:gd name="connsiteX9" fmla="*/ 213117 w 324721"/>
                        <a:gd name="connsiteY9" fmla="*/ 31424 h 829960"/>
                        <a:gd name="connsiteX10" fmla="*/ 271010 w 324721"/>
                        <a:gd name="connsiteY10" fmla="*/ 0 h 8299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24721" h="829960">
                          <a:moveTo>
                            <a:pt x="271010" y="0"/>
                          </a:moveTo>
                          <a:lnTo>
                            <a:pt x="324721" y="0"/>
                          </a:lnTo>
                          <a:lnTo>
                            <a:pt x="266828" y="31424"/>
                          </a:lnTo>
                          <a:cubicBezTo>
                            <a:pt x="138249" y="118290"/>
                            <a:pt x="53711" y="265397"/>
                            <a:pt x="53711" y="432248"/>
                          </a:cubicBezTo>
                          <a:cubicBezTo>
                            <a:pt x="53711" y="565729"/>
                            <a:pt x="107815" y="686574"/>
                            <a:pt x="195290" y="774048"/>
                          </a:cubicBezTo>
                          <a:lnTo>
                            <a:pt x="263056" y="829960"/>
                          </a:lnTo>
                          <a:lnTo>
                            <a:pt x="209345" y="829960"/>
                          </a:lnTo>
                          <a:lnTo>
                            <a:pt x="141579" y="774048"/>
                          </a:lnTo>
                          <a:cubicBezTo>
                            <a:pt x="54104" y="686574"/>
                            <a:pt x="0" y="565729"/>
                            <a:pt x="0" y="432248"/>
                          </a:cubicBezTo>
                          <a:cubicBezTo>
                            <a:pt x="0" y="265397"/>
                            <a:pt x="84538" y="118290"/>
                            <a:pt x="213117" y="31424"/>
                          </a:cubicBezTo>
                          <a:lnTo>
                            <a:pt x="271010" y="0"/>
                          </a:ln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99" name="フリーフォーム: 図形 598">
                      <a:extLst>
                        <a:ext uri="{FF2B5EF4-FFF2-40B4-BE49-F238E27FC236}">
                          <a16:creationId xmlns:a16="http://schemas.microsoft.com/office/drawing/2014/main" id="{A699DD3C-D4BD-4CBB-AA83-B7687DB7FB7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24883" y="3129610"/>
                      <a:ext cx="338342" cy="829960"/>
                    </a:xfrm>
                    <a:custGeom>
                      <a:avLst/>
                      <a:gdLst>
                        <a:gd name="connsiteX0" fmla="*/ 271010 w 338342"/>
                        <a:gd name="connsiteY0" fmla="*/ 0 h 829960"/>
                        <a:gd name="connsiteX1" fmla="*/ 338342 w 338342"/>
                        <a:gd name="connsiteY1" fmla="*/ 0 h 829960"/>
                        <a:gd name="connsiteX2" fmla="*/ 280449 w 338342"/>
                        <a:gd name="connsiteY2" fmla="*/ 31424 h 829960"/>
                        <a:gd name="connsiteX3" fmla="*/ 67332 w 338342"/>
                        <a:gd name="connsiteY3" fmla="*/ 432248 h 829960"/>
                        <a:gd name="connsiteX4" fmla="*/ 208911 w 338342"/>
                        <a:gd name="connsiteY4" fmla="*/ 774048 h 829960"/>
                        <a:gd name="connsiteX5" fmla="*/ 276677 w 338342"/>
                        <a:gd name="connsiteY5" fmla="*/ 829960 h 829960"/>
                        <a:gd name="connsiteX6" fmla="*/ 209345 w 338342"/>
                        <a:gd name="connsiteY6" fmla="*/ 829960 h 829960"/>
                        <a:gd name="connsiteX7" fmla="*/ 141579 w 338342"/>
                        <a:gd name="connsiteY7" fmla="*/ 774048 h 829960"/>
                        <a:gd name="connsiteX8" fmla="*/ 0 w 338342"/>
                        <a:gd name="connsiteY8" fmla="*/ 432248 h 829960"/>
                        <a:gd name="connsiteX9" fmla="*/ 213117 w 338342"/>
                        <a:gd name="connsiteY9" fmla="*/ 31424 h 829960"/>
                        <a:gd name="connsiteX10" fmla="*/ 271010 w 338342"/>
                        <a:gd name="connsiteY10" fmla="*/ 0 h 8299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38342" h="829960">
                          <a:moveTo>
                            <a:pt x="271010" y="0"/>
                          </a:moveTo>
                          <a:lnTo>
                            <a:pt x="338342" y="0"/>
                          </a:lnTo>
                          <a:lnTo>
                            <a:pt x="280449" y="31424"/>
                          </a:lnTo>
                          <a:cubicBezTo>
                            <a:pt x="151870" y="118290"/>
                            <a:pt x="67332" y="265397"/>
                            <a:pt x="67332" y="432248"/>
                          </a:cubicBezTo>
                          <a:cubicBezTo>
                            <a:pt x="67332" y="565729"/>
                            <a:pt x="121436" y="686574"/>
                            <a:pt x="208911" y="774048"/>
                          </a:cubicBezTo>
                          <a:lnTo>
                            <a:pt x="276677" y="829960"/>
                          </a:lnTo>
                          <a:lnTo>
                            <a:pt x="209345" y="829960"/>
                          </a:lnTo>
                          <a:lnTo>
                            <a:pt x="141579" y="774048"/>
                          </a:lnTo>
                          <a:cubicBezTo>
                            <a:pt x="54104" y="686574"/>
                            <a:pt x="0" y="565729"/>
                            <a:pt x="0" y="432248"/>
                          </a:cubicBezTo>
                          <a:cubicBezTo>
                            <a:pt x="0" y="265397"/>
                            <a:pt x="84538" y="118290"/>
                            <a:pt x="213117" y="31424"/>
                          </a:cubicBezTo>
                          <a:lnTo>
                            <a:pt x="271010" y="0"/>
                          </a:ln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552" name="グループ化 551">
                  <a:extLst>
                    <a:ext uri="{FF2B5EF4-FFF2-40B4-BE49-F238E27FC236}">
                      <a16:creationId xmlns:a16="http://schemas.microsoft.com/office/drawing/2014/main" id="{6634FBDB-52EB-42D6-97BE-7374A0A8667B}"/>
                    </a:ext>
                  </a:extLst>
                </p:cNvPr>
                <p:cNvGrpSpPr/>
                <p:nvPr/>
              </p:nvGrpSpPr>
              <p:grpSpPr>
                <a:xfrm rot="20920413">
                  <a:off x="5365145" y="5372537"/>
                  <a:ext cx="798324" cy="440236"/>
                  <a:chOff x="3152091" y="5260974"/>
                  <a:chExt cx="1557833" cy="859068"/>
                </a:xfrm>
              </p:grpSpPr>
              <p:sp>
                <p:nvSpPr>
                  <p:cNvPr id="592" name="フリーフォーム: 図形 591">
                    <a:extLst>
                      <a:ext uri="{FF2B5EF4-FFF2-40B4-BE49-F238E27FC236}">
                        <a16:creationId xmlns:a16="http://schemas.microsoft.com/office/drawing/2014/main" id="{EDA72731-D01F-4E5F-A0F8-6C2806C2A8B2}"/>
                      </a:ext>
                    </a:extLst>
                  </p:cNvPr>
                  <p:cNvSpPr/>
                  <p:nvPr/>
                </p:nvSpPr>
                <p:spPr>
                  <a:xfrm>
                    <a:off x="3152091" y="5262792"/>
                    <a:ext cx="1495425" cy="857250"/>
                  </a:xfrm>
                  <a:custGeom>
                    <a:avLst/>
                    <a:gdLst>
                      <a:gd name="connsiteX0" fmla="*/ 428625 w 1495425"/>
                      <a:gd name="connsiteY0" fmla="*/ 0 h 857250"/>
                      <a:gd name="connsiteX1" fmla="*/ 1066800 w 1495425"/>
                      <a:gd name="connsiteY1" fmla="*/ 0 h 857250"/>
                      <a:gd name="connsiteX2" fmla="*/ 1495425 w 1495425"/>
                      <a:gd name="connsiteY2" fmla="*/ 428625 h 857250"/>
                      <a:gd name="connsiteX3" fmla="*/ 1495425 w 1495425"/>
                      <a:gd name="connsiteY3" fmla="*/ 857250 h 857250"/>
                      <a:gd name="connsiteX4" fmla="*/ 0 w 1495425"/>
                      <a:gd name="connsiteY4" fmla="*/ 857250 h 857250"/>
                      <a:gd name="connsiteX5" fmla="*/ 0 w 1495425"/>
                      <a:gd name="connsiteY5" fmla="*/ 428625 h 857250"/>
                      <a:gd name="connsiteX6" fmla="*/ 428625 w 1495425"/>
                      <a:gd name="connsiteY6" fmla="*/ 0 h 857250"/>
                      <a:gd name="connsiteX7" fmla="*/ 477837 w 1495425"/>
                      <a:gd name="connsiteY7" fmla="*/ 104774 h 857250"/>
                      <a:gd name="connsiteX8" fmla="*/ 101599 w 1495425"/>
                      <a:gd name="connsiteY8" fmla="*/ 481012 h 857250"/>
                      <a:gd name="connsiteX9" fmla="*/ 101599 w 1495425"/>
                      <a:gd name="connsiteY9" fmla="*/ 857249 h 857250"/>
                      <a:gd name="connsiteX10" fmla="*/ 1412874 w 1495425"/>
                      <a:gd name="connsiteY10" fmla="*/ 857249 h 857250"/>
                      <a:gd name="connsiteX11" fmla="*/ 1412875 w 1495425"/>
                      <a:gd name="connsiteY11" fmla="*/ 481012 h 857250"/>
                      <a:gd name="connsiteX12" fmla="*/ 1036637 w 1495425"/>
                      <a:gd name="connsiteY12" fmla="*/ 104774 h 857250"/>
                      <a:gd name="connsiteX13" fmla="*/ 477837 w 1495425"/>
                      <a:gd name="connsiteY13" fmla="*/ 104774 h 857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495425" h="857250">
                        <a:moveTo>
                          <a:pt x="428625" y="0"/>
                        </a:moveTo>
                        <a:lnTo>
                          <a:pt x="1066800" y="0"/>
                        </a:lnTo>
                        <a:cubicBezTo>
                          <a:pt x="1303523" y="0"/>
                          <a:pt x="1495425" y="191902"/>
                          <a:pt x="1495425" y="428625"/>
                        </a:cubicBezTo>
                        <a:lnTo>
                          <a:pt x="1495425" y="857250"/>
                        </a:lnTo>
                        <a:lnTo>
                          <a:pt x="0" y="857250"/>
                        </a:lnTo>
                        <a:lnTo>
                          <a:pt x="0" y="428625"/>
                        </a:lnTo>
                        <a:cubicBezTo>
                          <a:pt x="0" y="191902"/>
                          <a:pt x="191902" y="0"/>
                          <a:pt x="428625" y="0"/>
                        </a:cubicBezTo>
                        <a:close/>
                        <a:moveTo>
                          <a:pt x="477837" y="104774"/>
                        </a:moveTo>
                        <a:cubicBezTo>
                          <a:pt x="270046" y="104774"/>
                          <a:pt x="101599" y="273221"/>
                          <a:pt x="101599" y="481012"/>
                        </a:cubicBezTo>
                        <a:lnTo>
                          <a:pt x="101599" y="857249"/>
                        </a:lnTo>
                        <a:lnTo>
                          <a:pt x="1412874" y="857249"/>
                        </a:lnTo>
                        <a:cubicBezTo>
                          <a:pt x="1412874" y="731837"/>
                          <a:pt x="1412875" y="606424"/>
                          <a:pt x="1412875" y="481012"/>
                        </a:cubicBezTo>
                        <a:cubicBezTo>
                          <a:pt x="1412875" y="273221"/>
                          <a:pt x="1244428" y="104774"/>
                          <a:pt x="1036637" y="104774"/>
                        </a:cubicBezTo>
                        <a:lnTo>
                          <a:pt x="477837" y="104774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3" name="フリーフォーム: 図形 592">
                    <a:extLst>
                      <a:ext uri="{FF2B5EF4-FFF2-40B4-BE49-F238E27FC236}">
                        <a16:creationId xmlns:a16="http://schemas.microsoft.com/office/drawing/2014/main" id="{94E4CAEC-CF66-474D-8D8D-7F3F382F1310}"/>
                      </a:ext>
                    </a:extLst>
                  </p:cNvPr>
                  <p:cNvSpPr/>
                  <p:nvPr/>
                </p:nvSpPr>
                <p:spPr>
                  <a:xfrm>
                    <a:off x="3316097" y="5365749"/>
                    <a:ext cx="1311276" cy="752475"/>
                  </a:xfrm>
                  <a:custGeom>
                    <a:avLst/>
                    <a:gdLst>
                      <a:gd name="connsiteX0" fmla="*/ 376238 w 1311276"/>
                      <a:gd name="connsiteY0" fmla="*/ 0 h 752475"/>
                      <a:gd name="connsiteX1" fmla="*/ 935038 w 1311276"/>
                      <a:gd name="connsiteY1" fmla="*/ 0 h 752475"/>
                      <a:gd name="connsiteX2" fmla="*/ 1311276 w 1311276"/>
                      <a:gd name="connsiteY2" fmla="*/ 376238 h 752475"/>
                      <a:gd name="connsiteX3" fmla="*/ 1311275 w 1311276"/>
                      <a:gd name="connsiteY3" fmla="*/ 752475 h 752475"/>
                      <a:gd name="connsiteX4" fmla="*/ 0 w 1311276"/>
                      <a:gd name="connsiteY4" fmla="*/ 752475 h 752475"/>
                      <a:gd name="connsiteX5" fmla="*/ 0 w 1311276"/>
                      <a:gd name="connsiteY5" fmla="*/ 376238 h 752475"/>
                      <a:gd name="connsiteX6" fmla="*/ 376238 w 1311276"/>
                      <a:gd name="connsiteY6" fmla="*/ 0 h 7524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311276" h="752475">
                        <a:moveTo>
                          <a:pt x="376238" y="0"/>
                        </a:moveTo>
                        <a:lnTo>
                          <a:pt x="935038" y="0"/>
                        </a:lnTo>
                        <a:cubicBezTo>
                          <a:pt x="1142829" y="0"/>
                          <a:pt x="1311276" y="168447"/>
                          <a:pt x="1311276" y="376238"/>
                        </a:cubicBezTo>
                        <a:cubicBezTo>
                          <a:pt x="1311276" y="501650"/>
                          <a:pt x="1311275" y="627063"/>
                          <a:pt x="1311275" y="752475"/>
                        </a:cubicBezTo>
                        <a:lnTo>
                          <a:pt x="0" y="752475"/>
                        </a:lnTo>
                        <a:lnTo>
                          <a:pt x="0" y="376238"/>
                        </a:lnTo>
                        <a:cubicBezTo>
                          <a:pt x="0" y="168447"/>
                          <a:pt x="168447" y="0"/>
                          <a:pt x="376238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4" name="フリーフォーム: 図形 593">
                    <a:extLst>
                      <a:ext uri="{FF2B5EF4-FFF2-40B4-BE49-F238E27FC236}">
                        <a16:creationId xmlns:a16="http://schemas.microsoft.com/office/drawing/2014/main" id="{8A043C8C-0894-4276-94AB-CFA036E36EEA}"/>
                      </a:ext>
                    </a:extLst>
                  </p:cNvPr>
                  <p:cNvSpPr/>
                  <p:nvPr/>
                </p:nvSpPr>
                <p:spPr>
                  <a:xfrm>
                    <a:off x="3214499" y="5260974"/>
                    <a:ext cx="1495425" cy="857250"/>
                  </a:xfrm>
                  <a:custGeom>
                    <a:avLst/>
                    <a:gdLst>
                      <a:gd name="connsiteX0" fmla="*/ 428625 w 1495425"/>
                      <a:gd name="connsiteY0" fmla="*/ 0 h 857250"/>
                      <a:gd name="connsiteX1" fmla="*/ 1066800 w 1495425"/>
                      <a:gd name="connsiteY1" fmla="*/ 0 h 857250"/>
                      <a:gd name="connsiteX2" fmla="*/ 1495425 w 1495425"/>
                      <a:gd name="connsiteY2" fmla="*/ 428625 h 857250"/>
                      <a:gd name="connsiteX3" fmla="*/ 1495425 w 1495425"/>
                      <a:gd name="connsiteY3" fmla="*/ 857250 h 857250"/>
                      <a:gd name="connsiteX4" fmla="*/ 0 w 1495425"/>
                      <a:gd name="connsiteY4" fmla="*/ 857250 h 857250"/>
                      <a:gd name="connsiteX5" fmla="*/ 0 w 1495425"/>
                      <a:gd name="connsiteY5" fmla="*/ 428625 h 857250"/>
                      <a:gd name="connsiteX6" fmla="*/ 428625 w 1495425"/>
                      <a:gd name="connsiteY6" fmla="*/ 0 h 857250"/>
                      <a:gd name="connsiteX7" fmla="*/ 477837 w 1495425"/>
                      <a:gd name="connsiteY7" fmla="*/ 104774 h 857250"/>
                      <a:gd name="connsiteX8" fmla="*/ 101599 w 1495425"/>
                      <a:gd name="connsiteY8" fmla="*/ 481012 h 857250"/>
                      <a:gd name="connsiteX9" fmla="*/ 101599 w 1495425"/>
                      <a:gd name="connsiteY9" fmla="*/ 857249 h 857250"/>
                      <a:gd name="connsiteX10" fmla="*/ 1412874 w 1495425"/>
                      <a:gd name="connsiteY10" fmla="*/ 857249 h 857250"/>
                      <a:gd name="connsiteX11" fmla="*/ 1412875 w 1495425"/>
                      <a:gd name="connsiteY11" fmla="*/ 481012 h 857250"/>
                      <a:gd name="connsiteX12" fmla="*/ 1036637 w 1495425"/>
                      <a:gd name="connsiteY12" fmla="*/ 104774 h 857250"/>
                      <a:gd name="connsiteX13" fmla="*/ 477837 w 1495425"/>
                      <a:gd name="connsiteY13" fmla="*/ 104774 h 857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495425" h="857250">
                        <a:moveTo>
                          <a:pt x="428625" y="0"/>
                        </a:moveTo>
                        <a:lnTo>
                          <a:pt x="1066800" y="0"/>
                        </a:lnTo>
                        <a:cubicBezTo>
                          <a:pt x="1303523" y="0"/>
                          <a:pt x="1495425" y="191902"/>
                          <a:pt x="1495425" y="428625"/>
                        </a:cubicBezTo>
                        <a:lnTo>
                          <a:pt x="1495425" y="857250"/>
                        </a:lnTo>
                        <a:lnTo>
                          <a:pt x="0" y="857250"/>
                        </a:lnTo>
                        <a:lnTo>
                          <a:pt x="0" y="428625"/>
                        </a:lnTo>
                        <a:cubicBezTo>
                          <a:pt x="0" y="191902"/>
                          <a:pt x="191902" y="0"/>
                          <a:pt x="428625" y="0"/>
                        </a:cubicBezTo>
                        <a:close/>
                        <a:moveTo>
                          <a:pt x="477837" y="104774"/>
                        </a:moveTo>
                        <a:cubicBezTo>
                          <a:pt x="270046" y="104774"/>
                          <a:pt x="101599" y="273221"/>
                          <a:pt x="101599" y="481012"/>
                        </a:cubicBezTo>
                        <a:lnTo>
                          <a:pt x="101599" y="857249"/>
                        </a:lnTo>
                        <a:lnTo>
                          <a:pt x="1412874" y="857249"/>
                        </a:lnTo>
                        <a:cubicBezTo>
                          <a:pt x="1412874" y="731837"/>
                          <a:pt x="1412875" y="606424"/>
                          <a:pt x="1412875" y="481012"/>
                        </a:cubicBezTo>
                        <a:cubicBezTo>
                          <a:pt x="1412875" y="273221"/>
                          <a:pt x="1244428" y="104774"/>
                          <a:pt x="1036637" y="104774"/>
                        </a:cubicBezTo>
                        <a:lnTo>
                          <a:pt x="477837" y="104774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53" name="グループ化 552">
                  <a:extLst>
                    <a:ext uri="{FF2B5EF4-FFF2-40B4-BE49-F238E27FC236}">
                      <a16:creationId xmlns:a16="http://schemas.microsoft.com/office/drawing/2014/main" id="{6C42CC35-52CF-492C-8DE7-EDDC977CF83F}"/>
                    </a:ext>
                  </a:extLst>
                </p:cNvPr>
                <p:cNvGrpSpPr/>
                <p:nvPr/>
              </p:nvGrpSpPr>
              <p:grpSpPr>
                <a:xfrm>
                  <a:off x="4441475" y="4970486"/>
                  <a:ext cx="518583" cy="339474"/>
                  <a:chOff x="4139811" y="3028239"/>
                  <a:chExt cx="587229" cy="440845"/>
                </a:xfrm>
              </p:grpSpPr>
              <p:grpSp>
                <p:nvGrpSpPr>
                  <p:cNvPr id="581" name="グループ化 580">
                    <a:extLst>
                      <a:ext uri="{FF2B5EF4-FFF2-40B4-BE49-F238E27FC236}">
                        <a16:creationId xmlns:a16="http://schemas.microsoft.com/office/drawing/2014/main" id="{4BDFB46B-1617-45C6-A34A-B0AF99F4ECFB}"/>
                      </a:ext>
                    </a:extLst>
                  </p:cNvPr>
                  <p:cNvGrpSpPr/>
                  <p:nvPr/>
                </p:nvGrpSpPr>
                <p:grpSpPr>
                  <a:xfrm>
                    <a:off x="4139811" y="3028239"/>
                    <a:ext cx="587229" cy="440845"/>
                    <a:chOff x="4139811" y="3028239"/>
                    <a:chExt cx="587229" cy="440845"/>
                  </a:xfrm>
                </p:grpSpPr>
                <p:sp>
                  <p:nvSpPr>
                    <p:cNvPr id="589" name="楕円 588">
                      <a:extLst>
                        <a:ext uri="{FF2B5EF4-FFF2-40B4-BE49-F238E27FC236}">
                          <a16:creationId xmlns:a16="http://schemas.microsoft.com/office/drawing/2014/main" id="{E2E27132-BBAB-493F-836B-C67088DA3A2D}"/>
                        </a:ext>
                      </a:extLst>
                    </p:cNvPr>
                    <p:cNvSpPr/>
                    <p:nvPr/>
                  </p:nvSpPr>
                  <p:spPr>
                    <a:xfrm rot="898387">
                      <a:off x="4260565" y="3191412"/>
                      <a:ext cx="77858" cy="249329"/>
                    </a:xfrm>
                    <a:prstGeom prst="ellipse">
                      <a:avLst/>
                    </a:prstGeom>
                    <a:solidFill>
                      <a:srgbClr val="C00000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90" name="楕円 589">
                      <a:extLst>
                        <a:ext uri="{FF2B5EF4-FFF2-40B4-BE49-F238E27FC236}">
                          <a16:creationId xmlns:a16="http://schemas.microsoft.com/office/drawing/2014/main" id="{C9591F7D-4B66-4FF8-83D9-0798DA1A8FD0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225547" y="3191412"/>
                      <a:ext cx="77858" cy="24932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91" name="フリーフォーム: 図形 590">
                      <a:extLst>
                        <a:ext uri="{FF2B5EF4-FFF2-40B4-BE49-F238E27FC236}">
                          <a16:creationId xmlns:a16="http://schemas.microsoft.com/office/drawing/2014/main" id="{716E5E42-0DB9-408B-943A-7629521E0C3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86227" y="3028239"/>
                      <a:ext cx="440813" cy="440845"/>
                    </a:xfrm>
                    <a:custGeom>
                      <a:avLst/>
                      <a:gdLst>
                        <a:gd name="connsiteX0" fmla="*/ 220600 w 440813"/>
                        <a:gd name="connsiteY0" fmla="*/ 0 h 440845"/>
                        <a:gd name="connsiteX1" fmla="*/ 399783 w 440813"/>
                        <a:gd name="connsiteY1" fmla="*/ 92349 h 440845"/>
                        <a:gd name="connsiteX2" fmla="*/ 395667 w 440813"/>
                        <a:gd name="connsiteY2" fmla="*/ 354076 h 440845"/>
                        <a:gd name="connsiteX3" fmla="*/ 144357 w 440813"/>
                        <a:gd name="connsiteY3" fmla="*/ 427295 h 440845"/>
                        <a:gd name="connsiteX4" fmla="*/ 144784 w 440813"/>
                        <a:gd name="connsiteY4" fmla="*/ 426136 h 440845"/>
                        <a:gd name="connsiteX5" fmla="*/ 127001 w 440813"/>
                        <a:gd name="connsiteY5" fmla="*/ 422599 h 440845"/>
                        <a:gd name="connsiteX6" fmla="*/ 73842 w 440813"/>
                        <a:gd name="connsiteY6" fmla="*/ 343611 h 440845"/>
                        <a:gd name="connsiteX7" fmla="*/ 160879 w 440813"/>
                        <a:gd name="connsiteY7" fmla="*/ 257886 h 440845"/>
                        <a:gd name="connsiteX8" fmla="*/ 194758 w 440813"/>
                        <a:gd name="connsiteY8" fmla="*/ 264623 h 440845"/>
                        <a:gd name="connsiteX9" fmla="*/ 203581 w 440813"/>
                        <a:gd name="connsiteY9" fmla="*/ 270482 h 440845"/>
                        <a:gd name="connsiteX10" fmla="*/ 235310 w 440813"/>
                        <a:gd name="connsiteY10" fmla="*/ 271573 h 440845"/>
                        <a:gd name="connsiteX11" fmla="*/ 262771 w 440813"/>
                        <a:gd name="connsiteY11" fmla="*/ 252729 h 440845"/>
                        <a:gd name="connsiteX12" fmla="*/ 263766 w 440813"/>
                        <a:gd name="connsiteY12" fmla="*/ 189464 h 440845"/>
                        <a:gd name="connsiteX13" fmla="*/ 203606 w 440813"/>
                        <a:gd name="connsiteY13" fmla="*/ 169864 h 440845"/>
                        <a:gd name="connsiteX14" fmla="*/ 167143 w 440813"/>
                        <a:gd name="connsiteY14" fmla="*/ 221573 h 440845"/>
                        <a:gd name="connsiteX15" fmla="*/ 51 w 440813"/>
                        <a:gd name="connsiteY15" fmla="*/ 225184 h 440845"/>
                        <a:gd name="connsiteX16" fmla="*/ 150900 w 440813"/>
                        <a:gd name="connsiteY16" fmla="*/ 11263 h 440845"/>
                        <a:gd name="connsiteX17" fmla="*/ 220600 w 440813"/>
                        <a:gd name="connsiteY17" fmla="*/ 0 h 440845"/>
                        <a:gd name="connsiteX0" fmla="*/ 220600 w 440813"/>
                        <a:gd name="connsiteY0" fmla="*/ 0 h 440845"/>
                        <a:gd name="connsiteX1" fmla="*/ 399783 w 440813"/>
                        <a:gd name="connsiteY1" fmla="*/ 92349 h 440845"/>
                        <a:gd name="connsiteX2" fmla="*/ 395667 w 440813"/>
                        <a:gd name="connsiteY2" fmla="*/ 354076 h 440845"/>
                        <a:gd name="connsiteX3" fmla="*/ 144357 w 440813"/>
                        <a:gd name="connsiteY3" fmla="*/ 427295 h 440845"/>
                        <a:gd name="connsiteX4" fmla="*/ 144784 w 440813"/>
                        <a:gd name="connsiteY4" fmla="*/ 426136 h 440845"/>
                        <a:gd name="connsiteX5" fmla="*/ 127001 w 440813"/>
                        <a:gd name="connsiteY5" fmla="*/ 422599 h 440845"/>
                        <a:gd name="connsiteX6" fmla="*/ 73842 w 440813"/>
                        <a:gd name="connsiteY6" fmla="*/ 343611 h 440845"/>
                        <a:gd name="connsiteX7" fmla="*/ 160879 w 440813"/>
                        <a:gd name="connsiteY7" fmla="*/ 257886 h 440845"/>
                        <a:gd name="connsiteX8" fmla="*/ 194758 w 440813"/>
                        <a:gd name="connsiteY8" fmla="*/ 264623 h 440845"/>
                        <a:gd name="connsiteX9" fmla="*/ 203581 w 440813"/>
                        <a:gd name="connsiteY9" fmla="*/ 270482 h 440845"/>
                        <a:gd name="connsiteX10" fmla="*/ 235310 w 440813"/>
                        <a:gd name="connsiteY10" fmla="*/ 271573 h 440845"/>
                        <a:gd name="connsiteX11" fmla="*/ 262771 w 440813"/>
                        <a:gd name="connsiteY11" fmla="*/ 252729 h 440845"/>
                        <a:gd name="connsiteX12" fmla="*/ 263766 w 440813"/>
                        <a:gd name="connsiteY12" fmla="*/ 189464 h 440845"/>
                        <a:gd name="connsiteX13" fmla="*/ 203606 w 440813"/>
                        <a:gd name="connsiteY13" fmla="*/ 169864 h 440845"/>
                        <a:gd name="connsiteX14" fmla="*/ 167143 w 440813"/>
                        <a:gd name="connsiteY14" fmla="*/ 221573 h 440845"/>
                        <a:gd name="connsiteX15" fmla="*/ 51 w 440813"/>
                        <a:gd name="connsiteY15" fmla="*/ 225184 h 440845"/>
                        <a:gd name="connsiteX16" fmla="*/ 150900 w 440813"/>
                        <a:gd name="connsiteY16" fmla="*/ 11263 h 440845"/>
                        <a:gd name="connsiteX17" fmla="*/ 220600 w 440813"/>
                        <a:gd name="connsiteY17" fmla="*/ 0 h 440845"/>
                        <a:gd name="connsiteX0" fmla="*/ 220600 w 440813"/>
                        <a:gd name="connsiteY0" fmla="*/ 0 h 440845"/>
                        <a:gd name="connsiteX1" fmla="*/ 399783 w 440813"/>
                        <a:gd name="connsiteY1" fmla="*/ 92349 h 440845"/>
                        <a:gd name="connsiteX2" fmla="*/ 395667 w 440813"/>
                        <a:gd name="connsiteY2" fmla="*/ 354076 h 440845"/>
                        <a:gd name="connsiteX3" fmla="*/ 144357 w 440813"/>
                        <a:gd name="connsiteY3" fmla="*/ 427295 h 440845"/>
                        <a:gd name="connsiteX4" fmla="*/ 144784 w 440813"/>
                        <a:gd name="connsiteY4" fmla="*/ 426136 h 440845"/>
                        <a:gd name="connsiteX5" fmla="*/ 127001 w 440813"/>
                        <a:gd name="connsiteY5" fmla="*/ 422599 h 440845"/>
                        <a:gd name="connsiteX6" fmla="*/ 73842 w 440813"/>
                        <a:gd name="connsiteY6" fmla="*/ 343611 h 440845"/>
                        <a:gd name="connsiteX7" fmla="*/ 160879 w 440813"/>
                        <a:gd name="connsiteY7" fmla="*/ 257886 h 440845"/>
                        <a:gd name="connsiteX8" fmla="*/ 194758 w 440813"/>
                        <a:gd name="connsiteY8" fmla="*/ 264623 h 440845"/>
                        <a:gd name="connsiteX9" fmla="*/ 203581 w 440813"/>
                        <a:gd name="connsiteY9" fmla="*/ 270482 h 440845"/>
                        <a:gd name="connsiteX10" fmla="*/ 235310 w 440813"/>
                        <a:gd name="connsiteY10" fmla="*/ 271573 h 440845"/>
                        <a:gd name="connsiteX11" fmla="*/ 262771 w 440813"/>
                        <a:gd name="connsiteY11" fmla="*/ 252729 h 440845"/>
                        <a:gd name="connsiteX12" fmla="*/ 263766 w 440813"/>
                        <a:gd name="connsiteY12" fmla="*/ 189464 h 440845"/>
                        <a:gd name="connsiteX13" fmla="*/ 203606 w 440813"/>
                        <a:gd name="connsiteY13" fmla="*/ 169864 h 440845"/>
                        <a:gd name="connsiteX14" fmla="*/ 167143 w 440813"/>
                        <a:gd name="connsiteY14" fmla="*/ 221573 h 440845"/>
                        <a:gd name="connsiteX15" fmla="*/ 51 w 440813"/>
                        <a:gd name="connsiteY15" fmla="*/ 225184 h 440845"/>
                        <a:gd name="connsiteX16" fmla="*/ 150900 w 440813"/>
                        <a:gd name="connsiteY16" fmla="*/ 11263 h 440845"/>
                        <a:gd name="connsiteX17" fmla="*/ 220600 w 440813"/>
                        <a:gd name="connsiteY17" fmla="*/ 0 h 4408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440813" h="440845">
                          <a:moveTo>
                            <a:pt x="220600" y="0"/>
                          </a:moveTo>
                          <a:cubicBezTo>
                            <a:pt x="290333" y="73"/>
                            <a:pt x="357640" y="33325"/>
                            <a:pt x="399783" y="92349"/>
                          </a:cubicBezTo>
                          <a:cubicBezTo>
                            <a:pt x="455974" y="171048"/>
                            <a:pt x="454305" y="277183"/>
                            <a:pt x="395667" y="354076"/>
                          </a:cubicBezTo>
                          <a:cubicBezTo>
                            <a:pt x="337029" y="430969"/>
                            <a:pt x="235119" y="460661"/>
                            <a:pt x="144357" y="427295"/>
                          </a:cubicBezTo>
                          <a:lnTo>
                            <a:pt x="144784" y="426136"/>
                          </a:lnTo>
                          <a:lnTo>
                            <a:pt x="127001" y="422599"/>
                          </a:lnTo>
                          <a:cubicBezTo>
                            <a:pt x="95762" y="409586"/>
                            <a:pt x="73842" y="379120"/>
                            <a:pt x="73842" y="343611"/>
                          </a:cubicBezTo>
                          <a:cubicBezTo>
                            <a:pt x="73842" y="296266"/>
                            <a:pt x="112810" y="257886"/>
                            <a:pt x="160879" y="257886"/>
                          </a:cubicBezTo>
                          <a:cubicBezTo>
                            <a:pt x="172897" y="257886"/>
                            <a:pt x="184345" y="260285"/>
                            <a:pt x="194758" y="264623"/>
                          </a:cubicBezTo>
                          <a:lnTo>
                            <a:pt x="203581" y="270482"/>
                          </a:lnTo>
                          <a:lnTo>
                            <a:pt x="235310" y="271573"/>
                          </a:lnTo>
                          <a:cubicBezTo>
                            <a:pt x="245982" y="268464"/>
                            <a:pt x="255684" y="262023"/>
                            <a:pt x="262771" y="252729"/>
                          </a:cubicBezTo>
                          <a:cubicBezTo>
                            <a:pt x="276945" y="234142"/>
                            <a:pt x="277348" y="208487"/>
                            <a:pt x="263766" y="189464"/>
                          </a:cubicBezTo>
                          <a:cubicBezTo>
                            <a:pt x="250183" y="170441"/>
                            <a:pt x="225787" y="162493"/>
                            <a:pt x="203606" y="169864"/>
                          </a:cubicBezTo>
                          <a:cubicBezTo>
                            <a:pt x="181424" y="177235"/>
                            <a:pt x="166638" y="198204"/>
                            <a:pt x="167143" y="221573"/>
                          </a:cubicBezTo>
                          <a:cubicBezTo>
                            <a:pt x="-5235" y="315646"/>
                            <a:pt x="55748" y="223980"/>
                            <a:pt x="51" y="225184"/>
                          </a:cubicBezTo>
                          <a:cubicBezTo>
                            <a:pt x="-2038" y="128506"/>
                            <a:pt x="59134" y="41758"/>
                            <a:pt x="150900" y="11263"/>
                          </a:cubicBezTo>
                          <a:cubicBezTo>
                            <a:pt x="173842" y="3639"/>
                            <a:pt x="197356" y="-24"/>
                            <a:pt x="220600" y="0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582" name="二等辺三角形 581">
                    <a:extLst>
                      <a:ext uri="{FF2B5EF4-FFF2-40B4-BE49-F238E27FC236}">
                        <a16:creationId xmlns:a16="http://schemas.microsoft.com/office/drawing/2014/main" id="{7FB5626B-7FA2-4CFB-B61B-2151739D5073}"/>
                      </a:ext>
                    </a:extLst>
                  </p:cNvPr>
                  <p:cNvSpPr/>
                  <p:nvPr/>
                </p:nvSpPr>
                <p:spPr>
                  <a:xfrm rot="12782294">
                    <a:off x="4562071" y="3064669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3" name="二等辺三角形 582">
                    <a:extLst>
                      <a:ext uri="{FF2B5EF4-FFF2-40B4-BE49-F238E27FC236}">
                        <a16:creationId xmlns:a16="http://schemas.microsoft.com/office/drawing/2014/main" id="{63CD4A85-1381-40A7-97F1-3F86CB674F7D}"/>
                      </a:ext>
                    </a:extLst>
                  </p:cNvPr>
                  <p:cNvSpPr/>
                  <p:nvPr/>
                </p:nvSpPr>
                <p:spPr>
                  <a:xfrm rot="15537102">
                    <a:off x="4636156" y="3159534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4" name="二等辺三角形 583">
                    <a:extLst>
                      <a:ext uri="{FF2B5EF4-FFF2-40B4-BE49-F238E27FC236}">
                        <a16:creationId xmlns:a16="http://schemas.microsoft.com/office/drawing/2014/main" id="{2CE32B80-59B0-4C3E-8845-0E86FCC70529}"/>
                      </a:ext>
                    </a:extLst>
                  </p:cNvPr>
                  <p:cNvSpPr/>
                  <p:nvPr/>
                </p:nvSpPr>
                <p:spPr>
                  <a:xfrm rot="19478095">
                    <a:off x="4563269" y="3329175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5" name="二等辺三角形 584">
                    <a:extLst>
                      <a:ext uri="{FF2B5EF4-FFF2-40B4-BE49-F238E27FC236}">
                        <a16:creationId xmlns:a16="http://schemas.microsoft.com/office/drawing/2014/main" id="{0C0E85B8-E4C3-426E-A0FF-92072026E520}"/>
                      </a:ext>
                    </a:extLst>
                  </p:cNvPr>
                  <p:cNvSpPr/>
                  <p:nvPr/>
                </p:nvSpPr>
                <p:spPr>
                  <a:xfrm rot="17501834">
                    <a:off x="4627564" y="3260119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6" name="二等辺三角形 585">
                    <a:extLst>
                      <a:ext uri="{FF2B5EF4-FFF2-40B4-BE49-F238E27FC236}">
                        <a16:creationId xmlns:a16="http://schemas.microsoft.com/office/drawing/2014/main" id="{0951E3F0-E852-4B0A-8102-56B12DE8666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471584" y="3043238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7" name="二等辺三角形 586">
                    <a:extLst>
                      <a:ext uri="{FF2B5EF4-FFF2-40B4-BE49-F238E27FC236}">
                        <a16:creationId xmlns:a16="http://schemas.microsoft.com/office/drawing/2014/main" id="{7EA10E14-B377-4326-9F2E-B0C1F9310A92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364428" y="3090862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8" name="二等辺三角形 587">
                    <a:extLst>
                      <a:ext uri="{FF2B5EF4-FFF2-40B4-BE49-F238E27FC236}">
                        <a16:creationId xmlns:a16="http://schemas.microsoft.com/office/drawing/2014/main" id="{7FFA36BA-AED9-4CD6-A874-6C849F94F0E1}"/>
                      </a:ext>
                    </a:extLst>
                  </p:cNvPr>
                  <p:cNvSpPr/>
                  <p:nvPr/>
                </p:nvSpPr>
                <p:spPr>
                  <a:xfrm>
                    <a:off x="4483491" y="3357562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54" name="グループ化 553">
                  <a:extLst>
                    <a:ext uri="{FF2B5EF4-FFF2-40B4-BE49-F238E27FC236}">
                      <a16:creationId xmlns:a16="http://schemas.microsoft.com/office/drawing/2014/main" id="{720C7220-94A9-4D04-AE95-DD475066741C}"/>
                    </a:ext>
                  </a:extLst>
                </p:cNvPr>
                <p:cNvGrpSpPr/>
                <p:nvPr/>
              </p:nvGrpSpPr>
              <p:grpSpPr>
                <a:xfrm rot="9900000">
                  <a:off x="5371880" y="4620618"/>
                  <a:ext cx="518583" cy="339474"/>
                  <a:chOff x="4139811" y="3028239"/>
                  <a:chExt cx="587229" cy="440845"/>
                </a:xfrm>
              </p:grpSpPr>
              <p:grpSp>
                <p:nvGrpSpPr>
                  <p:cNvPr id="570" name="グループ化 569">
                    <a:extLst>
                      <a:ext uri="{FF2B5EF4-FFF2-40B4-BE49-F238E27FC236}">
                        <a16:creationId xmlns:a16="http://schemas.microsoft.com/office/drawing/2014/main" id="{21872C83-365A-4393-A825-CE16F43B94E9}"/>
                      </a:ext>
                    </a:extLst>
                  </p:cNvPr>
                  <p:cNvGrpSpPr/>
                  <p:nvPr/>
                </p:nvGrpSpPr>
                <p:grpSpPr>
                  <a:xfrm>
                    <a:off x="4139811" y="3028239"/>
                    <a:ext cx="587229" cy="440845"/>
                    <a:chOff x="4139811" y="3028239"/>
                    <a:chExt cx="587229" cy="440845"/>
                  </a:xfrm>
                </p:grpSpPr>
                <p:sp>
                  <p:nvSpPr>
                    <p:cNvPr id="578" name="楕円 577">
                      <a:extLst>
                        <a:ext uri="{FF2B5EF4-FFF2-40B4-BE49-F238E27FC236}">
                          <a16:creationId xmlns:a16="http://schemas.microsoft.com/office/drawing/2014/main" id="{ED4423EA-58BC-46C2-8E7C-D307B18A8FCA}"/>
                        </a:ext>
                      </a:extLst>
                    </p:cNvPr>
                    <p:cNvSpPr/>
                    <p:nvPr/>
                  </p:nvSpPr>
                  <p:spPr>
                    <a:xfrm rot="898387">
                      <a:off x="4260565" y="3191412"/>
                      <a:ext cx="77858" cy="249329"/>
                    </a:xfrm>
                    <a:prstGeom prst="ellipse">
                      <a:avLst/>
                    </a:prstGeom>
                    <a:solidFill>
                      <a:srgbClr val="C00000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79" name="楕円 578">
                      <a:extLst>
                        <a:ext uri="{FF2B5EF4-FFF2-40B4-BE49-F238E27FC236}">
                          <a16:creationId xmlns:a16="http://schemas.microsoft.com/office/drawing/2014/main" id="{FCC403FC-6E24-4019-A3A0-CD25C354E88C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225547" y="3191412"/>
                      <a:ext cx="77858" cy="24932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0" name="フリーフォーム: 図形 579">
                      <a:extLst>
                        <a:ext uri="{FF2B5EF4-FFF2-40B4-BE49-F238E27FC236}">
                          <a16:creationId xmlns:a16="http://schemas.microsoft.com/office/drawing/2014/main" id="{7AB5CD7A-7087-4D0A-BD70-FE1697FE598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86227" y="3028239"/>
                      <a:ext cx="440813" cy="440845"/>
                    </a:xfrm>
                    <a:custGeom>
                      <a:avLst/>
                      <a:gdLst>
                        <a:gd name="connsiteX0" fmla="*/ 220600 w 440813"/>
                        <a:gd name="connsiteY0" fmla="*/ 0 h 440845"/>
                        <a:gd name="connsiteX1" fmla="*/ 399783 w 440813"/>
                        <a:gd name="connsiteY1" fmla="*/ 92349 h 440845"/>
                        <a:gd name="connsiteX2" fmla="*/ 395667 w 440813"/>
                        <a:gd name="connsiteY2" fmla="*/ 354076 h 440845"/>
                        <a:gd name="connsiteX3" fmla="*/ 144357 w 440813"/>
                        <a:gd name="connsiteY3" fmla="*/ 427295 h 440845"/>
                        <a:gd name="connsiteX4" fmla="*/ 144784 w 440813"/>
                        <a:gd name="connsiteY4" fmla="*/ 426136 h 440845"/>
                        <a:gd name="connsiteX5" fmla="*/ 127001 w 440813"/>
                        <a:gd name="connsiteY5" fmla="*/ 422599 h 440845"/>
                        <a:gd name="connsiteX6" fmla="*/ 73842 w 440813"/>
                        <a:gd name="connsiteY6" fmla="*/ 343611 h 440845"/>
                        <a:gd name="connsiteX7" fmla="*/ 160879 w 440813"/>
                        <a:gd name="connsiteY7" fmla="*/ 257886 h 440845"/>
                        <a:gd name="connsiteX8" fmla="*/ 194758 w 440813"/>
                        <a:gd name="connsiteY8" fmla="*/ 264623 h 440845"/>
                        <a:gd name="connsiteX9" fmla="*/ 203581 w 440813"/>
                        <a:gd name="connsiteY9" fmla="*/ 270482 h 440845"/>
                        <a:gd name="connsiteX10" fmla="*/ 235310 w 440813"/>
                        <a:gd name="connsiteY10" fmla="*/ 271573 h 440845"/>
                        <a:gd name="connsiteX11" fmla="*/ 262771 w 440813"/>
                        <a:gd name="connsiteY11" fmla="*/ 252729 h 440845"/>
                        <a:gd name="connsiteX12" fmla="*/ 263766 w 440813"/>
                        <a:gd name="connsiteY12" fmla="*/ 189464 h 440845"/>
                        <a:gd name="connsiteX13" fmla="*/ 203606 w 440813"/>
                        <a:gd name="connsiteY13" fmla="*/ 169864 h 440845"/>
                        <a:gd name="connsiteX14" fmla="*/ 167143 w 440813"/>
                        <a:gd name="connsiteY14" fmla="*/ 221573 h 440845"/>
                        <a:gd name="connsiteX15" fmla="*/ 51 w 440813"/>
                        <a:gd name="connsiteY15" fmla="*/ 225184 h 440845"/>
                        <a:gd name="connsiteX16" fmla="*/ 150900 w 440813"/>
                        <a:gd name="connsiteY16" fmla="*/ 11263 h 440845"/>
                        <a:gd name="connsiteX17" fmla="*/ 220600 w 440813"/>
                        <a:gd name="connsiteY17" fmla="*/ 0 h 440845"/>
                        <a:gd name="connsiteX0" fmla="*/ 220600 w 440813"/>
                        <a:gd name="connsiteY0" fmla="*/ 0 h 440845"/>
                        <a:gd name="connsiteX1" fmla="*/ 399783 w 440813"/>
                        <a:gd name="connsiteY1" fmla="*/ 92349 h 440845"/>
                        <a:gd name="connsiteX2" fmla="*/ 395667 w 440813"/>
                        <a:gd name="connsiteY2" fmla="*/ 354076 h 440845"/>
                        <a:gd name="connsiteX3" fmla="*/ 144357 w 440813"/>
                        <a:gd name="connsiteY3" fmla="*/ 427295 h 440845"/>
                        <a:gd name="connsiteX4" fmla="*/ 144784 w 440813"/>
                        <a:gd name="connsiteY4" fmla="*/ 426136 h 440845"/>
                        <a:gd name="connsiteX5" fmla="*/ 127001 w 440813"/>
                        <a:gd name="connsiteY5" fmla="*/ 422599 h 440845"/>
                        <a:gd name="connsiteX6" fmla="*/ 73842 w 440813"/>
                        <a:gd name="connsiteY6" fmla="*/ 343611 h 440845"/>
                        <a:gd name="connsiteX7" fmla="*/ 160879 w 440813"/>
                        <a:gd name="connsiteY7" fmla="*/ 257886 h 440845"/>
                        <a:gd name="connsiteX8" fmla="*/ 194758 w 440813"/>
                        <a:gd name="connsiteY8" fmla="*/ 264623 h 440845"/>
                        <a:gd name="connsiteX9" fmla="*/ 203581 w 440813"/>
                        <a:gd name="connsiteY9" fmla="*/ 270482 h 440845"/>
                        <a:gd name="connsiteX10" fmla="*/ 235310 w 440813"/>
                        <a:gd name="connsiteY10" fmla="*/ 271573 h 440845"/>
                        <a:gd name="connsiteX11" fmla="*/ 262771 w 440813"/>
                        <a:gd name="connsiteY11" fmla="*/ 252729 h 440845"/>
                        <a:gd name="connsiteX12" fmla="*/ 263766 w 440813"/>
                        <a:gd name="connsiteY12" fmla="*/ 189464 h 440845"/>
                        <a:gd name="connsiteX13" fmla="*/ 203606 w 440813"/>
                        <a:gd name="connsiteY13" fmla="*/ 169864 h 440845"/>
                        <a:gd name="connsiteX14" fmla="*/ 167143 w 440813"/>
                        <a:gd name="connsiteY14" fmla="*/ 221573 h 440845"/>
                        <a:gd name="connsiteX15" fmla="*/ 51 w 440813"/>
                        <a:gd name="connsiteY15" fmla="*/ 225184 h 440845"/>
                        <a:gd name="connsiteX16" fmla="*/ 150900 w 440813"/>
                        <a:gd name="connsiteY16" fmla="*/ 11263 h 440845"/>
                        <a:gd name="connsiteX17" fmla="*/ 220600 w 440813"/>
                        <a:gd name="connsiteY17" fmla="*/ 0 h 440845"/>
                        <a:gd name="connsiteX0" fmla="*/ 220600 w 440813"/>
                        <a:gd name="connsiteY0" fmla="*/ 0 h 440845"/>
                        <a:gd name="connsiteX1" fmla="*/ 399783 w 440813"/>
                        <a:gd name="connsiteY1" fmla="*/ 92349 h 440845"/>
                        <a:gd name="connsiteX2" fmla="*/ 395667 w 440813"/>
                        <a:gd name="connsiteY2" fmla="*/ 354076 h 440845"/>
                        <a:gd name="connsiteX3" fmla="*/ 144357 w 440813"/>
                        <a:gd name="connsiteY3" fmla="*/ 427295 h 440845"/>
                        <a:gd name="connsiteX4" fmla="*/ 144784 w 440813"/>
                        <a:gd name="connsiteY4" fmla="*/ 426136 h 440845"/>
                        <a:gd name="connsiteX5" fmla="*/ 127001 w 440813"/>
                        <a:gd name="connsiteY5" fmla="*/ 422599 h 440845"/>
                        <a:gd name="connsiteX6" fmla="*/ 73842 w 440813"/>
                        <a:gd name="connsiteY6" fmla="*/ 343611 h 440845"/>
                        <a:gd name="connsiteX7" fmla="*/ 160879 w 440813"/>
                        <a:gd name="connsiteY7" fmla="*/ 257886 h 440845"/>
                        <a:gd name="connsiteX8" fmla="*/ 194758 w 440813"/>
                        <a:gd name="connsiteY8" fmla="*/ 264623 h 440845"/>
                        <a:gd name="connsiteX9" fmla="*/ 203581 w 440813"/>
                        <a:gd name="connsiteY9" fmla="*/ 270482 h 440845"/>
                        <a:gd name="connsiteX10" fmla="*/ 235310 w 440813"/>
                        <a:gd name="connsiteY10" fmla="*/ 271573 h 440845"/>
                        <a:gd name="connsiteX11" fmla="*/ 262771 w 440813"/>
                        <a:gd name="connsiteY11" fmla="*/ 252729 h 440845"/>
                        <a:gd name="connsiteX12" fmla="*/ 263766 w 440813"/>
                        <a:gd name="connsiteY12" fmla="*/ 189464 h 440845"/>
                        <a:gd name="connsiteX13" fmla="*/ 203606 w 440813"/>
                        <a:gd name="connsiteY13" fmla="*/ 169864 h 440845"/>
                        <a:gd name="connsiteX14" fmla="*/ 167143 w 440813"/>
                        <a:gd name="connsiteY14" fmla="*/ 221573 h 440845"/>
                        <a:gd name="connsiteX15" fmla="*/ 51 w 440813"/>
                        <a:gd name="connsiteY15" fmla="*/ 225184 h 440845"/>
                        <a:gd name="connsiteX16" fmla="*/ 150900 w 440813"/>
                        <a:gd name="connsiteY16" fmla="*/ 11263 h 440845"/>
                        <a:gd name="connsiteX17" fmla="*/ 220600 w 440813"/>
                        <a:gd name="connsiteY17" fmla="*/ 0 h 4408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440813" h="440845">
                          <a:moveTo>
                            <a:pt x="220600" y="0"/>
                          </a:moveTo>
                          <a:cubicBezTo>
                            <a:pt x="290333" y="73"/>
                            <a:pt x="357640" y="33325"/>
                            <a:pt x="399783" y="92349"/>
                          </a:cubicBezTo>
                          <a:cubicBezTo>
                            <a:pt x="455974" y="171048"/>
                            <a:pt x="454305" y="277183"/>
                            <a:pt x="395667" y="354076"/>
                          </a:cubicBezTo>
                          <a:cubicBezTo>
                            <a:pt x="337029" y="430969"/>
                            <a:pt x="235119" y="460661"/>
                            <a:pt x="144357" y="427295"/>
                          </a:cubicBezTo>
                          <a:lnTo>
                            <a:pt x="144784" y="426136"/>
                          </a:lnTo>
                          <a:lnTo>
                            <a:pt x="127001" y="422599"/>
                          </a:lnTo>
                          <a:cubicBezTo>
                            <a:pt x="95762" y="409586"/>
                            <a:pt x="73842" y="379120"/>
                            <a:pt x="73842" y="343611"/>
                          </a:cubicBezTo>
                          <a:cubicBezTo>
                            <a:pt x="73842" y="296266"/>
                            <a:pt x="112810" y="257886"/>
                            <a:pt x="160879" y="257886"/>
                          </a:cubicBezTo>
                          <a:cubicBezTo>
                            <a:pt x="172897" y="257886"/>
                            <a:pt x="184345" y="260285"/>
                            <a:pt x="194758" y="264623"/>
                          </a:cubicBezTo>
                          <a:lnTo>
                            <a:pt x="203581" y="270482"/>
                          </a:lnTo>
                          <a:lnTo>
                            <a:pt x="235310" y="271573"/>
                          </a:lnTo>
                          <a:cubicBezTo>
                            <a:pt x="245982" y="268464"/>
                            <a:pt x="255684" y="262023"/>
                            <a:pt x="262771" y="252729"/>
                          </a:cubicBezTo>
                          <a:cubicBezTo>
                            <a:pt x="276945" y="234142"/>
                            <a:pt x="277348" y="208487"/>
                            <a:pt x="263766" y="189464"/>
                          </a:cubicBezTo>
                          <a:cubicBezTo>
                            <a:pt x="250183" y="170441"/>
                            <a:pt x="225787" y="162493"/>
                            <a:pt x="203606" y="169864"/>
                          </a:cubicBezTo>
                          <a:cubicBezTo>
                            <a:pt x="181424" y="177235"/>
                            <a:pt x="166638" y="198204"/>
                            <a:pt x="167143" y="221573"/>
                          </a:cubicBezTo>
                          <a:cubicBezTo>
                            <a:pt x="-5235" y="315646"/>
                            <a:pt x="55748" y="223980"/>
                            <a:pt x="51" y="225184"/>
                          </a:cubicBezTo>
                          <a:cubicBezTo>
                            <a:pt x="-2038" y="128506"/>
                            <a:pt x="59134" y="41758"/>
                            <a:pt x="150900" y="11263"/>
                          </a:cubicBezTo>
                          <a:cubicBezTo>
                            <a:pt x="173842" y="3639"/>
                            <a:pt x="197356" y="-24"/>
                            <a:pt x="220600" y="0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571" name="二等辺三角形 570">
                    <a:extLst>
                      <a:ext uri="{FF2B5EF4-FFF2-40B4-BE49-F238E27FC236}">
                        <a16:creationId xmlns:a16="http://schemas.microsoft.com/office/drawing/2014/main" id="{635EC46A-A717-4064-A344-ECBF05DD8BA7}"/>
                      </a:ext>
                    </a:extLst>
                  </p:cNvPr>
                  <p:cNvSpPr/>
                  <p:nvPr/>
                </p:nvSpPr>
                <p:spPr>
                  <a:xfrm rot="12782294">
                    <a:off x="4562071" y="3064669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2" name="二等辺三角形 571">
                    <a:extLst>
                      <a:ext uri="{FF2B5EF4-FFF2-40B4-BE49-F238E27FC236}">
                        <a16:creationId xmlns:a16="http://schemas.microsoft.com/office/drawing/2014/main" id="{2094AB44-B84C-4FFE-B144-681DB6C59CAF}"/>
                      </a:ext>
                    </a:extLst>
                  </p:cNvPr>
                  <p:cNvSpPr/>
                  <p:nvPr/>
                </p:nvSpPr>
                <p:spPr>
                  <a:xfrm rot="15537102">
                    <a:off x="4636156" y="3159534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3" name="二等辺三角形 572">
                    <a:extLst>
                      <a:ext uri="{FF2B5EF4-FFF2-40B4-BE49-F238E27FC236}">
                        <a16:creationId xmlns:a16="http://schemas.microsoft.com/office/drawing/2014/main" id="{62734D3F-8E47-450C-9E23-8102B83197BE}"/>
                      </a:ext>
                    </a:extLst>
                  </p:cNvPr>
                  <p:cNvSpPr/>
                  <p:nvPr/>
                </p:nvSpPr>
                <p:spPr>
                  <a:xfrm rot="19478095">
                    <a:off x="4563269" y="3329175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4" name="二等辺三角形 573">
                    <a:extLst>
                      <a:ext uri="{FF2B5EF4-FFF2-40B4-BE49-F238E27FC236}">
                        <a16:creationId xmlns:a16="http://schemas.microsoft.com/office/drawing/2014/main" id="{2832393F-A4CF-443E-8101-59ED6B46B5A4}"/>
                      </a:ext>
                    </a:extLst>
                  </p:cNvPr>
                  <p:cNvSpPr/>
                  <p:nvPr/>
                </p:nvSpPr>
                <p:spPr>
                  <a:xfrm rot="17501834">
                    <a:off x="4627564" y="3260119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5" name="二等辺三角形 574">
                    <a:extLst>
                      <a:ext uri="{FF2B5EF4-FFF2-40B4-BE49-F238E27FC236}">
                        <a16:creationId xmlns:a16="http://schemas.microsoft.com/office/drawing/2014/main" id="{48F5CF38-4A9D-4AAC-843B-2FDBF48E22A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471584" y="3043238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6" name="二等辺三角形 575">
                    <a:extLst>
                      <a:ext uri="{FF2B5EF4-FFF2-40B4-BE49-F238E27FC236}">
                        <a16:creationId xmlns:a16="http://schemas.microsoft.com/office/drawing/2014/main" id="{2065B7BB-F57C-49E7-B207-BB4C33DD92D5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364428" y="3090862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7" name="二等辺三角形 576">
                    <a:extLst>
                      <a:ext uri="{FF2B5EF4-FFF2-40B4-BE49-F238E27FC236}">
                        <a16:creationId xmlns:a16="http://schemas.microsoft.com/office/drawing/2014/main" id="{4A7362B2-F4BD-4297-B2E4-ADCA0D5D349F}"/>
                      </a:ext>
                    </a:extLst>
                  </p:cNvPr>
                  <p:cNvSpPr/>
                  <p:nvPr/>
                </p:nvSpPr>
                <p:spPr>
                  <a:xfrm>
                    <a:off x="4483491" y="3357562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55" name="グループ化 554">
                  <a:extLst>
                    <a:ext uri="{FF2B5EF4-FFF2-40B4-BE49-F238E27FC236}">
                      <a16:creationId xmlns:a16="http://schemas.microsoft.com/office/drawing/2014/main" id="{069E292A-E84E-41FA-AB85-5570140CE2E5}"/>
                    </a:ext>
                  </a:extLst>
                </p:cNvPr>
                <p:cNvGrpSpPr/>
                <p:nvPr/>
              </p:nvGrpSpPr>
              <p:grpSpPr>
                <a:xfrm>
                  <a:off x="4574142" y="5561120"/>
                  <a:ext cx="518583" cy="339474"/>
                  <a:chOff x="4139811" y="3028239"/>
                  <a:chExt cx="587229" cy="440845"/>
                </a:xfrm>
              </p:grpSpPr>
              <p:grpSp>
                <p:nvGrpSpPr>
                  <p:cNvPr id="559" name="グループ化 558">
                    <a:extLst>
                      <a:ext uri="{FF2B5EF4-FFF2-40B4-BE49-F238E27FC236}">
                        <a16:creationId xmlns:a16="http://schemas.microsoft.com/office/drawing/2014/main" id="{47C9DABB-A7E4-4D31-98C3-54ABAF84ABC4}"/>
                      </a:ext>
                    </a:extLst>
                  </p:cNvPr>
                  <p:cNvGrpSpPr/>
                  <p:nvPr/>
                </p:nvGrpSpPr>
                <p:grpSpPr>
                  <a:xfrm>
                    <a:off x="4139811" y="3028239"/>
                    <a:ext cx="587229" cy="440845"/>
                    <a:chOff x="4139811" y="3028239"/>
                    <a:chExt cx="587229" cy="440845"/>
                  </a:xfrm>
                </p:grpSpPr>
                <p:sp>
                  <p:nvSpPr>
                    <p:cNvPr id="567" name="楕円 566">
                      <a:extLst>
                        <a:ext uri="{FF2B5EF4-FFF2-40B4-BE49-F238E27FC236}">
                          <a16:creationId xmlns:a16="http://schemas.microsoft.com/office/drawing/2014/main" id="{0BBBEE6C-B022-441A-9D7F-2AEA9F6B0880}"/>
                        </a:ext>
                      </a:extLst>
                    </p:cNvPr>
                    <p:cNvSpPr/>
                    <p:nvPr/>
                  </p:nvSpPr>
                  <p:spPr>
                    <a:xfrm rot="898387">
                      <a:off x="4260565" y="3191412"/>
                      <a:ext cx="77858" cy="249329"/>
                    </a:xfrm>
                    <a:prstGeom prst="ellipse">
                      <a:avLst/>
                    </a:prstGeom>
                    <a:solidFill>
                      <a:srgbClr val="C00000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68" name="楕円 567">
                      <a:extLst>
                        <a:ext uri="{FF2B5EF4-FFF2-40B4-BE49-F238E27FC236}">
                          <a16:creationId xmlns:a16="http://schemas.microsoft.com/office/drawing/2014/main" id="{379543DB-DDF2-442D-8002-605D3EB8CD39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225547" y="3191412"/>
                      <a:ext cx="77858" cy="24932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69" name="フリーフォーム: 図形 568">
                      <a:extLst>
                        <a:ext uri="{FF2B5EF4-FFF2-40B4-BE49-F238E27FC236}">
                          <a16:creationId xmlns:a16="http://schemas.microsoft.com/office/drawing/2014/main" id="{3E4143EF-08B3-4C31-80AD-DFC7F09269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86227" y="3028239"/>
                      <a:ext cx="440813" cy="440845"/>
                    </a:xfrm>
                    <a:custGeom>
                      <a:avLst/>
                      <a:gdLst>
                        <a:gd name="connsiteX0" fmla="*/ 220600 w 440813"/>
                        <a:gd name="connsiteY0" fmla="*/ 0 h 440845"/>
                        <a:gd name="connsiteX1" fmla="*/ 399783 w 440813"/>
                        <a:gd name="connsiteY1" fmla="*/ 92349 h 440845"/>
                        <a:gd name="connsiteX2" fmla="*/ 395667 w 440813"/>
                        <a:gd name="connsiteY2" fmla="*/ 354076 h 440845"/>
                        <a:gd name="connsiteX3" fmla="*/ 144357 w 440813"/>
                        <a:gd name="connsiteY3" fmla="*/ 427295 h 440845"/>
                        <a:gd name="connsiteX4" fmla="*/ 144784 w 440813"/>
                        <a:gd name="connsiteY4" fmla="*/ 426136 h 440845"/>
                        <a:gd name="connsiteX5" fmla="*/ 127001 w 440813"/>
                        <a:gd name="connsiteY5" fmla="*/ 422599 h 440845"/>
                        <a:gd name="connsiteX6" fmla="*/ 73842 w 440813"/>
                        <a:gd name="connsiteY6" fmla="*/ 343611 h 440845"/>
                        <a:gd name="connsiteX7" fmla="*/ 160879 w 440813"/>
                        <a:gd name="connsiteY7" fmla="*/ 257886 h 440845"/>
                        <a:gd name="connsiteX8" fmla="*/ 194758 w 440813"/>
                        <a:gd name="connsiteY8" fmla="*/ 264623 h 440845"/>
                        <a:gd name="connsiteX9" fmla="*/ 203581 w 440813"/>
                        <a:gd name="connsiteY9" fmla="*/ 270482 h 440845"/>
                        <a:gd name="connsiteX10" fmla="*/ 235310 w 440813"/>
                        <a:gd name="connsiteY10" fmla="*/ 271573 h 440845"/>
                        <a:gd name="connsiteX11" fmla="*/ 262771 w 440813"/>
                        <a:gd name="connsiteY11" fmla="*/ 252729 h 440845"/>
                        <a:gd name="connsiteX12" fmla="*/ 263766 w 440813"/>
                        <a:gd name="connsiteY12" fmla="*/ 189464 h 440845"/>
                        <a:gd name="connsiteX13" fmla="*/ 203606 w 440813"/>
                        <a:gd name="connsiteY13" fmla="*/ 169864 h 440845"/>
                        <a:gd name="connsiteX14" fmla="*/ 167143 w 440813"/>
                        <a:gd name="connsiteY14" fmla="*/ 221573 h 440845"/>
                        <a:gd name="connsiteX15" fmla="*/ 51 w 440813"/>
                        <a:gd name="connsiteY15" fmla="*/ 225184 h 440845"/>
                        <a:gd name="connsiteX16" fmla="*/ 150900 w 440813"/>
                        <a:gd name="connsiteY16" fmla="*/ 11263 h 440845"/>
                        <a:gd name="connsiteX17" fmla="*/ 220600 w 440813"/>
                        <a:gd name="connsiteY17" fmla="*/ 0 h 440845"/>
                        <a:gd name="connsiteX0" fmla="*/ 220600 w 440813"/>
                        <a:gd name="connsiteY0" fmla="*/ 0 h 440845"/>
                        <a:gd name="connsiteX1" fmla="*/ 399783 w 440813"/>
                        <a:gd name="connsiteY1" fmla="*/ 92349 h 440845"/>
                        <a:gd name="connsiteX2" fmla="*/ 395667 w 440813"/>
                        <a:gd name="connsiteY2" fmla="*/ 354076 h 440845"/>
                        <a:gd name="connsiteX3" fmla="*/ 144357 w 440813"/>
                        <a:gd name="connsiteY3" fmla="*/ 427295 h 440845"/>
                        <a:gd name="connsiteX4" fmla="*/ 144784 w 440813"/>
                        <a:gd name="connsiteY4" fmla="*/ 426136 h 440845"/>
                        <a:gd name="connsiteX5" fmla="*/ 127001 w 440813"/>
                        <a:gd name="connsiteY5" fmla="*/ 422599 h 440845"/>
                        <a:gd name="connsiteX6" fmla="*/ 73842 w 440813"/>
                        <a:gd name="connsiteY6" fmla="*/ 343611 h 440845"/>
                        <a:gd name="connsiteX7" fmla="*/ 160879 w 440813"/>
                        <a:gd name="connsiteY7" fmla="*/ 257886 h 440845"/>
                        <a:gd name="connsiteX8" fmla="*/ 194758 w 440813"/>
                        <a:gd name="connsiteY8" fmla="*/ 264623 h 440845"/>
                        <a:gd name="connsiteX9" fmla="*/ 203581 w 440813"/>
                        <a:gd name="connsiteY9" fmla="*/ 270482 h 440845"/>
                        <a:gd name="connsiteX10" fmla="*/ 235310 w 440813"/>
                        <a:gd name="connsiteY10" fmla="*/ 271573 h 440845"/>
                        <a:gd name="connsiteX11" fmla="*/ 262771 w 440813"/>
                        <a:gd name="connsiteY11" fmla="*/ 252729 h 440845"/>
                        <a:gd name="connsiteX12" fmla="*/ 263766 w 440813"/>
                        <a:gd name="connsiteY12" fmla="*/ 189464 h 440845"/>
                        <a:gd name="connsiteX13" fmla="*/ 203606 w 440813"/>
                        <a:gd name="connsiteY13" fmla="*/ 169864 h 440845"/>
                        <a:gd name="connsiteX14" fmla="*/ 167143 w 440813"/>
                        <a:gd name="connsiteY14" fmla="*/ 221573 h 440845"/>
                        <a:gd name="connsiteX15" fmla="*/ 51 w 440813"/>
                        <a:gd name="connsiteY15" fmla="*/ 225184 h 440845"/>
                        <a:gd name="connsiteX16" fmla="*/ 150900 w 440813"/>
                        <a:gd name="connsiteY16" fmla="*/ 11263 h 440845"/>
                        <a:gd name="connsiteX17" fmla="*/ 220600 w 440813"/>
                        <a:gd name="connsiteY17" fmla="*/ 0 h 440845"/>
                        <a:gd name="connsiteX0" fmla="*/ 220600 w 440813"/>
                        <a:gd name="connsiteY0" fmla="*/ 0 h 440845"/>
                        <a:gd name="connsiteX1" fmla="*/ 399783 w 440813"/>
                        <a:gd name="connsiteY1" fmla="*/ 92349 h 440845"/>
                        <a:gd name="connsiteX2" fmla="*/ 395667 w 440813"/>
                        <a:gd name="connsiteY2" fmla="*/ 354076 h 440845"/>
                        <a:gd name="connsiteX3" fmla="*/ 144357 w 440813"/>
                        <a:gd name="connsiteY3" fmla="*/ 427295 h 440845"/>
                        <a:gd name="connsiteX4" fmla="*/ 144784 w 440813"/>
                        <a:gd name="connsiteY4" fmla="*/ 426136 h 440845"/>
                        <a:gd name="connsiteX5" fmla="*/ 127001 w 440813"/>
                        <a:gd name="connsiteY5" fmla="*/ 422599 h 440845"/>
                        <a:gd name="connsiteX6" fmla="*/ 73842 w 440813"/>
                        <a:gd name="connsiteY6" fmla="*/ 343611 h 440845"/>
                        <a:gd name="connsiteX7" fmla="*/ 160879 w 440813"/>
                        <a:gd name="connsiteY7" fmla="*/ 257886 h 440845"/>
                        <a:gd name="connsiteX8" fmla="*/ 194758 w 440813"/>
                        <a:gd name="connsiteY8" fmla="*/ 264623 h 440845"/>
                        <a:gd name="connsiteX9" fmla="*/ 203581 w 440813"/>
                        <a:gd name="connsiteY9" fmla="*/ 270482 h 440845"/>
                        <a:gd name="connsiteX10" fmla="*/ 235310 w 440813"/>
                        <a:gd name="connsiteY10" fmla="*/ 271573 h 440845"/>
                        <a:gd name="connsiteX11" fmla="*/ 262771 w 440813"/>
                        <a:gd name="connsiteY11" fmla="*/ 252729 h 440845"/>
                        <a:gd name="connsiteX12" fmla="*/ 263766 w 440813"/>
                        <a:gd name="connsiteY12" fmla="*/ 189464 h 440845"/>
                        <a:gd name="connsiteX13" fmla="*/ 203606 w 440813"/>
                        <a:gd name="connsiteY13" fmla="*/ 169864 h 440845"/>
                        <a:gd name="connsiteX14" fmla="*/ 167143 w 440813"/>
                        <a:gd name="connsiteY14" fmla="*/ 221573 h 440845"/>
                        <a:gd name="connsiteX15" fmla="*/ 51 w 440813"/>
                        <a:gd name="connsiteY15" fmla="*/ 225184 h 440845"/>
                        <a:gd name="connsiteX16" fmla="*/ 150900 w 440813"/>
                        <a:gd name="connsiteY16" fmla="*/ 11263 h 440845"/>
                        <a:gd name="connsiteX17" fmla="*/ 220600 w 440813"/>
                        <a:gd name="connsiteY17" fmla="*/ 0 h 4408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440813" h="440845">
                          <a:moveTo>
                            <a:pt x="220600" y="0"/>
                          </a:moveTo>
                          <a:cubicBezTo>
                            <a:pt x="290333" y="73"/>
                            <a:pt x="357640" y="33325"/>
                            <a:pt x="399783" y="92349"/>
                          </a:cubicBezTo>
                          <a:cubicBezTo>
                            <a:pt x="455974" y="171048"/>
                            <a:pt x="454305" y="277183"/>
                            <a:pt x="395667" y="354076"/>
                          </a:cubicBezTo>
                          <a:cubicBezTo>
                            <a:pt x="337029" y="430969"/>
                            <a:pt x="235119" y="460661"/>
                            <a:pt x="144357" y="427295"/>
                          </a:cubicBezTo>
                          <a:lnTo>
                            <a:pt x="144784" y="426136"/>
                          </a:lnTo>
                          <a:lnTo>
                            <a:pt x="127001" y="422599"/>
                          </a:lnTo>
                          <a:cubicBezTo>
                            <a:pt x="95762" y="409586"/>
                            <a:pt x="73842" y="379120"/>
                            <a:pt x="73842" y="343611"/>
                          </a:cubicBezTo>
                          <a:cubicBezTo>
                            <a:pt x="73842" y="296266"/>
                            <a:pt x="112810" y="257886"/>
                            <a:pt x="160879" y="257886"/>
                          </a:cubicBezTo>
                          <a:cubicBezTo>
                            <a:pt x="172897" y="257886"/>
                            <a:pt x="184345" y="260285"/>
                            <a:pt x="194758" y="264623"/>
                          </a:cubicBezTo>
                          <a:lnTo>
                            <a:pt x="203581" y="270482"/>
                          </a:lnTo>
                          <a:lnTo>
                            <a:pt x="235310" y="271573"/>
                          </a:lnTo>
                          <a:cubicBezTo>
                            <a:pt x="245982" y="268464"/>
                            <a:pt x="255684" y="262023"/>
                            <a:pt x="262771" y="252729"/>
                          </a:cubicBezTo>
                          <a:cubicBezTo>
                            <a:pt x="276945" y="234142"/>
                            <a:pt x="277348" y="208487"/>
                            <a:pt x="263766" y="189464"/>
                          </a:cubicBezTo>
                          <a:cubicBezTo>
                            <a:pt x="250183" y="170441"/>
                            <a:pt x="225787" y="162493"/>
                            <a:pt x="203606" y="169864"/>
                          </a:cubicBezTo>
                          <a:cubicBezTo>
                            <a:pt x="181424" y="177235"/>
                            <a:pt x="166638" y="198204"/>
                            <a:pt x="167143" y="221573"/>
                          </a:cubicBezTo>
                          <a:cubicBezTo>
                            <a:pt x="-5235" y="315646"/>
                            <a:pt x="55748" y="223980"/>
                            <a:pt x="51" y="225184"/>
                          </a:cubicBezTo>
                          <a:cubicBezTo>
                            <a:pt x="-2038" y="128506"/>
                            <a:pt x="59134" y="41758"/>
                            <a:pt x="150900" y="11263"/>
                          </a:cubicBezTo>
                          <a:cubicBezTo>
                            <a:pt x="173842" y="3639"/>
                            <a:pt x="197356" y="-24"/>
                            <a:pt x="220600" y="0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560" name="二等辺三角形 559">
                    <a:extLst>
                      <a:ext uri="{FF2B5EF4-FFF2-40B4-BE49-F238E27FC236}">
                        <a16:creationId xmlns:a16="http://schemas.microsoft.com/office/drawing/2014/main" id="{F106C766-6E68-412C-9731-2CED262EF135}"/>
                      </a:ext>
                    </a:extLst>
                  </p:cNvPr>
                  <p:cNvSpPr/>
                  <p:nvPr/>
                </p:nvSpPr>
                <p:spPr>
                  <a:xfrm rot="12782294">
                    <a:off x="4562071" y="3064669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1" name="二等辺三角形 560">
                    <a:extLst>
                      <a:ext uri="{FF2B5EF4-FFF2-40B4-BE49-F238E27FC236}">
                        <a16:creationId xmlns:a16="http://schemas.microsoft.com/office/drawing/2014/main" id="{B9E5B3EA-5787-4BE6-ABC0-9D700F58CA6A}"/>
                      </a:ext>
                    </a:extLst>
                  </p:cNvPr>
                  <p:cNvSpPr/>
                  <p:nvPr/>
                </p:nvSpPr>
                <p:spPr>
                  <a:xfrm rot="15537102">
                    <a:off x="4636156" y="3159534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2" name="二等辺三角形 561">
                    <a:extLst>
                      <a:ext uri="{FF2B5EF4-FFF2-40B4-BE49-F238E27FC236}">
                        <a16:creationId xmlns:a16="http://schemas.microsoft.com/office/drawing/2014/main" id="{3A43E5DB-1EDE-4B9F-BD9F-57153E28A856}"/>
                      </a:ext>
                    </a:extLst>
                  </p:cNvPr>
                  <p:cNvSpPr/>
                  <p:nvPr/>
                </p:nvSpPr>
                <p:spPr>
                  <a:xfrm rot="19478095">
                    <a:off x="4563269" y="3329175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3" name="二等辺三角形 562">
                    <a:extLst>
                      <a:ext uri="{FF2B5EF4-FFF2-40B4-BE49-F238E27FC236}">
                        <a16:creationId xmlns:a16="http://schemas.microsoft.com/office/drawing/2014/main" id="{10C3A150-1DA6-41B5-919C-3D6198787971}"/>
                      </a:ext>
                    </a:extLst>
                  </p:cNvPr>
                  <p:cNvSpPr/>
                  <p:nvPr/>
                </p:nvSpPr>
                <p:spPr>
                  <a:xfrm rot="17501834">
                    <a:off x="4627564" y="3260119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4" name="二等辺三角形 563">
                    <a:extLst>
                      <a:ext uri="{FF2B5EF4-FFF2-40B4-BE49-F238E27FC236}">
                        <a16:creationId xmlns:a16="http://schemas.microsoft.com/office/drawing/2014/main" id="{29A7267B-672E-4E4E-A8D4-C591C358951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471584" y="3043238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5" name="二等辺三角形 564">
                    <a:extLst>
                      <a:ext uri="{FF2B5EF4-FFF2-40B4-BE49-F238E27FC236}">
                        <a16:creationId xmlns:a16="http://schemas.microsoft.com/office/drawing/2014/main" id="{47BE0755-3E8D-4A89-ACA9-2F6BE342B912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364428" y="3090862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6" name="二等辺三角形 565">
                    <a:extLst>
                      <a:ext uri="{FF2B5EF4-FFF2-40B4-BE49-F238E27FC236}">
                        <a16:creationId xmlns:a16="http://schemas.microsoft.com/office/drawing/2014/main" id="{0DDC0351-B86A-45BA-A644-518987EC56A5}"/>
                      </a:ext>
                    </a:extLst>
                  </p:cNvPr>
                  <p:cNvSpPr/>
                  <p:nvPr/>
                </p:nvSpPr>
                <p:spPr>
                  <a:xfrm>
                    <a:off x="4483491" y="3357562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56" name="小波 161">
                  <a:extLst>
                    <a:ext uri="{FF2B5EF4-FFF2-40B4-BE49-F238E27FC236}">
                      <a16:creationId xmlns:a16="http://schemas.microsoft.com/office/drawing/2014/main" id="{263013A8-D1F4-42FF-8506-A704950EC071}"/>
                    </a:ext>
                  </a:extLst>
                </p:cNvPr>
                <p:cNvSpPr/>
                <p:nvPr/>
              </p:nvSpPr>
              <p:spPr>
                <a:xfrm rot="9900000">
                  <a:off x="5680998" y="4634118"/>
                  <a:ext cx="410953" cy="326071"/>
                </a:xfrm>
                <a:custGeom>
                  <a:avLst/>
                  <a:gdLst>
                    <a:gd name="connsiteX0" fmla="*/ 0 w 567790"/>
                    <a:gd name="connsiteY0" fmla="*/ 27454 h 439259"/>
                    <a:gd name="connsiteX1" fmla="*/ 283895 w 567790"/>
                    <a:gd name="connsiteY1" fmla="*/ 27454 h 439259"/>
                    <a:gd name="connsiteX2" fmla="*/ 567790 w 567790"/>
                    <a:gd name="connsiteY2" fmla="*/ 27454 h 439259"/>
                    <a:gd name="connsiteX3" fmla="*/ 567790 w 567790"/>
                    <a:gd name="connsiteY3" fmla="*/ 411805 h 439259"/>
                    <a:gd name="connsiteX4" fmla="*/ 283895 w 567790"/>
                    <a:gd name="connsiteY4" fmla="*/ 411805 h 439259"/>
                    <a:gd name="connsiteX5" fmla="*/ 0 w 567790"/>
                    <a:gd name="connsiteY5" fmla="*/ 411805 h 439259"/>
                    <a:gd name="connsiteX6" fmla="*/ 0 w 567790"/>
                    <a:gd name="connsiteY6" fmla="*/ 27454 h 439259"/>
                    <a:gd name="connsiteX0" fmla="*/ 0 w 574140"/>
                    <a:gd name="connsiteY0" fmla="*/ 83812 h 412030"/>
                    <a:gd name="connsiteX1" fmla="*/ 290245 w 574140"/>
                    <a:gd name="connsiteY1" fmla="*/ 1262 h 412030"/>
                    <a:gd name="connsiteX2" fmla="*/ 574140 w 574140"/>
                    <a:gd name="connsiteY2" fmla="*/ 1262 h 412030"/>
                    <a:gd name="connsiteX3" fmla="*/ 574140 w 574140"/>
                    <a:gd name="connsiteY3" fmla="*/ 385613 h 412030"/>
                    <a:gd name="connsiteX4" fmla="*/ 290245 w 574140"/>
                    <a:gd name="connsiteY4" fmla="*/ 385613 h 412030"/>
                    <a:gd name="connsiteX5" fmla="*/ 6350 w 574140"/>
                    <a:gd name="connsiteY5" fmla="*/ 385613 h 412030"/>
                    <a:gd name="connsiteX6" fmla="*/ 0 w 574140"/>
                    <a:gd name="connsiteY6" fmla="*/ 83812 h 412030"/>
                    <a:gd name="connsiteX0" fmla="*/ 1543 w 575683"/>
                    <a:gd name="connsiteY0" fmla="*/ 83812 h 412030"/>
                    <a:gd name="connsiteX1" fmla="*/ 291788 w 575683"/>
                    <a:gd name="connsiteY1" fmla="*/ 1262 h 412030"/>
                    <a:gd name="connsiteX2" fmla="*/ 575683 w 575683"/>
                    <a:gd name="connsiteY2" fmla="*/ 1262 h 412030"/>
                    <a:gd name="connsiteX3" fmla="*/ 575683 w 575683"/>
                    <a:gd name="connsiteY3" fmla="*/ 385613 h 412030"/>
                    <a:gd name="connsiteX4" fmla="*/ 291788 w 575683"/>
                    <a:gd name="connsiteY4" fmla="*/ 385613 h 412030"/>
                    <a:gd name="connsiteX5" fmla="*/ 7893 w 575683"/>
                    <a:gd name="connsiteY5" fmla="*/ 385613 h 412030"/>
                    <a:gd name="connsiteX6" fmla="*/ 1543 w 575683"/>
                    <a:gd name="connsiteY6" fmla="*/ 83812 h 412030"/>
                    <a:gd name="connsiteX0" fmla="*/ 17713 w 591853"/>
                    <a:gd name="connsiteY0" fmla="*/ 83812 h 414433"/>
                    <a:gd name="connsiteX1" fmla="*/ 307958 w 591853"/>
                    <a:gd name="connsiteY1" fmla="*/ 1262 h 414433"/>
                    <a:gd name="connsiteX2" fmla="*/ 591853 w 591853"/>
                    <a:gd name="connsiteY2" fmla="*/ 1262 h 414433"/>
                    <a:gd name="connsiteX3" fmla="*/ 591853 w 591853"/>
                    <a:gd name="connsiteY3" fmla="*/ 385613 h 414433"/>
                    <a:gd name="connsiteX4" fmla="*/ 307958 w 591853"/>
                    <a:gd name="connsiteY4" fmla="*/ 385613 h 414433"/>
                    <a:gd name="connsiteX5" fmla="*/ 30413 w 591853"/>
                    <a:gd name="connsiteY5" fmla="*/ 404663 h 414433"/>
                    <a:gd name="connsiteX6" fmla="*/ 17713 w 591853"/>
                    <a:gd name="connsiteY6" fmla="*/ 83812 h 414433"/>
                    <a:gd name="connsiteX0" fmla="*/ 44536 w 618676"/>
                    <a:gd name="connsiteY0" fmla="*/ 83812 h 414433"/>
                    <a:gd name="connsiteX1" fmla="*/ 334781 w 618676"/>
                    <a:gd name="connsiteY1" fmla="*/ 1262 h 414433"/>
                    <a:gd name="connsiteX2" fmla="*/ 618676 w 618676"/>
                    <a:gd name="connsiteY2" fmla="*/ 1262 h 414433"/>
                    <a:gd name="connsiteX3" fmla="*/ 618676 w 618676"/>
                    <a:gd name="connsiteY3" fmla="*/ 385613 h 414433"/>
                    <a:gd name="connsiteX4" fmla="*/ 334781 w 618676"/>
                    <a:gd name="connsiteY4" fmla="*/ 385613 h 414433"/>
                    <a:gd name="connsiteX5" fmla="*/ 57236 w 618676"/>
                    <a:gd name="connsiteY5" fmla="*/ 404663 h 414433"/>
                    <a:gd name="connsiteX6" fmla="*/ 44536 w 618676"/>
                    <a:gd name="connsiteY6" fmla="*/ 83812 h 414433"/>
                    <a:gd name="connsiteX0" fmla="*/ 44536 w 629964"/>
                    <a:gd name="connsiteY0" fmla="*/ 83812 h 414433"/>
                    <a:gd name="connsiteX1" fmla="*/ 334781 w 629964"/>
                    <a:gd name="connsiteY1" fmla="*/ 1262 h 414433"/>
                    <a:gd name="connsiteX2" fmla="*/ 618676 w 629964"/>
                    <a:gd name="connsiteY2" fmla="*/ 1262 h 414433"/>
                    <a:gd name="connsiteX3" fmla="*/ 618676 w 629964"/>
                    <a:gd name="connsiteY3" fmla="*/ 385613 h 414433"/>
                    <a:gd name="connsiteX4" fmla="*/ 334781 w 629964"/>
                    <a:gd name="connsiteY4" fmla="*/ 385613 h 414433"/>
                    <a:gd name="connsiteX5" fmla="*/ 57236 w 629964"/>
                    <a:gd name="connsiteY5" fmla="*/ 404663 h 414433"/>
                    <a:gd name="connsiteX6" fmla="*/ 44536 w 629964"/>
                    <a:gd name="connsiteY6" fmla="*/ 83812 h 414433"/>
                    <a:gd name="connsiteX0" fmla="*/ 44536 w 629964"/>
                    <a:gd name="connsiteY0" fmla="*/ 83812 h 414433"/>
                    <a:gd name="connsiteX1" fmla="*/ 334781 w 629964"/>
                    <a:gd name="connsiteY1" fmla="*/ 1262 h 414433"/>
                    <a:gd name="connsiteX2" fmla="*/ 618676 w 629964"/>
                    <a:gd name="connsiteY2" fmla="*/ 1262 h 414433"/>
                    <a:gd name="connsiteX3" fmla="*/ 618676 w 629964"/>
                    <a:gd name="connsiteY3" fmla="*/ 385613 h 414433"/>
                    <a:gd name="connsiteX4" fmla="*/ 334781 w 629964"/>
                    <a:gd name="connsiteY4" fmla="*/ 385613 h 414433"/>
                    <a:gd name="connsiteX5" fmla="*/ 57236 w 629964"/>
                    <a:gd name="connsiteY5" fmla="*/ 404663 h 414433"/>
                    <a:gd name="connsiteX6" fmla="*/ 44536 w 629964"/>
                    <a:gd name="connsiteY6" fmla="*/ 83812 h 414433"/>
                    <a:gd name="connsiteX0" fmla="*/ 44536 w 629964"/>
                    <a:gd name="connsiteY0" fmla="*/ 84453 h 415074"/>
                    <a:gd name="connsiteX1" fmla="*/ 334781 w 629964"/>
                    <a:gd name="connsiteY1" fmla="*/ 1903 h 415074"/>
                    <a:gd name="connsiteX2" fmla="*/ 618676 w 629964"/>
                    <a:gd name="connsiteY2" fmla="*/ 1903 h 415074"/>
                    <a:gd name="connsiteX3" fmla="*/ 618676 w 629964"/>
                    <a:gd name="connsiteY3" fmla="*/ 386254 h 415074"/>
                    <a:gd name="connsiteX4" fmla="*/ 334781 w 629964"/>
                    <a:gd name="connsiteY4" fmla="*/ 386254 h 415074"/>
                    <a:gd name="connsiteX5" fmla="*/ 57236 w 629964"/>
                    <a:gd name="connsiteY5" fmla="*/ 405304 h 415074"/>
                    <a:gd name="connsiteX6" fmla="*/ 44536 w 629964"/>
                    <a:gd name="connsiteY6" fmla="*/ 84453 h 415074"/>
                    <a:gd name="connsiteX0" fmla="*/ 44536 w 637726"/>
                    <a:gd name="connsiteY0" fmla="*/ 84453 h 415074"/>
                    <a:gd name="connsiteX1" fmla="*/ 334781 w 637726"/>
                    <a:gd name="connsiteY1" fmla="*/ 1903 h 415074"/>
                    <a:gd name="connsiteX2" fmla="*/ 618676 w 637726"/>
                    <a:gd name="connsiteY2" fmla="*/ 1903 h 415074"/>
                    <a:gd name="connsiteX3" fmla="*/ 618676 w 637726"/>
                    <a:gd name="connsiteY3" fmla="*/ 386254 h 415074"/>
                    <a:gd name="connsiteX4" fmla="*/ 334781 w 637726"/>
                    <a:gd name="connsiteY4" fmla="*/ 386254 h 415074"/>
                    <a:gd name="connsiteX5" fmla="*/ 57236 w 637726"/>
                    <a:gd name="connsiteY5" fmla="*/ 405304 h 415074"/>
                    <a:gd name="connsiteX6" fmla="*/ 44536 w 637726"/>
                    <a:gd name="connsiteY6" fmla="*/ 84453 h 415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7726" h="415074">
                      <a:moveTo>
                        <a:pt x="44536" y="84453"/>
                      </a:moveTo>
                      <a:cubicBezTo>
                        <a:pt x="90793" y="17220"/>
                        <a:pt x="239091" y="15661"/>
                        <a:pt x="334781" y="1903"/>
                      </a:cubicBezTo>
                      <a:cubicBezTo>
                        <a:pt x="430471" y="-11855"/>
                        <a:pt x="543094" y="55315"/>
                        <a:pt x="618676" y="1903"/>
                      </a:cubicBezTo>
                      <a:cubicBezTo>
                        <a:pt x="644076" y="66520"/>
                        <a:pt x="644076" y="347037"/>
                        <a:pt x="618676" y="386254"/>
                      </a:cubicBezTo>
                      <a:cubicBezTo>
                        <a:pt x="524044" y="477767"/>
                        <a:pt x="429413" y="294742"/>
                        <a:pt x="334781" y="386254"/>
                      </a:cubicBezTo>
                      <a:cubicBezTo>
                        <a:pt x="240149" y="477767"/>
                        <a:pt x="151868" y="313792"/>
                        <a:pt x="57236" y="405304"/>
                      </a:cubicBezTo>
                      <a:cubicBezTo>
                        <a:pt x="-31664" y="416887"/>
                        <a:pt x="-1721" y="151686"/>
                        <a:pt x="44536" y="84453"/>
                      </a:cubicBez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7" name="小波 161">
                  <a:extLst>
                    <a:ext uri="{FF2B5EF4-FFF2-40B4-BE49-F238E27FC236}">
                      <a16:creationId xmlns:a16="http://schemas.microsoft.com/office/drawing/2014/main" id="{10A7EA50-06CE-419E-9C4F-2930251A1A07}"/>
                    </a:ext>
                  </a:extLst>
                </p:cNvPr>
                <p:cNvSpPr/>
                <p:nvPr/>
              </p:nvSpPr>
              <p:spPr>
                <a:xfrm rot="9900000">
                  <a:off x="5010288" y="4377315"/>
                  <a:ext cx="410953" cy="326071"/>
                </a:xfrm>
                <a:custGeom>
                  <a:avLst/>
                  <a:gdLst>
                    <a:gd name="connsiteX0" fmla="*/ 0 w 567790"/>
                    <a:gd name="connsiteY0" fmla="*/ 27454 h 439259"/>
                    <a:gd name="connsiteX1" fmla="*/ 283895 w 567790"/>
                    <a:gd name="connsiteY1" fmla="*/ 27454 h 439259"/>
                    <a:gd name="connsiteX2" fmla="*/ 567790 w 567790"/>
                    <a:gd name="connsiteY2" fmla="*/ 27454 h 439259"/>
                    <a:gd name="connsiteX3" fmla="*/ 567790 w 567790"/>
                    <a:gd name="connsiteY3" fmla="*/ 411805 h 439259"/>
                    <a:gd name="connsiteX4" fmla="*/ 283895 w 567790"/>
                    <a:gd name="connsiteY4" fmla="*/ 411805 h 439259"/>
                    <a:gd name="connsiteX5" fmla="*/ 0 w 567790"/>
                    <a:gd name="connsiteY5" fmla="*/ 411805 h 439259"/>
                    <a:gd name="connsiteX6" fmla="*/ 0 w 567790"/>
                    <a:gd name="connsiteY6" fmla="*/ 27454 h 439259"/>
                    <a:gd name="connsiteX0" fmla="*/ 0 w 574140"/>
                    <a:gd name="connsiteY0" fmla="*/ 83812 h 412030"/>
                    <a:gd name="connsiteX1" fmla="*/ 290245 w 574140"/>
                    <a:gd name="connsiteY1" fmla="*/ 1262 h 412030"/>
                    <a:gd name="connsiteX2" fmla="*/ 574140 w 574140"/>
                    <a:gd name="connsiteY2" fmla="*/ 1262 h 412030"/>
                    <a:gd name="connsiteX3" fmla="*/ 574140 w 574140"/>
                    <a:gd name="connsiteY3" fmla="*/ 385613 h 412030"/>
                    <a:gd name="connsiteX4" fmla="*/ 290245 w 574140"/>
                    <a:gd name="connsiteY4" fmla="*/ 385613 h 412030"/>
                    <a:gd name="connsiteX5" fmla="*/ 6350 w 574140"/>
                    <a:gd name="connsiteY5" fmla="*/ 385613 h 412030"/>
                    <a:gd name="connsiteX6" fmla="*/ 0 w 574140"/>
                    <a:gd name="connsiteY6" fmla="*/ 83812 h 412030"/>
                    <a:gd name="connsiteX0" fmla="*/ 1543 w 575683"/>
                    <a:gd name="connsiteY0" fmla="*/ 83812 h 412030"/>
                    <a:gd name="connsiteX1" fmla="*/ 291788 w 575683"/>
                    <a:gd name="connsiteY1" fmla="*/ 1262 h 412030"/>
                    <a:gd name="connsiteX2" fmla="*/ 575683 w 575683"/>
                    <a:gd name="connsiteY2" fmla="*/ 1262 h 412030"/>
                    <a:gd name="connsiteX3" fmla="*/ 575683 w 575683"/>
                    <a:gd name="connsiteY3" fmla="*/ 385613 h 412030"/>
                    <a:gd name="connsiteX4" fmla="*/ 291788 w 575683"/>
                    <a:gd name="connsiteY4" fmla="*/ 385613 h 412030"/>
                    <a:gd name="connsiteX5" fmla="*/ 7893 w 575683"/>
                    <a:gd name="connsiteY5" fmla="*/ 385613 h 412030"/>
                    <a:gd name="connsiteX6" fmla="*/ 1543 w 575683"/>
                    <a:gd name="connsiteY6" fmla="*/ 83812 h 412030"/>
                    <a:gd name="connsiteX0" fmla="*/ 17713 w 591853"/>
                    <a:gd name="connsiteY0" fmla="*/ 83812 h 414433"/>
                    <a:gd name="connsiteX1" fmla="*/ 307958 w 591853"/>
                    <a:gd name="connsiteY1" fmla="*/ 1262 h 414433"/>
                    <a:gd name="connsiteX2" fmla="*/ 591853 w 591853"/>
                    <a:gd name="connsiteY2" fmla="*/ 1262 h 414433"/>
                    <a:gd name="connsiteX3" fmla="*/ 591853 w 591853"/>
                    <a:gd name="connsiteY3" fmla="*/ 385613 h 414433"/>
                    <a:gd name="connsiteX4" fmla="*/ 307958 w 591853"/>
                    <a:gd name="connsiteY4" fmla="*/ 385613 h 414433"/>
                    <a:gd name="connsiteX5" fmla="*/ 30413 w 591853"/>
                    <a:gd name="connsiteY5" fmla="*/ 404663 h 414433"/>
                    <a:gd name="connsiteX6" fmla="*/ 17713 w 591853"/>
                    <a:gd name="connsiteY6" fmla="*/ 83812 h 414433"/>
                    <a:gd name="connsiteX0" fmla="*/ 44536 w 618676"/>
                    <a:gd name="connsiteY0" fmla="*/ 83812 h 414433"/>
                    <a:gd name="connsiteX1" fmla="*/ 334781 w 618676"/>
                    <a:gd name="connsiteY1" fmla="*/ 1262 h 414433"/>
                    <a:gd name="connsiteX2" fmla="*/ 618676 w 618676"/>
                    <a:gd name="connsiteY2" fmla="*/ 1262 h 414433"/>
                    <a:gd name="connsiteX3" fmla="*/ 618676 w 618676"/>
                    <a:gd name="connsiteY3" fmla="*/ 385613 h 414433"/>
                    <a:gd name="connsiteX4" fmla="*/ 334781 w 618676"/>
                    <a:gd name="connsiteY4" fmla="*/ 385613 h 414433"/>
                    <a:gd name="connsiteX5" fmla="*/ 57236 w 618676"/>
                    <a:gd name="connsiteY5" fmla="*/ 404663 h 414433"/>
                    <a:gd name="connsiteX6" fmla="*/ 44536 w 618676"/>
                    <a:gd name="connsiteY6" fmla="*/ 83812 h 414433"/>
                    <a:gd name="connsiteX0" fmla="*/ 44536 w 629964"/>
                    <a:gd name="connsiteY0" fmla="*/ 83812 h 414433"/>
                    <a:gd name="connsiteX1" fmla="*/ 334781 w 629964"/>
                    <a:gd name="connsiteY1" fmla="*/ 1262 h 414433"/>
                    <a:gd name="connsiteX2" fmla="*/ 618676 w 629964"/>
                    <a:gd name="connsiteY2" fmla="*/ 1262 h 414433"/>
                    <a:gd name="connsiteX3" fmla="*/ 618676 w 629964"/>
                    <a:gd name="connsiteY3" fmla="*/ 385613 h 414433"/>
                    <a:gd name="connsiteX4" fmla="*/ 334781 w 629964"/>
                    <a:gd name="connsiteY4" fmla="*/ 385613 h 414433"/>
                    <a:gd name="connsiteX5" fmla="*/ 57236 w 629964"/>
                    <a:gd name="connsiteY5" fmla="*/ 404663 h 414433"/>
                    <a:gd name="connsiteX6" fmla="*/ 44536 w 629964"/>
                    <a:gd name="connsiteY6" fmla="*/ 83812 h 414433"/>
                    <a:gd name="connsiteX0" fmla="*/ 44536 w 629964"/>
                    <a:gd name="connsiteY0" fmla="*/ 83812 h 414433"/>
                    <a:gd name="connsiteX1" fmla="*/ 334781 w 629964"/>
                    <a:gd name="connsiteY1" fmla="*/ 1262 h 414433"/>
                    <a:gd name="connsiteX2" fmla="*/ 618676 w 629964"/>
                    <a:gd name="connsiteY2" fmla="*/ 1262 h 414433"/>
                    <a:gd name="connsiteX3" fmla="*/ 618676 w 629964"/>
                    <a:gd name="connsiteY3" fmla="*/ 385613 h 414433"/>
                    <a:gd name="connsiteX4" fmla="*/ 334781 w 629964"/>
                    <a:gd name="connsiteY4" fmla="*/ 385613 h 414433"/>
                    <a:gd name="connsiteX5" fmla="*/ 57236 w 629964"/>
                    <a:gd name="connsiteY5" fmla="*/ 404663 h 414433"/>
                    <a:gd name="connsiteX6" fmla="*/ 44536 w 629964"/>
                    <a:gd name="connsiteY6" fmla="*/ 83812 h 414433"/>
                    <a:gd name="connsiteX0" fmla="*/ 44536 w 629964"/>
                    <a:gd name="connsiteY0" fmla="*/ 84453 h 415074"/>
                    <a:gd name="connsiteX1" fmla="*/ 334781 w 629964"/>
                    <a:gd name="connsiteY1" fmla="*/ 1903 h 415074"/>
                    <a:gd name="connsiteX2" fmla="*/ 618676 w 629964"/>
                    <a:gd name="connsiteY2" fmla="*/ 1903 h 415074"/>
                    <a:gd name="connsiteX3" fmla="*/ 618676 w 629964"/>
                    <a:gd name="connsiteY3" fmla="*/ 386254 h 415074"/>
                    <a:gd name="connsiteX4" fmla="*/ 334781 w 629964"/>
                    <a:gd name="connsiteY4" fmla="*/ 386254 h 415074"/>
                    <a:gd name="connsiteX5" fmla="*/ 57236 w 629964"/>
                    <a:gd name="connsiteY5" fmla="*/ 405304 h 415074"/>
                    <a:gd name="connsiteX6" fmla="*/ 44536 w 629964"/>
                    <a:gd name="connsiteY6" fmla="*/ 84453 h 415074"/>
                    <a:gd name="connsiteX0" fmla="*/ 44536 w 637726"/>
                    <a:gd name="connsiteY0" fmla="*/ 84453 h 415074"/>
                    <a:gd name="connsiteX1" fmla="*/ 334781 w 637726"/>
                    <a:gd name="connsiteY1" fmla="*/ 1903 h 415074"/>
                    <a:gd name="connsiteX2" fmla="*/ 618676 w 637726"/>
                    <a:gd name="connsiteY2" fmla="*/ 1903 h 415074"/>
                    <a:gd name="connsiteX3" fmla="*/ 618676 w 637726"/>
                    <a:gd name="connsiteY3" fmla="*/ 386254 h 415074"/>
                    <a:gd name="connsiteX4" fmla="*/ 334781 w 637726"/>
                    <a:gd name="connsiteY4" fmla="*/ 386254 h 415074"/>
                    <a:gd name="connsiteX5" fmla="*/ 57236 w 637726"/>
                    <a:gd name="connsiteY5" fmla="*/ 405304 h 415074"/>
                    <a:gd name="connsiteX6" fmla="*/ 44536 w 637726"/>
                    <a:gd name="connsiteY6" fmla="*/ 84453 h 415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7726" h="415074">
                      <a:moveTo>
                        <a:pt x="44536" y="84453"/>
                      </a:moveTo>
                      <a:cubicBezTo>
                        <a:pt x="90793" y="17220"/>
                        <a:pt x="239091" y="15661"/>
                        <a:pt x="334781" y="1903"/>
                      </a:cubicBezTo>
                      <a:cubicBezTo>
                        <a:pt x="430471" y="-11855"/>
                        <a:pt x="543094" y="55315"/>
                        <a:pt x="618676" y="1903"/>
                      </a:cubicBezTo>
                      <a:cubicBezTo>
                        <a:pt x="644076" y="66520"/>
                        <a:pt x="644076" y="347037"/>
                        <a:pt x="618676" y="386254"/>
                      </a:cubicBezTo>
                      <a:cubicBezTo>
                        <a:pt x="524044" y="477767"/>
                        <a:pt x="429413" y="294742"/>
                        <a:pt x="334781" y="386254"/>
                      </a:cubicBezTo>
                      <a:cubicBezTo>
                        <a:pt x="240149" y="477767"/>
                        <a:pt x="151868" y="313792"/>
                        <a:pt x="57236" y="405304"/>
                      </a:cubicBezTo>
                      <a:cubicBezTo>
                        <a:pt x="-31664" y="416887"/>
                        <a:pt x="-1721" y="151686"/>
                        <a:pt x="44536" y="84453"/>
                      </a:cubicBez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8" name="楕円 3">
                  <a:extLst>
                    <a:ext uri="{FF2B5EF4-FFF2-40B4-BE49-F238E27FC236}">
                      <a16:creationId xmlns:a16="http://schemas.microsoft.com/office/drawing/2014/main" id="{53B75996-BAA8-446D-95BA-A25C798545B7}"/>
                    </a:ext>
                  </a:extLst>
                </p:cNvPr>
                <p:cNvSpPr/>
                <p:nvPr/>
              </p:nvSpPr>
              <p:spPr>
                <a:xfrm rot="3600000">
                  <a:off x="4526054" y="4612897"/>
                  <a:ext cx="356568" cy="416361"/>
                </a:xfrm>
                <a:custGeom>
                  <a:avLst/>
                  <a:gdLst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1025508 h 1883836"/>
                    <a:gd name="connsiteX1" fmla="*/ 862405 w 1716656"/>
                    <a:gd name="connsiteY1" fmla="*/ 0 h 1883836"/>
                    <a:gd name="connsiteX2" fmla="*/ 1716656 w 1716656"/>
                    <a:gd name="connsiteY2" fmla="*/ 1025508 h 1883836"/>
                    <a:gd name="connsiteX3" fmla="*/ 858328 w 1716656"/>
                    <a:gd name="connsiteY3" fmla="*/ 1883836 h 1883836"/>
                    <a:gd name="connsiteX4" fmla="*/ 0 w 1716656"/>
                    <a:gd name="connsiteY4" fmla="*/ 1025508 h 18838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6656" h="1883836">
                      <a:moveTo>
                        <a:pt x="0" y="1025508"/>
                      </a:moveTo>
                      <a:cubicBezTo>
                        <a:pt x="0" y="551467"/>
                        <a:pt x="388364" y="0"/>
                        <a:pt x="862405" y="0"/>
                      </a:cubicBezTo>
                      <a:cubicBezTo>
                        <a:pt x="1336446" y="0"/>
                        <a:pt x="1716656" y="551467"/>
                        <a:pt x="1716656" y="1025508"/>
                      </a:cubicBezTo>
                      <a:cubicBezTo>
                        <a:pt x="1716656" y="1499549"/>
                        <a:pt x="1332369" y="1883836"/>
                        <a:pt x="858328" y="1883836"/>
                      </a:cubicBezTo>
                      <a:cubicBezTo>
                        <a:pt x="384287" y="1883836"/>
                        <a:pt x="0" y="1499549"/>
                        <a:pt x="0" y="102550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20" name="フリーフォーム: 図形 519">
                <a:extLst>
                  <a:ext uri="{FF2B5EF4-FFF2-40B4-BE49-F238E27FC236}">
                    <a16:creationId xmlns:a16="http://schemas.microsoft.com/office/drawing/2014/main" id="{AC90FE0E-A8AD-4012-A0AD-110514B6E3C1}"/>
                  </a:ext>
                </a:extLst>
              </p:cNvPr>
              <p:cNvSpPr/>
              <p:nvPr/>
            </p:nvSpPr>
            <p:spPr>
              <a:xfrm rot="2204360">
                <a:off x="6618529" y="4076814"/>
                <a:ext cx="340304" cy="97660"/>
              </a:xfrm>
              <a:custGeom>
                <a:avLst/>
                <a:gdLst>
                  <a:gd name="connsiteX0" fmla="*/ 623863 w 631006"/>
                  <a:gd name="connsiteY0" fmla="*/ 0 h 181085"/>
                  <a:gd name="connsiteX1" fmla="*/ 617436 w 631006"/>
                  <a:gd name="connsiteY1" fmla="*/ 21546 h 181085"/>
                  <a:gd name="connsiteX2" fmla="*/ 631006 w 631006"/>
                  <a:gd name="connsiteY2" fmla="*/ 21431 h 181085"/>
                  <a:gd name="connsiteX3" fmla="*/ 583381 w 631006"/>
                  <a:gd name="connsiteY3" fmla="*/ 181085 h 181085"/>
                  <a:gd name="connsiteX4" fmla="*/ 7143 w 631006"/>
                  <a:gd name="connsiteY4" fmla="*/ 181085 h 181085"/>
                  <a:gd name="connsiteX5" fmla="*/ 15709 w 631006"/>
                  <a:gd name="connsiteY5" fmla="*/ 159654 h 181085"/>
                  <a:gd name="connsiteX6" fmla="*/ 0 w 631006"/>
                  <a:gd name="connsiteY6" fmla="*/ 159654 h 181085"/>
                  <a:gd name="connsiteX7" fmla="*/ 61912 w 631006"/>
                  <a:gd name="connsiteY7" fmla="*/ 4763 h 181085"/>
                  <a:gd name="connsiteX0" fmla="*/ 623863 w 631006"/>
                  <a:gd name="connsiteY0" fmla="*/ 0 h 181085"/>
                  <a:gd name="connsiteX1" fmla="*/ 631006 w 631006"/>
                  <a:gd name="connsiteY1" fmla="*/ 21431 h 181085"/>
                  <a:gd name="connsiteX2" fmla="*/ 583381 w 631006"/>
                  <a:gd name="connsiteY2" fmla="*/ 181085 h 181085"/>
                  <a:gd name="connsiteX3" fmla="*/ 7143 w 631006"/>
                  <a:gd name="connsiteY3" fmla="*/ 181085 h 181085"/>
                  <a:gd name="connsiteX4" fmla="*/ 15709 w 631006"/>
                  <a:gd name="connsiteY4" fmla="*/ 159654 h 181085"/>
                  <a:gd name="connsiteX5" fmla="*/ 0 w 631006"/>
                  <a:gd name="connsiteY5" fmla="*/ 159654 h 181085"/>
                  <a:gd name="connsiteX6" fmla="*/ 61912 w 631006"/>
                  <a:gd name="connsiteY6" fmla="*/ 4763 h 181085"/>
                  <a:gd name="connsiteX7" fmla="*/ 623863 w 631006"/>
                  <a:gd name="connsiteY7" fmla="*/ 0 h 181085"/>
                  <a:gd name="connsiteX0" fmla="*/ 623863 w 631006"/>
                  <a:gd name="connsiteY0" fmla="*/ 0 h 181085"/>
                  <a:gd name="connsiteX1" fmla="*/ 631006 w 631006"/>
                  <a:gd name="connsiteY1" fmla="*/ 21431 h 181085"/>
                  <a:gd name="connsiteX2" fmla="*/ 583381 w 631006"/>
                  <a:gd name="connsiteY2" fmla="*/ 181085 h 181085"/>
                  <a:gd name="connsiteX3" fmla="*/ 7143 w 631006"/>
                  <a:gd name="connsiteY3" fmla="*/ 181085 h 181085"/>
                  <a:gd name="connsiteX4" fmla="*/ 0 w 631006"/>
                  <a:gd name="connsiteY4" fmla="*/ 159654 h 181085"/>
                  <a:gd name="connsiteX5" fmla="*/ 61912 w 631006"/>
                  <a:gd name="connsiteY5" fmla="*/ 4763 h 181085"/>
                  <a:gd name="connsiteX6" fmla="*/ 623863 w 631006"/>
                  <a:gd name="connsiteY6" fmla="*/ 0 h 181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1006" h="181085">
                    <a:moveTo>
                      <a:pt x="623863" y="0"/>
                    </a:moveTo>
                    <a:lnTo>
                      <a:pt x="631006" y="21431"/>
                    </a:lnTo>
                    <a:lnTo>
                      <a:pt x="583381" y="181085"/>
                    </a:lnTo>
                    <a:lnTo>
                      <a:pt x="7143" y="181085"/>
                    </a:lnTo>
                    <a:lnTo>
                      <a:pt x="0" y="159654"/>
                    </a:lnTo>
                    <a:lnTo>
                      <a:pt x="61912" y="4763"/>
                    </a:lnTo>
                    <a:lnTo>
                      <a:pt x="623863" y="0"/>
                    </a:lnTo>
                    <a:close/>
                  </a:path>
                </a:pathLst>
              </a:custGeom>
              <a:solidFill>
                <a:srgbClr val="FF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1" name="楕円 29">
                <a:extLst>
                  <a:ext uri="{FF2B5EF4-FFF2-40B4-BE49-F238E27FC236}">
                    <a16:creationId xmlns:a16="http://schemas.microsoft.com/office/drawing/2014/main" id="{34BA095E-7532-4E5B-AAF6-EEE9985AD6B5}"/>
                  </a:ext>
                </a:extLst>
              </p:cNvPr>
              <p:cNvSpPr/>
              <p:nvPr/>
            </p:nvSpPr>
            <p:spPr>
              <a:xfrm rot="1650188">
                <a:off x="7001140" y="3207224"/>
                <a:ext cx="315144" cy="172505"/>
              </a:xfrm>
              <a:custGeom>
                <a:avLst/>
                <a:gdLst>
                  <a:gd name="connsiteX0" fmla="*/ 0 w 441104"/>
                  <a:gd name="connsiteY0" fmla="*/ 105849 h 211698"/>
                  <a:gd name="connsiteX1" fmla="*/ 220552 w 441104"/>
                  <a:gd name="connsiteY1" fmla="*/ 0 h 211698"/>
                  <a:gd name="connsiteX2" fmla="*/ 441104 w 441104"/>
                  <a:gd name="connsiteY2" fmla="*/ 105849 h 211698"/>
                  <a:gd name="connsiteX3" fmla="*/ 220552 w 441104"/>
                  <a:gd name="connsiteY3" fmla="*/ 211698 h 211698"/>
                  <a:gd name="connsiteX4" fmla="*/ 0 w 441104"/>
                  <a:gd name="connsiteY4" fmla="*/ 105849 h 211698"/>
                  <a:gd name="connsiteX0" fmla="*/ 32 w 441136"/>
                  <a:gd name="connsiteY0" fmla="*/ 162999 h 268848"/>
                  <a:gd name="connsiteX1" fmla="*/ 233284 w 441136"/>
                  <a:gd name="connsiteY1" fmla="*/ 0 h 268848"/>
                  <a:gd name="connsiteX2" fmla="*/ 441136 w 441136"/>
                  <a:gd name="connsiteY2" fmla="*/ 162999 h 268848"/>
                  <a:gd name="connsiteX3" fmla="*/ 220584 w 441136"/>
                  <a:gd name="connsiteY3" fmla="*/ 268848 h 268848"/>
                  <a:gd name="connsiteX4" fmla="*/ 32 w 441136"/>
                  <a:gd name="connsiteY4" fmla="*/ 162999 h 268848"/>
                  <a:gd name="connsiteX0" fmla="*/ 18 w 479222"/>
                  <a:gd name="connsiteY0" fmla="*/ 144021 h 269061"/>
                  <a:gd name="connsiteX1" fmla="*/ 271370 w 479222"/>
                  <a:gd name="connsiteY1" fmla="*/ 72 h 269061"/>
                  <a:gd name="connsiteX2" fmla="*/ 479222 w 479222"/>
                  <a:gd name="connsiteY2" fmla="*/ 163071 h 269061"/>
                  <a:gd name="connsiteX3" fmla="*/ 258670 w 479222"/>
                  <a:gd name="connsiteY3" fmla="*/ 268920 h 269061"/>
                  <a:gd name="connsiteX4" fmla="*/ 18 w 479222"/>
                  <a:gd name="connsiteY4" fmla="*/ 144021 h 269061"/>
                  <a:gd name="connsiteX0" fmla="*/ 19 w 536373"/>
                  <a:gd name="connsiteY0" fmla="*/ 143949 h 268848"/>
                  <a:gd name="connsiteX1" fmla="*/ 271371 w 536373"/>
                  <a:gd name="connsiteY1" fmla="*/ 0 h 268848"/>
                  <a:gd name="connsiteX2" fmla="*/ 536373 w 536373"/>
                  <a:gd name="connsiteY2" fmla="*/ 143949 h 268848"/>
                  <a:gd name="connsiteX3" fmla="*/ 258671 w 536373"/>
                  <a:gd name="connsiteY3" fmla="*/ 268848 h 268848"/>
                  <a:gd name="connsiteX4" fmla="*/ 19 w 536373"/>
                  <a:gd name="connsiteY4" fmla="*/ 143949 h 268848"/>
                  <a:gd name="connsiteX0" fmla="*/ 19 w 536373"/>
                  <a:gd name="connsiteY0" fmla="*/ 175699 h 300598"/>
                  <a:gd name="connsiteX1" fmla="*/ 271371 w 536373"/>
                  <a:gd name="connsiteY1" fmla="*/ 0 h 300598"/>
                  <a:gd name="connsiteX2" fmla="*/ 536373 w 536373"/>
                  <a:gd name="connsiteY2" fmla="*/ 175699 h 300598"/>
                  <a:gd name="connsiteX3" fmla="*/ 258671 w 536373"/>
                  <a:gd name="connsiteY3" fmla="*/ 300598 h 300598"/>
                  <a:gd name="connsiteX4" fmla="*/ 19 w 536373"/>
                  <a:gd name="connsiteY4" fmla="*/ 175699 h 300598"/>
                  <a:gd name="connsiteX0" fmla="*/ 19 w 536373"/>
                  <a:gd name="connsiteY0" fmla="*/ 176518 h 301417"/>
                  <a:gd name="connsiteX1" fmla="*/ 271371 w 536373"/>
                  <a:gd name="connsiteY1" fmla="*/ 819 h 301417"/>
                  <a:gd name="connsiteX2" fmla="*/ 536373 w 536373"/>
                  <a:gd name="connsiteY2" fmla="*/ 176518 h 301417"/>
                  <a:gd name="connsiteX3" fmla="*/ 258671 w 536373"/>
                  <a:gd name="connsiteY3" fmla="*/ 301417 h 301417"/>
                  <a:gd name="connsiteX4" fmla="*/ 19 w 536373"/>
                  <a:gd name="connsiteY4" fmla="*/ 176518 h 301417"/>
                  <a:gd name="connsiteX0" fmla="*/ 19 w 536373"/>
                  <a:gd name="connsiteY0" fmla="*/ 175699 h 300598"/>
                  <a:gd name="connsiteX1" fmla="*/ 271371 w 536373"/>
                  <a:gd name="connsiteY1" fmla="*/ 0 h 300598"/>
                  <a:gd name="connsiteX2" fmla="*/ 536373 w 536373"/>
                  <a:gd name="connsiteY2" fmla="*/ 175699 h 300598"/>
                  <a:gd name="connsiteX3" fmla="*/ 258671 w 536373"/>
                  <a:gd name="connsiteY3" fmla="*/ 300598 h 300598"/>
                  <a:gd name="connsiteX4" fmla="*/ 19 w 536373"/>
                  <a:gd name="connsiteY4" fmla="*/ 175699 h 300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6373" h="300598">
                    <a:moveTo>
                      <a:pt x="19" y="175699"/>
                    </a:moveTo>
                    <a:cubicBezTo>
                      <a:pt x="2136" y="125599"/>
                      <a:pt x="99429" y="0"/>
                      <a:pt x="271371" y="0"/>
                    </a:cubicBezTo>
                    <a:cubicBezTo>
                      <a:pt x="443313" y="0"/>
                      <a:pt x="536373" y="117240"/>
                      <a:pt x="536373" y="175699"/>
                    </a:cubicBezTo>
                    <a:cubicBezTo>
                      <a:pt x="536373" y="234158"/>
                      <a:pt x="348063" y="300598"/>
                      <a:pt x="258671" y="300598"/>
                    </a:cubicBezTo>
                    <a:cubicBezTo>
                      <a:pt x="169279" y="300598"/>
                      <a:pt x="-2098" y="225799"/>
                      <a:pt x="19" y="175699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フリーフォーム: 図形 521">
                <a:extLst>
                  <a:ext uri="{FF2B5EF4-FFF2-40B4-BE49-F238E27FC236}">
                    <a16:creationId xmlns:a16="http://schemas.microsoft.com/office/drawing/2014/main" id="{A961EDF4-1BCE-4437-9801-350B89B3A0EC}"/>
                  </a:ext>
                </a:extLst>
              </p:cNvPr>
              <p:cNvSpPr/>
              <p:nvPr/>
            </p:nvSpPr>
            <p:spPr>
              <a:xfrm rot="2204360">
                <a:off x="6817608" y="3534321"/>
                <a:ext cx="340304" cy="97660"/>
              </a:xfrm>
              <a:custGeom>
                <a:avLst/>
                <a:gdLst>
                  <a:gd name="connsiteX0" fmla="*/ 623863 w 631006"/>
                  <a:gd name="connsiteY0" fmla="*/ 0 h 181085"/>
                  <a:gd name="connsiteX1" fmla="*/ 617436 w 631006"/>
                  <a:gd name="connsiteY1" fmla="*/ 21546 h 181085"/>
                  <a:gd name="connsiteX2" fmla="*/ 631006 w 631006"/>
                  <a:gd name="connsiteY2" fmla="*/ 21431 h 181085"/>
                  <a:gd name="connsiteX3" fmla="*/ 583381 w 631006"/>
                  <a:gd name="connsiteY3" fmla="*/ 181085 h 181085"/>
                  <a:gd name="connsiteX4" fmla="*/ 7143 w 631006"/>
                  <a:gd name="connsiteY4" fmla="*/ 181085 h 181085"/>
                  <a:gd name="connsiteX5" fmla="*/ 15709 w 631006"/>
                  <a:gd name="connsiteY5" fmla="*/ 159654 h 181085"/>
                  <a:gd name="connsiteX6" fmla="*/ 0 w 631006"/>
                  <a:gd name="connsiteY6" fmla="*/ 159654 h 181085"/>
                  <a:gd name="connsiteX7" fmla="*/ 61912 w 631006"/>
                  <a:gd name="connsiteY7" fmla="*/ 4763 h 181085"/>
                  <a:gd name="connsiteX0" fmla="*/ 623863 w 631006"/>
                  <a:gd name="connsiteY0" fmla="*/ 0 h 181085"/>
                  <a:gd name="connsiteX1" fmla="*/ 631006 w 631006"/>
                  <a:gd name="connsiteY1" fmla="*/ 21431 h 181085"/>
                  <a:gd name="connsiteX2" fmla="*/ 583381 w 631006"/>
                  <a:gd name="connsiteY2" fmla="*/ 181085 h 181085"/>
                  <a:gd name="connsiteX3" fmla="*/ 7143 w 631006"/>
                  <a:gd name="connsiteY3" fmla="*/ 181085 h 181085"/>
                  <a:gd name="connsiteX4" fmla="*/ 15709 w 631006"/>
                  <a:gd name="connsiteY4" fmla="*/ 159654 h 181085"/>
                  <a:gd name="connsiteX5" fmla="*/ 0 w 631006"/>
                  <a:gd name="connsiteY5" fmla="*/ 159654 h 181085"/>
                  <a:gd name="connsiteX6" fmla="*/ 61912 w 631006"/>
                  <a:gd name="connsiteY6" fmla="*/ 4763 h 181085"/>
                  <a:gd name="connsiteX7" fmla="*/ 623863 w 631006"/>
                  <a:gd name="connsiteY7" fmla="*/ 0 h 181085"/>
                  <a:gd name="connsiteX0" fmla="*/ 623863 w 631006"/>
                  <a:gd name="connsiteY0" fmla="*/ 0 h 181085"/>
                  <a:gd name="connsiteX1" fmla="*/ 631006 w 631006"/>
                  <a:gd name="connsiteY1" fmla="*/ 21431 h 181085"/>
                  <a:gd name="connsiteX2" fmla="*/ 583381 w 631006"/>
                  <a:gd name="connsiteY2" fmla="*/ 181085 h 181085"/>
                  <a:gd name="connsiteX3" fmla="*/ 7143 w 631006"/>
                  <a:gd name="connsiteY3" fmla="*/ 181085 h 181085"/>
                  <a:gd name="connsiteX4" fmla="*/ 0 w 631006"/>
                  <a:gd name="connsiteY4" fmla="*/ 159654 h 181085"/>
                  <a:gd name="connsiteX5" fmla="*/ 61912 w 631006"/>
                  <a:gd name="connsiteY5" fmla="*/ 4763 h 181085"/>
                  <a:gd name="connsiteX6" fmla="*/ 623863 w 631006"/>
                  <a:gd name="connsiteY6" fmla="*/ 0 h 181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1006" h="181085">
                    <a:moveTo>
                      <a:pt x="623863" y="0"/>
                    </a:moveTo>
                    <a:lnTo>
                      <a:pt x="631006" y="21431"/>
                    </a:lnTo>
                    <a:lnTo>
                      <a:pt x="583381" y="181085"/>
                    </a:lnTo>
                    <a:lnTo>
                      <a:pt x="7143" y="181085"/>
                    </a:lnTo>
                    <a:lnTo>
                      <a:pt x="0" y="159654"/>
                    </a:lnTo>
                    <a:lnTo>
                      <a:pt x="61912" y="4763"/>
                    </a:lnTo>
                    <a:lnTo>
                      <a:pt x="623863" y="0"/>
                    </a:lnTo>
                    <a:close/>
                  </a:path>
                </a:pathLst>
              </a:custGeom>
              <a:solidFill>
                <a:srgbClr val="FF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39" name="グループ化 638">
            <a:extLst>
              <a:ext uri="{FF2B5EF4-FFF2-40B4-BE49-F238E27FC236}">
                <a16:creationId xmlns:a16="http://schemas.microsoft.com/office/drawing/2014/main" id="{70E98CC2-8586-4F97-AD40-3A89F2CCA0A0}"/>
              </a:ext>
            </a:extLst>
          </p:cNvPr>
          <p:cNvGrpSpPr/>
          <p:nvPr/>
        </p:nvGrpSpPr>
        <p:grpSpPr>
          <a:xfrm>
            <a:off x="834954" y="3999345"/>
            <a:ext cx="2395880" cy="2033188"/>
            <a:chOff x="550528" y="2971251"/>
            <a:chExt cx="2272005" cy="1928066"/>
          </a:xfrm>
        </p:grpSpPr>
        <p:grpSp>
          <p:nvGrpSpPr>
            <p:cNvPr id="640" name="グループ化 639">
              <a:extLst>
                <a:ext uri="{FF2B5EF4-FFF2-40B4-BE49-F238E27FC236}">
                  <a16:creationId xmlns:a16="http://schemas.microsoft.com/office/drawing/2014/main" id="{83FFFC78-F8B5-46E0-9A3F-EFB9B713D9ED}"/>
                </a:ext>
              </a:extLst>
            </p:cNvPr>
            <p:cNvGrpSpPr/>
            <p:nvPr/>
          </p:nvGrpSpPr>
          <p:grpSpPr>
            <a:xfrm>
              <a:off x="550528" y="2971251"/>
              <a:ext cx="2272005" cy="1928066"/>
              <a:chOff x="2182478" y="2996651"/>
              <a:chExt cx="2272005" cy="1928066"/>
            </a:xfrm>
          </p:grpSpPr>
          <p:grpSp>
            <p:nvGrpSpPr>
              <p:cNvPr id="814" name="グループ化 813">
                <a:extLst>
                  <a:ext uri="{FF2B5EF4-FFF2-40B4-BE49-F238E27FC236}">
                    <a16:creationId xmlns:a16="http://schemas.microsoft.com/office/drawing/2014/main" id="{650F877E-A465-423D-8D6A-CADA0AC65C57}"/>
                  </a:ext>
                </a:extLst>
              </p:cNvPr>
              <p:cNvGrpSpPr/>
              <p:nvPr/>
            </p:nvGrpSpPr>
            <p:grpSpPr>
              <a:xfrm>
                <a:off x="2182478" y="2996651"/>
                <a:ext cx="2272005" cy="1928066"/>
                <a:chOff x="6765421" y="4225481"/>
                <a:chExt cx="2272005" cy="1928066"/>
              </a:xfrm>
            </p:grpSpPr>
            <p:sp>
              <p:nvSpPr>
                <p:cNvPr id="816" name="楕円 3">
                  <a:extLst>
                    <a:ext uri="{FF2B5EF4-FFF2-40B4-BE49-F238E27FC236}">
                      <a16:creationId xmlns:a16="http://schemas.microsoft.com/office/drawing/2014/main" id="{E41D876E-376A-416C-BC3F-62001EC6601F}"/>
                    </a:ext>
                  </a:extLst>
                </p:cNvPr>
                <p:cNvSpPr/>
                <p:nvPr/>
              </p:nvSpPr>
              <p:spPr>
                <a:xfrm flipV="1">
                  <a:off x="7383518" y="5384462"/>
                  <a:ext cx="991708" cy="769085"/>
                </a:xfrm>
                <a:custGeom>
                  <a:avLst/>
                  <a:gdLst>
                    <a:gd name="connsiteX0" fmla="*/ 0 w 3321170"/>
                    <a:gd name="connsiteY0" fmla="*/ 948906 h 1897811"/>
                    <a:gd name="connsiteX1" fmla="*/ 1660585 w 3321170"/>
                    <a:gd name="connsiteY1" fmla="*/ 0 h 1897811"/>
                    <a:gd name="connsiteX2" fmla="*/ 3321170 w 3321170"/>
                    <a:gd name="connsiteY2" fmla="*/ 948906 h 1897811"/>
                    <a:gd name="connsiteX3" fmla="*/ 1660585 w 3321170"/>
                    <a:gd name="connsiteY3" fmla="*/ 1897812 h 1897811"/>
                    <a:gd name="connsiteX4" fmla="*/ 0 w 3321170"/>
                    <a:gd name="connsiteY4" fmla="*/ 948906 h 1897811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536167"/>
                    <a:gd name="connsiteX1" fmla="*/ 1660585 w 3321170"/>
                    <a:gd name="connsiteY1" fmla="*/ 0 h 2536167"/>
                    <a:gd name="connsiteX2" fmla="*/ 3321170 w 3321170"/>
                    <a:gd name="connsiteY2" fmla="*/ 948906 h 2536167"/>
                    <a:gd name="connsiteX3" fmla="*/ 1651958 w 3321170"/>
                    <a:gd name="connsiteY3" fmla="*/ 2536167 h 2536167"/>
                    <a:gd name="connsiteX4" fmla="*/ 0 w 3321170"/>
                    <a:gd name="connsiteY4" fmla="*/ 948906 h 2536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21170" h="2536167">
                      <a:moveTo>
                        <a:pt x="0" y="948906"/>
                      </a:moveTo>
                      <a:cubicBezTo>
                        <a:pt x="0" y="424840"/>
                        <a:pt x="743469" y="0"/>
                        <a:pt x="1660585" y="0"/>
                      </a:cubicBezTo>
                      <a:cubicBezTo>
                        <a:pt x="2577701" y="0"/>
                        <a:pt x="3321170" y="424840"/>
                        <a:pt x="3321170" y="948906"/>
                      </a:cubicBezTo>
                      <a:cubicBezTo>
                        <a:pt x="3321170" y="1472972"/>
                        <a:pt x="2569074" y="2536167"/>
                        <a:pt x="1651958" y="2536167"/>
                      </a:cubicBezTo>
                      <a:cubicBezTo>
                        <a:pt x="734842" y="2536167"/>
                        <a:pt x="0" y="1472972"/>
                        <a:pt x="0" y="94890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63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7" name="楕円 816">
                  <a:extLst>
                    <a:ext uri="{FF2B5EF4-FFF2-40B4-BE49-F238E27FC236}">
                      <a16:creationId xmlns:a16="http://schemas.microsoft.com/office/drawing/2014/main" id="{882C4147-F875-429E-9387-327194740AD3}"/>
                    </a:ext>
                  </a:extLst>
                </p:cNvPr>
                <p:cNvSpPr/>
                <p:nvPr/>
              </p:nvSpPr>
              <p:spPr>
                <a:xfrm>
                  <a:off x="6765421" y="4225481"/>
                  <a:ext cx="2272005" cy="184247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0" scaled="1"/>
                  <a:tileRect/>
                </a:gradFill>
                <a:ln w="63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8" name="楕円 817">
                  <a:extLst>
                    <a:ext uri="{FF2B5EF4-FFF2-40B4-BE49-F238E27FC236}">
                      <a16:creationId xmlns:a16="http://schemas.microsoft.com/office/drawing/2014/main" id="{8178BD8E-2723-4D98-9B70-03E192D8A8FF}"/>
                    </a:ext>
                  </a:extLst>
                </p:cNvPr>
                <p:cNvSpPr/>
                <p:nvPr/>
              </p:nvSpPr>
              <p:spPr>
                <a:xfrm>
                  <a:off x="7001148" y="4416643"/>
                  <a:ext cx="1800552" cy="14601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E718B05F-821C-4772-9FF8-258C7486A3CD}"/>
                  </a:ext>
                </a:extLst>
              </p:cNvPr>
              <p:cNvSpPr/>
              <p:nvPr/>
            </p:nvSpPr>
            <p:spPr>
              <a:xfrm>
                <a:off x="2232025" y="3063961"/>
                <a:ext cx="2178050" cy="1704889"/>
              </a:xfrm>
              <a:custGeom>
                <a:avLst/>
                <a:gdLst>
                  <a:gd name="connsiteX0" fmla="*/ 955373 w 2907569"/>
                  <a:gd name="connsiteY0" fmla="*/ 2159967 h 2325428"/>
                  <a:gd name="connsiteX1" fmla="*/ 1044054 w 2907569"/>
                  <a:gd name="connsiteY1" fmla="*/ 2185516 h 2325428"/>
                  <a:gd name="connsiteX2" fmla="*/ 1312907 w 2907569"/>
                  <a:gd name="connsiteY2" fmla="*/ 2228677 h 2325428"/>
                  <a:gd name="connsiteX3" fmla="*/ 1430924 w 2907569"/>
                  <a:gd name="connsiteY3" fmla="*/ 2233367 h 2325428"/>
                  <a:gd name="connsiteX4" fmla="*/ 1430924 w 2907569"/>
                  <a:gd name="connsiteY4" fmla="*/ 2325428 h 2325428"/>
                  <a:gd name="connsiteX5" fmla="*/ 1305116 w 2907569"/>
                  <a:gd name="connsiteY5" fmla="*/ 2320344 h 2325428"/>
                  <a:gd name="connsiteX6" fmla="*/ 1021394 w 2907569"/>
                  <a:gd name="connsiteY6" fmla="*/ 2274037 h 2325428"/>
                  <a:gd name="connsiteX7" fmla="*/ 912059 w 2907569"/>
                  <a:gd name="connsiteY7" fmla="*/ 2242013 h 2325428"/>
                  <a:gd name="connsiteX8" fmla="*/ 1968641 w 2907569"/>
                  <a:gd name="connsiteY8" fmla="*/ 2155229 h 2325428"/>
                  <a:gd name="connsiteX9" fmla="*/ 2013289 w 2907569"/>
                  <a:gd name="connsiteY9" fmla="*/ 2236805 h 2325428"/>
                  <a:gd name="connsiteX10" fmla="*/ 1886174 w 2907569"/>
                  <a:gd name="connsiteY10" fmla="*/ 2274037 h 2325428"/>
                  <a:gd name="connsiteX11" fmla="*/ 1602452 w 2907569"/>
                  <a:gd name="connsiteY11" fmla="*/ 2320344 h 2325428"/>
                  <a:gd name="connsiteX12" fmla="*/ 1476643 w 2907569"/>
                  <a:gd name="connsiteY12" fmla="*/ 2325428 h 2325428"/>
                  <a:gd name="connsiteX13" fmla="*/ 1476643 w 2907569"/>
                  <a:gd name="connsiteY13" fmla="*/ 2233368 h 2325428"/>
                  <a:gd name="connsiteX14" fmla="*/ 1594661 w 2907569"/>
                  <a:gd name="connsiteY14" fmla="*/ 2228677 h 2325428"/>
                  <a:gd name="connsiteX15" fmla="*/ 1863515 w 2907569"/>
                  <a:gd name="connsiteY15" fmla="*/ 2185516 h 2325428"/>
                  <a:gd name="connsiteX16" fmla="*/ 2452397 w 2907569"/>
                  <a:gd name="connsiteY16" fmla="*/ 1895545 h 2325428"/>
                  <a:gd name="connsiteX17" fmla="*/ 2525719 w 2907569"/>
                  <a:gd name="connsiteY17" fmla="*/ 1946993 h 2325428"/>
                  <a:gd name="connsiteX18" fmla="*/ 2481953 w 2907569"/>
                  <a:gd name="connsiteY18" fmla="*/ 1985531 h 2325428"/>
                  <a:gd name="connsiteX19" fmla="*/ 2146871 w 2907569"/>
                  <a:gd name="connsiteY19" fmla="*/ 2185907 h 2325428"/>
                  <a:gd name="connsiteX20" fmla="*/ 2056598 w 2907569"/>
                  <a:gd name="connsiteY20" fmla="*/ 2220709 h 2325428"/>
                  <a:gd name="connsiteX21" fmla="*/ 2012689 w 2907569"/>
                  <a:gd name="connsiteY21" fmla="*/ 2140482 h 2325428"/>
                  <a:gd name="connsiteX22" fmla="*/ 2110550 w 2907569"/>
                  <a:gd name="connsiteY22" fmla="*/ 2103375 h 2325428"/>
                  <a:gd name="connsiteX23" fmla="*/ 2428072 w 2907569"/>
                  <a:gd name="connsiteY23" fmla="*/ 1916613 h 2325428"/>
                  <a:gd name="connsiteX24" fmla="*/ 455171 w 2907569"/>
                  <a:gd name="connsiteY24" fmla="*/ 1895545 h 2325428"/>
                  <a:gd name="connsiteX25" fmla="*/ 479497 w 2907569"/>
                  <a:gd name="connsiteY25" fmla="*/ 1916613 h 2325428"/>
                  <a:gd name="connsiteX26" fmla="*/ 797019 w 2907569"/>
                  <a:gd name="connsiteY26" fmla="*/ 2103375 h 2325428"/>
                  <a:gd name="connsiteX27" fmla="*/ 910778 w 2907569"/>
                  <a:gd name="connsiteY27" fmla="*/ 2146511 h 2325428"/>
                  <a:gd name="connsiteX28" fmla="*/ 868117 w 2907569"/>
                  <a:gd name="connsiteY28" fmla="*/ 2227319 h 2325428"/>
                  <a:gd name="connsiteX29" fmla="*/ 760698 w 2907569"/>
                  <a:gd name="connsiteY29" fmla="*/ 2185907 h 2325428"/>
                  <a:gd name="connsiteX30" fmla="*/ 425616 w 2907569"/>
                  <a:gd name="connsiteY30" fmla="*/ 1985531 h 2325428"/>
                  <a:gd name="connsiteX31" fmla="*/ 381848 w 2907569"/>
                  <a:gd name="connsiteY31" fmla="*/ 1946993 h 2325428"/>
                  <a:gd name="connsiteX32" fmla="*/ 204028 w 2907569"/>
                  <a:gd name="connsiteY32" fmla="*/ 1604249 h 2325428"/>
                  <a:gd name="connsiteX33" fmla="*/ 242233 w 2907569"/>
                  <a:gd name="connsiteY33" fmla="*/ 1666677 h 2325428"/>
                  <a:gd name="connsiteX34" fmla="*/ 390568 w 2907569"/>
                  <a:gd name="connsiteY34" fmla="*/ 1839594 h 2325428"/>
                  <a:gd name="connsiteX35" fmla="*/ 419546 w 2907569"/>
                  <a:gd name="connsiteY35" fmla="*/ 1864691 h 2325428"/>
                  <a:gd name="connsiteX36" fmla="*/ 346549 w 2907569"/>
                  <a:gd name="connsiteY36" fmla="*/ 1915911 h 2325428"/>
                  <a:gd name="connsiteX37" fmla="*/ 331769 w 2907569"/>
                  <a:gd name="connsiteY37" fmla="*/ 1902896 h 2325428"/>
                  <a:gd name="connsiteX38" fmla="*/ 175230 w 2907569"/>
                  <a:gd name="connsiteY38" fmla="*/ 1717373 h 2325428"/>
                  <a:gd name="connsiteX39" fmla="*/ 123219 w 2907569"/>
                  <a:gd name="connsiteY39" fmla="*/ 1630970 h 2325428"/>
                  <a:gd name="connsiteX40" fmla="*/ 2703541 w 2907569"/>
                  <a:gd name="connsiteY40" fmla="*/ 1604249 h 2325428"/>
                  <a:gd name="connsiteX41" fmla="*/ 2784349 w 2907569"/>
                  <a:gd name="connsiteY41" fmla="*/ 1630969 h 2325428"/>
                  <a:gd name="connsiteX42" fmla="*/ 2732338 w 2907569"/>
                  <a:gd name="connsiteY42" fmla="*/ 1717373 h 2325428"/>
                  <a:gd name="connsiteX43" fmla="*/ 2575800 w 2907569"/>
                  <a:gd name="connsiteY43" fmla="*/ 1902896 h 2325428"/>
                  <a:gd name="connsiteX44" fmla="*/ 2561019 w 2907569"/>
                  <a:gd name="connsiteY44" fmla="*/ 1915911 h 2325428"/>
                  <a:gd name="connsiteX45" fmla="*/ 2488022 w 2907569"/>
                  <a:gd name="connsiteY45" fmla="*/ 1864691 h 2325428"/>
                  <a:gd name="connsiteX46" fmla="*/ 2517000 w 2907569"/>
                  <a:gd name="connsiteY46" fmla="*/ 1839594 h 2325428"/>
                  <a:gd name="connsiteX47" fmla="*/ 2665335 w 2907569"/>
                  <a:gd name="connsiteY47" fmla="*/ 1666677 h 2325428"/>
                  <a:gd name="connsiteX48" fmla="*/ 2907569 w 2907569"/>
                  <a:gd name="connsiteY48" fmla="*/ 1166920 h 2325428"/>
                  <a:gd name="connsiteX49" fmla="*/ 2900327 w 2907569"/>
                  <a:gd name="connsiteY49" fmla="*/ 1281689 h 2325428"/>
                  <a:gd name="connsiteX50" fmla="*/ 2842463 w 2907569"/>
                  <a:gd name="connsiteY50" fmla="*/ 1508745 h 2325428"/>
                  <a:gd name="connsiteX51" fmla="*/ 2805403 w 2907569"/>
                  <a:gd name="connsiteY51" fmla="*/ 1589777 h 2325428"/>
                  <a:gd name="connsiteX52" fmla="*/ 2727073 w 2907569"/>
                  <a:gd name="connsiteY52" fmla="*/ 1563877 h 2325428"/>
                  <a:gd name="connsiteX53" fmla="*/ 2769689 w 2907569"/>
                  <a:gd name="connsiteY53" fmla="*/ 1472225 h 2325428"/>
                  <a:gd name="connsiteX54" fmla="*/ 2824521 w 2907569"/>
                  <a:gd name="connsiteY54" fmla="*/ 1260599 h 2325428"/>
                  <a:gd name="connsiteX55" fmla="*/ 2830530 w 2907569"/>
                  <a:gd name="connsiteY55" fmla="*/ 1166920 h 2325428"/>
                  <a:gd name="connsiteX56" fmla="*/ 0 w 2907569"/>
                  <a:gd name="connsiteY56" fmla="*/ 1166920 h 2325428"/>
                  <a:gd name="connsiteX57" fmla="*/ 77038 w 2907569"/>
                  <a:gd name="connsiteY57" fmla="*/ 1166920 h 2325428"/>
                  <a:gd name="connsiteX58" fmla="*/ 83048 w 2907569"/>
                  <a:gd name="connsiteY58" fmla="*/ 1260599 h 2325428"/>
                  <a:gd name="connsiteX59" fmla="*/ 137880 w 2907569"/>
                  <a:gd name="connsiteY59" fmla="*/ 1472225 h 2325428"/>
                  <a:gd name="connsiteX60" fmla="*/ 180495 w 2907569"/>
                  <a:gd name="connsiteY60" fmla="*/ 1563876 h 2325428"/>
                  <a:gd name="connsiteX61" fmla="*/ 102166 w 2907569"/>
                  <a:gd name="connsiteY61" fmla="*/ 1589777 h 2325428"/>
                  <a:gd name="connsiteX62" fmla="*/ 65105 w 2907569"/>
                  <a:gd name="connsiteY62" fmla="*/ 1508745 h 2325428"/>
                  <a:gd name="connsiteX63" fmla="*/ 7241 w 2907569"/>
                  <a:gd name="connsiteY63" fmla="*/ 1281689 h 2325428"/>
                  <a:gd name="connsiteX64" fmla="*/ 98821 w 2907569"/>
                  <a:gd name="connsiteY64" fmla="*/ 742965 h 2325428"/>
                  <a:gd name="connsiteX65" fmla="*/ 166619 w 2907569"/>
                  <a:gd name="connsiteY65" fmla="*/ 765383 h 2325428"/>
                  <a:gd name="connsiteX66" fmla="*/ 137880 w 2907569"/>
                  <a:gd name="connsiteY66" fmla="*/ 827191 h 2325428"/>
                  <a:gd name="connsiteX67" fmla="*/ 83048 w 2907569"/>
                  <a:gd name="connsiteY67" fmla="*/ 1038817 h 2325428"/>
                  <a:gd name="connsiteX68" fmla="*/ 77763 w 2907569"/>
                  <a:gd name="connsiteY68" fmla="*/ 1121201 h 2325428"/>
                  <a:gd name="connsiteX69" fmla="*/ 2354 w 2907569"/>
                  <a:gd name="connsiteY69" fmla="*/ 1121201 h 2325428"/>
                  <a:gd name="connsiteX70" fmla="*/ 7241 w 2907569"/>
                  <a:gd name="connsiteY70" fmla="*/ 1043739 h 2325428"/>
                  <a:gd name="connsiteX71" fmla="*/ 65105 w 2907569"/>
                  <a:gd name="connsiteY71" fmla="*/ 816684 h 2325428"/>
                  <a:gd name="connsiteX72" fmla="*/ 2808747 w 2907569"/>
                  <a:gd name="connsiteY72" fmla="*/ 742964 h 2325428"/>
                  <a:gd name="connsiteX73" fmla="*/ 2842463 w 2907569"/>
                  <a:gd name="connsiteY73" fmla="*/ 816684 h 2325428"/>
                  <a:gd name="connsiteX74" fmla="*/ 2900327 w 2907569"/>
                  <a:gd name="connsiteY74" fmla="*/ 1043739 h 2325428"/>
                  <a:gd name="connsiteX75" fmla="*/ 2905215 w 2907569"/>
                  <a:gd name="connsiteY75" fmla="*/ 1121201 h 2325428"/>
                  <a:gd name="connsiteX76" fmla="*/ 2829806 w 2907569"/>
                  <a:gd name="connsiteY76" fmla="*/ 1121201 h 2325428"/>
                  <a:gd name="connsiteX77" fmla="*/ 2824521 w 2907569"/>
                  <a:gd name="connsiteY77" fmla="*/ 1038817 h 2325428"/>
                  <a:gd name="connsiteX78" fmla="*/ 2769689 w 2907569"/>
                  <a:gd name="connsiteY78" fmla="*/ 827191 h 2325428"/>
                  <a:gd name="connsiteX79" fmla="*/ 2740949 w 2907569"/>
                  <a:gd name="connsiteY79" fmla="*/ 765382 h 2325428"/>
                  <a:gd name="connsiteX80" fmla="*/ 341227 w 2907569"/>
                  <a:gd name="connsiteY80" fmla="*/ 414203 h 2325428"/>
                  <a:gd name="connsiteX81" fmla="*/ 397583 w 2907569"/>
                  <a:gd name="connsiteY81" fmla="*/ 453747 h 2325428"/>
                  <a:gd name="connsiteX82" fmla="*/ 390568 w 2907569"/>
                  <a:gd name="connsiteY82" fmla="*/ 459822 h 2325428"/>
                  <a:gd name="connsiteX83" fmla="*/ 242233 w 2907569"/>
                  <a:gd name="connsiteY83" fmla="*/ 632739 h 2325428"/>
                  <a:gd name="connsiteX84" fmla="*/ 186502 w 2907569"/>
                  <a:gd name="connsiteY84" fmla="*/ 723804 h 2325428"/>
                  <a:gd name="connsiteX85" fmla="*/ 118992 w 2907569"/>
                  <a:gd name="connsiteY85" fmla="*/ 701481 h 2325428"/>
                  <a:gd name="connsiteX86" fmla="*/ 175230 w 2907569"/>
                  <a:gd name="connsiteY86" fmla="*/ 608055 h 2325428"/>
                  <a:gd name="connsiteX87" fmla="*/ 331769 w 2907569"/>
                  <a:gd name="connsiteY87" fmla="*/ 422532 h 2325428"/>
                  <a:gd name="connsiteX88" fmla="*/ 2566341 w 2907569"/>
                  <a:gd name="connsiteY88" fmla="*/ 414203 h 2325428"/>
                  <a:gd name="connsiteX89" fmla="*/ 2575800 w 2907569"/>
                  <a:gd name="connsiteY89" fmla="*/ 422532 h 2325428"/>
                  <a:gd name="connsiteX90" fmla="*/ 2732338 w 2907569"/>
                  <a:gd name="connsiteY90" fmla="*/ 608055 h 2325428"/>
                  <a:gd name="connsiteX91" fmla="*/ 2788576 w 2907569"/>
                  <a:gd name="connsiteY91" fmla="*/ 701481 h 2325428"/>
                  <a:gd name="connsiteX92" fmla="*/ 2721066 w 2907569"/>
                  <a:gd name="connsiteY92" fmla="*/ 723804 h 2325428"/>
                  <a:gd name="connsiteX93" fmla="*/ 2665335 w 2907569"/>
                  <a:gd name="connsiteY93" fmla="*/ 632739 h 2325428"/>
                  <a:gd name="connsiteX94" fmla="*/ 2517000 w 2907569"/>
                  <a:gd name="connsiteY94" fmla="*/ 459822 h 2325428"/>
                  <a:gd name="connsiteX95" fmla="*/ 2509985 w 2907569"/>
                  <a:gd name="connsiteY95" fmla="*/ 453746 h 2325428"/>
                  <a:gd name="connsiteX96" fmla="*/ 847165 w 2907569"/>
                  <a:gd name="connsiteY96" fmla="*/ 106187 h 2325428"/>
                  <a:gd name="connsiteX97" fmla="*/ 879274 w 2907569"/>
                  <a:gd name="connsiteY97" fmla="*/ 164852 h 2325428"/>
                  <a:gd name="connsiteX98" fmla="*/ 797019 w 2907569"/>
                  <a:gd name="connsiteY98" fmla="*/ 196042 h 2325428"/>
                  <a:gd name="connsiteX99" fmla="*/ 479497 w 2907569"/>
                  <a:gd name="connsiteY99" fmla="*/ 382803 h 2325428"/>
                  <a:gd name="connsiteX100" fmla="*/ 433208 w 2907569"/>
                  <a:gd name="connsiteY100" fmla="*/ 422893 h 2325428"/>
                  <a:gd name="connsiteX101" fmla="*/ 376527 w 2907569"/>
                  <a:gd name="connsiteY101" fmla="*/ 383121 h 2325428"/>
                  <a:gd name="connsiteX102" fmla="*/ 425616 w 2907569"/>
                  <a:gd name="connsiteY102" fmla="*/ 339898 h 2325428"/>
                  <a:gd name="connsiteX103" fmla="*/ 760698 w 2907569"/>
                  <a:gd name="connsiteY103" fmla="*/ 139521 h 2325428"/>
                  <a:gd name="connsiteX104" fmla="*/ 2043143 w 2907569"/>
                  <a:gd name="connsiteY104" fmla="*/ 99533 h 2325428"/>
                  <a:gd name="connsiteX105" fmla="*/ 2146871 w 2907569"/>
                  <a:gd name="connsiteY105" fmla="*/ 139521 h 2325428"/>
                  <a:gd name="connsiteX106" fmla="*/ 2481953 w 2907569"/>
                  <a:gd name="connsiteY106" fmla="*/ 339898 h 2325428"/>
                  <a:gd name="connsiteX107" fmla="*/ 2531041 w 2907569"/>
                  <a:gd name="connsiteY107" fmla="*/ 383121 h 2325428"/>
                  <a:gd name="connsiteX108" fmla="*/ 2474360 w 2907569"/>
                  <a:gd name="connsiteY108" fmla="*/ 422892 h 2325428"/>
                  <a:gd name="connsiteX109" fmla="*/ 2428072 w 2907569"/>
                  <a:gd name="connsiteY109" fmla="*/ 382803 h 2325428"/>
                  <a:gd name="connsiteX110" fmla="*/ 2110550 w 2907569"/>
                  <a:gd name="connsiteY110" fmla="*/ 196042 h 2325428"/>
                  <a:gd name="connsiteX111" fmla="*/ 2011934 w 2907569"/>
                  <a:gd name="connsiteY111" fmla="*/ 158648 h 2325428"/>
                  <a:gd name="connsiteX112" fmla="*/ 1430924 w 2907569"/>
                  <a:gd name="connsiteY112" fmla="*/ 0 h 2325428"/>
                  <a:gd name="connsiteX113" fmla="*/ 1430924 w 2907569"/>
                  <a:gd name="connsiteY113" fmla="*/ 66049 h 2325428"/>
                  <a:gd name="connsiteX114" fmla="*/ 1312907 w 2907569"/>
                  <a:gd name="connsiteY114" fmla="*/ 70740 h 2325428"/>
                  <a:gd name="connsiteX115" fmla="*/ 1044054 w 2907569"/>
                  <a:gd name="connsiteY115" fmla="*/ 113900 h 2325428"/>
                  <a:gd name="connsiteX116" fmla="*/ 922649 w 2907569"/>
                  <a:gd name="connsiteY116" fmla="*/ 148877 h 2325428"/>
                  <a:gd name="connsiteX117" fmla="*/ 890308 w 2907569"/>
                  <a:gd name="connsiteY117" fmla="*/ 89787 h 2325428"/>
                  <a:gd name="connsiteX118" fmla="*/ 1021394 w 2907569"/>
                  <a:gd name="connsiteY118" fmla="*/ 51391 h 2325428"/>
                  <a:gd name="connsiteX119" fmla="*/ 1305116 w 2907569"/>
                  <a:gd name="connsiteY119" fmla="*/ 5084 h 2325428"/>
                  <a:gd name="connsiteX120" fmla="*/ 1476643 w 2907569"/>
                  <a:gd name="connsiteY120" fmla="*/ 0 h 2325428"/>
                  <a:gd name="connsiteX121" fmla="*/ 1602452 w 2907569"/>
                  <a:gd name="connsiteY121" fmla="*/ 5084 h 2325428"/>
                  <a:gd name="connsiteX122" fmla="*/ 1886174 w 2907569"/>
                  <a:gd name="connsiteY122" fmla="*/ 51391 h 2325428"/>
                  <a:gd name="connsiteX123" fmla="*/ 1999358 w 2907569"/>
                  <a:gd name="connsiteY123" fmla="*/ 84543 h 2325428"/>
                  <a:gd name="connsiteX124" fmla="*/ 1967971 w 2907569"/>
                  <a:gd name="connsiteY124" fmla="*/ 143994 h 2325428"/>
                  <a:gd name="connsiteX125" fmla="*/ 1863515 w 2907569"/>
                  <a:gd name="connsiteY125" fmla="*/ 113900 h 2325428"/>
                  <a:gd name="connsiteX126" fmla="*/ 1594661 w 2907569"/>
                  <a:gd name="connsiteY126" fmla="*/ 70740 h 2325428"/>
                  <a:gd name="connsiteX127" fmla="*/ 1476643 w 2907569"/>
                  <a:gd name="connsiteY127" fmla="*/ 66049 h 2325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2907569" h="2325428">
                    <a:moveTo>
                      <a:pt x="955373" y="2159967"/>
                    </a:moveTo>
                    <a:lnTo>
                      <a:pt x="1044054" y="2185516"/>
                    </a:lnTo>
                    <a:cubicBezTo>
                      <a:pt x="1130343" y="2206642"/>
                      <a:pt x="1220268" y="2221271"/>
                      <a:pt x="1312907" y="2228677"/>
                    </a:cubicBezTo>
                    <a:lnTo>
                      <a:pt x="1430924" y="2233367"/>
                    </a:lnTo>
                    <a:lnTo>
                      <a:pt x="1430924" y="2325428"/>
                    </a:lnTo>
                    <a:lnTo>
                      <a:pt x="1305116" y="2320344"/>
                    </a:lnTo>
                    <a:cubicBezTo>
                      <a:pt x="1207354" y="2312399"/>
                      <a:pt x="1112455" y="2296703"/>
                      <a:pt x="1021394" y="2274037"/>
                    </a:cubicBezTo>
                    <a:lnTo>
                      <a:pt x="912059" y="2242013"/>
                    </a:lnTo>
                    <a:close/>
                    <a:moveTo>
                      <a:pt x="1968641" y="2155229"/>
                    </a:moveTo>
                    <a:lnTo>
                      <a:pt x="2013289" y="2236805"/>
                    </a:lnTo>
                    <a:lnTo>
                      <a:pt x="1886174" y="2274037"/>
                    </a:lnTo>
                    <a:cubicBezTo>
                      <a:pt x="1795113" y="2296703"/>
                      <a:pt x="1700214" y="2312399"/>
                      <a:pt x="1602452" y="2320344"/>
                    </a:cubicBezTo>
                    <a:lnTo>
                      <a:pt x="1476643" y="2325428"/>
                    </a:lnTo>
                    <a:lnTo>
                      <a:pt x="1476643" y="2233368"/>
                    </a:lnTo>
                    <a:lnTo>
                      <a:pt x="1594661" y="2228677"/>
                    </a:lnTo>
                    <a:cubicBezTo>
                      <a:pt x="1687300" y="2221271"/>
                      <a:pt x="1777226" y="2206642"/>
                      <a:pt x="1863515" y="2185516"/>
                    </a:cubicBezTo>
                    <a:close/>
                    <a:moveTo>
                      <a:pt x="2452397" y="1895545"/>
                    </a:moveTo>
                    <a:lnTo>
                      <a:pt x="2525719" y="1946993"/>
                    </a:lnTo>
                    <a:lnTo>
                      <a:pt x="2481953" y="1985531"/>
                    </a:lnTo>
                    <a:cubicBezTo>
                      <a:pt x="2383279" y="2064497"/>
                      <a:pt x="2270488" y="2132167"/>
                      <a:pt x="2146871" y="2185907"/>
                    </a:cubicBezTo>
                    <a:lnTo>
                      <a:pt x="2056598" y="2220709"/>
                    </a:lnTo>
                    <a:lnTo>
                      <a:pt x="2012689" y="2140482"/>
                    </a:lnTo>
                    <a:lnTo>
                      <a:pt x="2110550" y="2103375"/>
                    </a:lnTo>
                    <a:cubicBezTo>
                      <a:pt x="2227689" y="2053285"/>
                      <a:pt x="2334568" y="1990214"/>
                      <a:pt x="2428072" y="1916613"/>
                    </a:cubicBezTo>
                    <a:close/>
                    <a:moveTo>
                      <a:pt x="455171" y="1895545"/>
                    </a:moveTo>
                    <a:lnTo>
                      <a:pt x="479497" y="1916613"/>
                    </a:lnTo>
                    <a:cubicBezTo>
                      <a:pt x="573000" y="1990214"/>
                      <a:pt x="679880" y="2053285"/>
                      <a:pt x="797019" y="2103375"/>
                    </a:cubicBezTo>
                    <a:lnTo>
                      <a:pt x="910778" y="2146511"/>
                    </a:lnTo>
                    <a:lnTo>
                      <a:pt x="868117" y="2227319"/>
                    </a:lnTo>
                    <a:lnTo>
                      <a:pt x="760698" y="2185907"/>
                    </a:lnTo>
                    <a:cubicBezTo>
                      <a:pt x="637080" y="2132167"/>
                      <a:pt x="524290" y="2064497"/>
                      <a:pt x="425616" y="1985531"/>
                    </a:cubicBezTo>
                    <a:lnTo>
                      <a:pt x="381848" y="1946993"/>
                    </a:lnTo>
                    <a:close/>
                    <a:moveTo>
                      <a:pt x="204028" y="1604249"/>
                    </a:moveTo>
                    <a:lnTo>
                      <a:pt x="242233" y="1666677"/>
                    </a:lnTo>
                    <a:cubicBezTo>
                      <a:pt x="284656" y="1728148"/>
                      <a:pt x="334409" y="1786029"/>
                      <a:pt x="390568" y="1839594"/>
                    </a:cubicBezTo>
                    <a:lnTo>
                      <a:pt x="419546" y="1864691"/>
                    </a:lnTo>
                    <a:lnTo>
                      <a:pt x="346549" y="1915911"/>
                    </a:lnTo>
                    <a:lnTo>
                      <a:pt x="331769" y="1902896"/>
                    </a:lnTo>
                    <a:cubicBezTo>
                      <a:pt x="272503" y="1845426"/>
                      <a:pt x="219999" y="1783325"/>
                      <a:pt x="175230" y="1717373"/>
                    </a:cubicBezTo>
                    <a:lnTo>
                      <a:pt x="123219" y="1630970"/>
                    </a:lnTo>
                    <a:close/>
                    <a:moveTo>
                      <a:pt x="2703541" y="1604249"/>
                    </a:moveTo>
                    <a:lnTo>
                      <a:pt x="2784349" y="1630969"/>
                    </a:lnTo>
                    <a:lnTo>
                      <a:pt x="2732338" y="1717373"/>
                    </a:lnTo>
                    <a:cubicBezTo>
                      <a:pt x="2687570" y="1783325"/>
                      <a:pt x="2635065" y="1845426"/>
                      <a:pt x="2575800" y="1902896"/>
                    </a:cubicBezTo>
                    <a:lnTo>
                      <a:pt x="2561019" y="1915911"/>
                    </a:lnTo>
                    <a:lnTo>
                      <a:pt x="2488022" y="1864691"/>
                    </a:lnTo>
                    <a:lnTo>
                      <a:pt x="2517000" y="1839594"/>
                    </a:lnTo>
                    <a:cubicBezTo>
                      <a:pt x="2573160" y="1786029"/>
                      <a:pt x="2622913" y="1728148"/>
                      <a:pt x="2665335" y="1666677"/>
                    </a:cubicBezTo>
                    <a:close/>
                    <a:moveTo>
                      <a:pt x="2907569" y="1166920"/>
                    </a:moveTo>
                    <a:lnTo>
                      <a:pt x="2900327" y="1281689"/>
                    </a:lnTo>
                    <a:cubicBezTo>
                      <a:pt x="2890399" y="1359926"/>
                      <a:pt x="2870786" y="1435871"/>
                      <a:pt x="2842463" y="1508745"/>
                    </a:cubicBezTo>
                    <a:lnTo>
                      <a:pt x="2805403" y="1589777"/>
                    </a:lnTo>
                    <a:lnTo>
                      <a:pt x="2727073" y="1563877"/>
                    </a:lnTo>
                    <a:lnTo>
                      <a:pt x="2769689" y="1472225"/>
                    </a:lnTo>
                    <a:cubicBezTo>
                      <a:pt x="2796528" y="1404303"/>
                      <a:pt x="2815113" y="1333519"/>
                      <a:pt x="2824521" y="1260599"/>
                    </a:cubicBezTo>
                    <a:lnTo>
                      <a:pt x="2830530" y="1166920"/>
                    </a:lnTo>
                    <a:close/>
                    <a:moveTo>
                      <a:pt x="0" y="1166920"/>
                    </a:moveTo>
                    <a:lnTo>
                      <a:pt x="77038" y="1166920"/>
                    </a:lnTo>
                    <a:lnTo>
                      <a:pt x="83048" y="1260599"/>
                    </a:lnTo>
                    <a:cubicBezTo>
                      <a:pt x="92456" y="1333519"/>
                      <a:pt x="111041" y="1404303"/>
                      <a:pt x="137880" y="1472225"/>
                    </a:cubicBezTo>
                    <a:lnTo>
                      <a:pt x="180495" y="1563876"/>
                    </a:lnTo>
                    <a:lnTo>
                      <a:pt x="102166" y="1589777"/>
                    </a:lnTo>
                    <a:lnTo>
                      <a:pt x="65105" y="1508745"/>
                    </a:lnTo>
                    <a:cubicBezTo>
                      <a:pt x="36783" y="1435871"/>
                      <a:pt x="17170" y="1359926"/>
                      <a:pt x="7241" y="1281689"/>
                    </a:cubicBezTo>
                    <a:close/>
                    <a:moveTo>
                      <a:pt x="98821" y="742965"/>
                    </a:moveTo>
                    <a:lnTo>
                      <a:pt x="166619" y="765383"/>
                    </a:lnTo>
                    <a:lnTo>
                      <a:pt x="137880" y="827191"/>
                    </a:lnTo>
                    <a:cubicBezTo>
                      <a:pt x="111041" y="895113"/>
                      <a:pt x="92456" y="965897"/>
                      <a:pt x="83048" y="1038817"/>
                    </a:cubicBezTo>
                    <a:lnTo>
                      <a:pt x="77763" y="1121201"/>
                    </a:lnTo>
                    <a:lnTo>
                      <a:pt x="2354" y="1121201"/>
                    </a:lnTo>
                    <a:lnTo>
                      <a:pt x="7241" y="1043739"/>
                    </a:lnTo>
                    <a:cubicBezTo>
                      <a:pt x="17170" y="965503"/>
                      <a:pt x="36783" y="889558"/>
                      <a:pt x="65105" y="816684"/>
                    </a:cubicBezTo>
                    <a:close/>
                    <a:moveTo>
                      <a:pt x="2808747" y="742964"/>
                    </a:moveTo>
                    <a:lnTo>
                      <a:pt x="2842463" y="816684"/>
                    </a:lnTo>
                    <a:cubicBezTo>
                      <a:pt x="2870786" y="889558"/>
                      <a:pt x="2890399" y="965503"/>
                      <a:pt x="2900327" y="1043739"/>
                    </a:cubicBezTo>
                    <a:lnTo>
                      <a:pt x="2905215" y="1121201"/>
                    </a:lnTo>
                    <a:lnTo>
                      <a:pt x="2829806" y="1121201"/>
                    </a:lnTo>
                    <a:lnTo>
                      <a:pt x="2824521" y="1038817"/>
                    </a:lnTo>
                    <a:cubicBezTo>
                      <a:pt x="2815113" y="965897"/>
                      <a:pt x="2796528" y="895113"/>
                      <a:pt x="2769689" y="827191"/>
                    </a:cubicBezTo>
                    <a:lnTo>
                      <a:pt x="2740949" y="765382"/>
                    </a:lnTo>
                    <a:close/>
                    <a:moveTo>
                      <a:pt x="341227" y="414203"/>
                    </a:moveTo>
                    <a:lnTo>
                      <a:pt x="397583" y="453747"/>
                    </a:lnTo>
                    <a:lnTo>
                      <a:pt x="390568" y="459822"/>
                    </a:lnTo>
                    <a:cubicBezTo>
                      <a:pt x="334409" y="513387"/>
                      <a:pt x="284656" y="571268"/>
                      <a:pt x="242233" y="632739"/>
                    </a:cubicBezTo>
                    <a:lnTo>
                      <a:pt x="186502" y="723804"/>
                    </a:lnTo>
                    <a:lnTo>
                      <a:pt x="118992" y="701481"/>
                    </a:lnTo>
                    <a:lnTo>
                      <a:pt x="175230" y="608055"/>
                    </a:lnTo>
                    <a:cubicBezTo>
                      <a:pt x="219999" y="542103"/>
                      <a:pt x="272503" y="480002"/>
                      <a:pt x="331769" y="422532"/>
                    </a:cubicBezTo>
                    <a:close/>
                    <a:moveTo>
                      <a:pt x="2566341" y="414203"/>
                    </a:moveTo>
                    <a:lnTo>
                      <a:pt x="2575800" y="422532"/>
                    </a:lnTo>
                    <a:cubicBezTo>
                      <a:pt x="2635065" y="480002"/>
                      <a:pt x="2687570" y="542103"/>
                      <a:pt x="2732338" y="608055"/>
                    </a:cubicBezTo>
                    <a:lnTo>
                      <a:pt x="2788576" y="701481"/>
                    </a:lnTo>
                    <a:lnTo>
                      <a:pt x="2721066" y="723804"/>
                    </a:lnTo>
                    <a:lnTo>
                      <a:pt x="2665335" y="632739"/>
                    </a:lnTo>
                    <a:cubicBezTo>
                      <a:pt x="2622913" y="571268"/>
                      <a:pt x="2573160" y="513387"/>
                      <a:pt x="2517000" y="459822"/>
                    </a:cubicBezTo>
                    <a:lnTo>
                      <a:pt x="2509985" y="453746"/>
                    </a:lnTo>
                    <a:close/>
                    <a:moveTo>
                      <a:pt x="847165" y="106187"/>
                    </a:moveTo>
                    <a:lnTo>
                      <a:pt x="879274" y="164852"/>
                    </a:lnTo>
                    <a:lnTo>
                      <a:pt x="797019" y="196042"/>
                    </a:lnTo>
                    <a:cubicBezTo>
                      <a:pt x="679880" y="246131"/>
                      <a:pt x="573000" y="309202"/>
                      <a:pt x="479497" y="382803"/>
                    </a:cubicBezTo>
                    <a:lnTo>
                      <a:pt x="433208" y="422893"/>
                    </a:lnTo>
                    <a:lnTo>
                      <a:pt x="376527" y="383121"/>
                    </a:lnTo>
                    <a:lnTo>
                      <a:pt x="425616" y="339898"/>
                    </a:lnTo>
                    <a:cubicBezTo>
                      <a:pt x="524290" y="260931"/>
                      <a:pt x="637080" y="193262"/>
                      <a:pt x="760698" y="139521"/>
                    </a:cubicBezTo>
                    <a:close/>
                    <a:moveTo>
                      <a:pt x="2043143" y="99533"/>
                    </a:moveTo>
                    <a:lnTo>
                      <a:pt x="2146871" y="139521"/>
                    </a:lnTo>
                    <a:cubicBezTo>
                      <a:pt x="2270488" y="193262"/>
                      <a:pt x="2383279" y="260931"/>
                      <a:pt x="2481953" y="339898"/>
                    </a:cubicBezTo>
                    <a:lnTo>
                      <a:pt x="2531041" y="383121"/>
                    </a:lnTo>
                    <a:lnTo>
                      <a:pt x="2474360" y="422892"/>
                    </a:lnTo>
                    <a:lnTo>
                      <a:pt x="2428072" y="382803"/>
                    </a:lnTo>
                    <a:cubicBezTo>
                      <a:pt x="2334568" y="309202"/>
                      <a:pt x="2227689" y="246131"/>
                      <a:pt x="2110550" y="196042"/>
                    </a:cubicBezTo>
                    <a:lnTo>
                      <a:pt x="2011934" y="158648"/>
                    </a:lnTo>
                    <a:close/>
                    <a:moveTo>
                      <a:pt x="1430924" y="0"/>
                    </a:moveTo>
                    <a:lnTo>
                      <a:pt x="1430924" y="66049"/>
                    </a:lnTo>
                    <a:lnTo>
                      <a:pt x="1312907" y="70740"/>
                    </a:lnTo>
                    <a:cubicBezTo>
                      <a:pt x="1220268" y="78145"/>
                      <a:pt x="1130343" y="92774"/>
                      <a:pt x="1044054" y="113900"/>
                    </a:cubicBezTo>
                    <a:lnTo>
                      <a:pt x="922649" y="148877"/>
                    </a:lnTo>
                    <a:lnTo>
                      <a:pt x="890308" y="89787"/>
                    </a:lnTo>
                    <a:lnTo>
                      <a:pt x="1021394" y="51391"/>
                    </a:lnTo>
                    <a:cubicBezTo>
                      <a:pt x="1112455" y="28725"/>
                      <a:pt x="1207354" y="13029"/>
                      <a:pt x="1305116" y="5084"/>
                    </a:cubicBezTo>
                    <a:close/>
                    <a:moveTo>
                      <a:pt x="1476643" y="0"/>
                    </a:moveTo>
                    <a:lnTo>
                      <a:pt x="1602452" y="5084"/>
                    </a:lnTo>
                    <a:cubicBezTo>
                      <a:pt x="1700214" y="13029"/>
                      <a:pt x="1795113" y="28725"/>
                      <a:pt x="1886174" y="51391"/>
                    </a:cubicBezTo>
                    <a:lnTo>
                      <a:pt x="1999358" y="84543"/>
                    </a:lnTo>
                    <a:lnTo>
                      <a:pt x="1967971" y="143994"/>
                    </a:lnTo>
                    <a:lnTo>
                      <a:pt x="1863515" y="113900"/>
                    </a:lnTo>
                    <a:cubicBezTo>
                      <a:pt x="1777226" y="92774"/>
                      <a:pt x="1687300" y="78145"/>
                      <a:pt x="1594661" y="70740"/>
                    </a:cubicBezTo>
                    <a:lnTo>
                      <a:pt x="1476643" y="66049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41" name="グループ化 640">
              <a:extLst>
                <a:ext uri="{FF2B5EF4-FFF2-40B4-BE49-F238E27FC236}">
                  <a16:creationId xmlns:a16="http://schemas.microsoft.com/office/drawing/2014/main" id="{5E6D922A-D77B-43E8-80C4-43C21F7C205F}"/>
                </a:ext>
              </a:extLst>
            </p:cNvPr>
            <p:cNvGrpSpPr/>
            <p:nvPr/>
          </p:nvGrpSpPr>
          <p:grpSpPr>
            <a:xfrm>
              <a:off x="757196" y="3184314"/>
              <a:ext cx="1849132" cy="1436745"/>
              <a:chOff x="757196" y="3184314"/>
              <a:chExt cx="1849132" cy="1436745"/>
            </a:xfrm>
          </p:grpSpPr>
          <p:sp>
            <p:nvSpPr>
              <p:cNvPr id="642" name="フリーフォーム: 図形 641">
                <a:extLst>
                  <a:ext uri="{FF2B5EF4-FFF2-40B4-BE49-F238E27FC236}">
                    <a16:creationId xmlns:a16="http://schemas.microsoft.com/office/drawing/2014/main" id="{DB1949CC-6D1C-45FE-837E-1416323B5F55}"/>
                  </a:ext>
                </a:extLst>
              </p:cNvPr>
              <p:cNvSpPr/>
              <p:nvPr/>
            </p:nvSpPr>
            <p:spPr>
              <a:xfrm>
                <a:off x="757196" y="3184314"/>
                <a:ext cx="1849132" cy="1435532"/>
              </a:xfrm>
              <a:custGeom>
                <a:avLst/>
                <a:gdLst>
                  <a:gd name="connsiteX0" fmla="*/ 166345 w 2223494"/>
                  <a:gd name="connsiteY0" fmla="*/ 468483 h 1808152"/>
                  <a:gd name="connsiteX1" fmla="*/ 56807 w 2223494"/>
                  <a:gd name="connsiteY1" fmla="*/ 658983 h 1808152"/>
                  <a:gd name="connsiteX2" fmla="*/ 9182 w 2223494"/>
                  <a:gd name="connsiteY2" fmla="*/ 778046 h 1808152"/>
                  <a:gd name="connsiteX3" fmla="*/ 237782 w 2223494"/>
                  <a:gd name="connsiteY3" fmla="*/ 1068558 h 1808152"/>
                  <a:gd name="connsiteX4" fmla="*/ 113957 w 2223494"/>
                  <a:gd name="connsiteY4" fmla="*/ 1354308 h 1808152"/>
                  <a:gd name="connsiteX5" fmla="*/ 299695 w 2223494"/>
                  <a:gd name="connsiteY5" fmla="*/ 1549571 h 1808152"/>
                  <a:gd name="connsiteX6" fmla="*/ 652120 w 2223494"/>
                  <a:gd name="connsiteY6" fmla="*/ 1587671 h 1808152"/>
                  <a:gd name="connsiteX7" fmla="*/ 899770 w 2223494"/>
                  <a:gd name="connsiteY7" fmla="*/ 1806746 h 1808152"/>
                  <a:gd name="connsiteX8" fmla="*/ 1323632 w 2223494"/>
                  <a:gd name="connsiteY8" fmla="*/ 1468608 h 1808152"/>
                  <a:gd name="connsiteX9" fmla="*/ 1628432 w 2223494"/>
                  <a:gd name="connsiteY9" fmla="*/ 1673396 h 1808152"/>
                  <a:gd name="connsiteX10" fmla="*/ 1728445 w 2223494"/>
                  <a:gd name="connsiteY10" fmla="*/ 1468608 h 1808152"/>
                  <a:gd name="connsiteX11" fmla="*/ 2018957 w 2223494"/>
                  <a:gd name="connsiteY11" fmla="*/ 1487658 h 1808152"/>
                  <a:gd name="connsiteX12" fmla="*/ 2023720 w 2223494"/>
                  <a:gd name="connsiteY12" fmla="*/ 1263821 h 1808152"/>
                  <a:gd name="connsiteX13" fmla="*/ 2171357 w 2223494"/>
                  <a:gd name="connsiteY13" fmla="*/ 1249533 h 1808152"/>
                  <a:gd name="connsiteX14" fmla="*/ 2166595 w 2223494"/>
                  <a:gd name="connsiteY14" fmla="*/ 959021 h 1808152"/>
                  <a:gd name="connsiteX15" fmla="*/ 2218982 w 2223494"/>
                  <a:gd name="connsiteY15" fmla="*/ 816146 h 1808152"/>
                  <a:gd name="connsiteX16" fmla="*/ 2033245 w 2223494"/>
                  <a:gd name="connsiteY16" fmla="*/ 435146 h 1808152"/>
                  <a:gd name="connsiteX17" fmla="*/ 1861795 w 2223494"/>
                  <a:gd name="connsiteY17" fmla="*/ 249408 h 1808152"/>
                  <a:gd name="connsiteX18" fmla="*/ 1314107 w 2223494"/>
                  <a:gd name="connsiteY18" fmla="*/ 11283 h 1808152"/>
                  <a:gd name="connsiteX19" fmla="*/ 694982 w 2223494"/>
                  <a:gd name="connsiteY19" fmla="*/ 68433 h 1808152"/>
                  <a:gd name="connsiteX20" fmla="*/ 275882 w 2223494"/>
                  <a:gd name="connsiteY20" fmla="*/ 330371 h 1808152"/>
                  <a:gd name="connsiteX21" fmla="*/ 166345 w 2223494"/>
                  <a:gd name="connsiteY21" fmla="*/ 468483 h 1808152"/>
                  <a:gd name="connsiteX0" fmla="*/ 166345 w 2223494"/>
                  <a:gd name="connsiteY0" fmla="*/ 468483 h 1808152"/>
                  <a:gd name="connsiteX1" fmla="*/ 56807 w 2223494"/>
                  <a:gd name="connsiteY1" fmla="*/ 658983 h 1808152"/>
                  <a:gd name="connsiteX2" fmla="*/ 9182 w 2223494"/>
                  <a:gd name="connsiteY2" fmla="*/ 778046 h 1808152"/>
                  <a:gd name="connsiteX3" fmla="*/ 237782 w 2223494"/>
                  <a:gd name="connsiteY3" fmla="*/ 1068558 h 1808152"/>
                  <a:gd name="connsiteX4" fmla="*/ 113957 w 2223494"/>
                  <a:gd name="connsiteY4" fmla="*/ 1354308 h 1808152"/>
                  <a:gd name="connsiteX5" fmla="*/ 299695 w 2223494"/>
                  <a:gd name="connsiteY5" fmla="*/ 1549571 h 1808152"/>
                  <a:gd name="connsiteX6" fmla="*/ 652120 w 2223494"/>
                  <a:gd name="connsiteY6" fmla="*/ 1587671 h 1808152"/>
                  <a:gd name="connsiteX7" fmla="*/ 899770 w 2223494"/>
                  <a:gd name="connsiteY7" fmla="*/ 1806746 h 1808152"/>
                  <a:gd name="connsiteX8" fmla="*/ 1323632 w 2223494"/>
                  <a:gd name="connsiteY8" fmla="*/ 1468608 h 1808152"/>
                  <a:gd name="connsiteX9" fmla="*/ 1628432 w 2223494"/>
                  <a:gd name="connsiteY9" fmla="*/ 1673396 h 1808152"/>
                  <a:gd name="connsiteX10" fmla="*/ 1728445 w 2223494"/>
                  <a:gd name="connsiteY10" fmla="*/ 1468608 h 1808152"/>
                  <a:gd name="connsiteX11" fmla="*/ 2018957 w 2223494"/>
                  <a:gd name="connsiteY11" fmla="*/ 1487658 h 1808152"/>
                  <a:gd name="connsiteX12" fmla="*/ 2023720 w 2223494"/>
                  <a:gd name="connsiteY12" fmla="*/ 1263821 h 1808152"/>
                  <a:gd name="connsiteX13" fmla="*/ 2171357 w 2223494"/>
                  <a:gd name="connsiteY13" fmla="*/ 1249533 h 1808152"/>
                  <a:gd name="connsiteX14" fmla="*/ 2166595 w 2223494"/>
                  <a:gd name="connsiteY14" fmla="*/ 959021 h 1808152"/>
                  <a:gd name="connsiteX15" fmla="*/ 2218982 w 2223494"/>
                  <a:gd name="connsiteY15" fmla="*/ 816146 h 1808152"/>
                  <a:gd name="connsiteX16" fmla="*/ 2033245 w 2223494"/>
                  <a:gd name="connsiteY16" fmla="*/ 435146 h 1808152"/>
                  <a:gd name="connsiteX17" fmla="*/ 1861795 w 2223494"/>
                  <a:gd name="connsiteY17" fmla="*/ 249408 h 1808152"/>
                  <a:gd name="connsiteX18" fmla="*/ 1314107 w 2223494"/>
                  <a:gd name="connsiteY18" fmla="*/ 11283 h 1808152"/>
                  <a:gd name="connsiteX19" fmla="*/ 694982 w 2223494"/>
                  <a:gd name="connsiteY19" fmla="*/ 68433 h 1808152"/>
                  <a:gd name="connsiteX20" fmla="*/ 318744 w 2223494"/>
                  <a:gd name="connsiteY20" fmla="*/ 273221 h 1808152"/>
                  <a:gd name="connsiteX21" fmla="*/ 166345 w 2223494"/>
                  <a:gd name="connsiteY21" fmla="*/ 468483 h 1808152"/>
                  <a:gd name="connsiteX0" fmla="*/ 166345 w 2223494"/>
                  <a:gd name="connsiteY0" fmla="*/ 468483 h 1808152"/>
                  <a:gd name="connsiteX1" fmla="*/ 56807 w 2223494"/>
                  <a:gd name="connsiteY1" fmla="*/ 658983 h 1808152"/>
                  <a:gd name="connsiteX2" fmla="*/ 9182 w 2223494"/>
                  <a:gd name="connsiteY2" fmla="*/ 778046 h 1808152"/>
                  <a:gd name="connsiteX3" fmla="*/ 237782 w 2223494"/>
                  <a:gd name="connsiteY3" fmla="*/ 1068558 h 1808152"/>
                  <a:gd name="connsiteX4" fmla="*/ 113957 w 2223494"/>
                  <a:gd name="connsiteY4" fmla="*/ 1354308 h 1808152"/>
                  <a:gd name="connsiteX5" fmla="*/ 299695 w 2223494"/>
                  <a:gd name="connsiteY5" fmla="*/ 1549571 h 1808152"/>
                  <a:gd name="connsiteX6" fmla="*/ 652120 w 2223494"/>
                  <a:gd name="connsiteY6" fmla="*/ 1587671 h 1808152"/>
                  <a:gd name="connsiteX7" fmla="*/ 899770 w 2223494"/>
                  <a:gd name="connsiteY7" fmla="*/ 1806746 h 1808152"/>
                  <a:gd name="connsiteX8" fmla="*/ 1323632 w 2223494"/>
                  <a:gd name="connsiteY8" fmla="*/ 1468608 h 1808152"/>
                  <a:gd name="connsiteX9" fmla="*/ 1628432 w 2223494"/>
                  <a:gd name="connsiteY9" fmla="*/ 1673396 h 1808152"/>
                  <a:gd name="connsiteX10" fmla="*/ 1728445 w 2223494"/>
                  <a:gd name="connsiteY10" fmla="*/ 1468608 h 1808152"/>
                  <a:gd name="connsiteX11" fmla="*/ 2018957 w 2223494"/>
                  <a:gd name="connsiteY11" fmla="*/ 1487658 h 1808152"/>
                  <a:gd name="connsiteX12" fmla="*/ 2023720 w 2223494"/>
                  <a:gd name="connsiteY12" fmla="*/ 1263821 h 1808152"/>
                  <a:gd name="connsiteX13" fmla="*/ 2171357 w 2223494"/>
                  <a:gd name="connsiteY13" fmla="*/ 1249533 h 1808152"/>
                  <a:gd name="connsiteX14" fmla="*/ 2166595 w 2223494"/>
                  <a:gd name="connsiteY14" fmla="*/ 959021 h 1808152"/>
                  <a:gd name="connsiteX15" fmla="*/ 2218982 w 2223494"/>
                  <a:gd name="connsiteY15" fmla="*/ 816146 h 1808152"/>
                  <a:gd name="connsiteX16" fmla="*/ 2033245 w 2223494"/>
                  <a:gd name="connsiteY16" fmla="*/ 435146 h 1808152"/>
                  <a:gd name="connsiteX17" fmla="*/ 1861795 w 2223494"/>
                  <a:gd name="connsiteY17" fmla="*/ 249408 h 1808152"/>
                  <a:gd name="connsiteX18" fmla="*/ 1314107 w 2223494"/>
                  <a:gd name="connsiteY18" fmla="*/ 11283 h 1808152"/>
                  <a:gd name="connsiteX19" fmla="*/ 694982 w 2223494"/>
                  <a:gd name="connsiteY19" fmla="*/ 68433 h 1808152"/>
                  <a:gd name="connsiteX20" fmla="*/ 318744 w 2223494"/>
                  <a:gd name="connsiteY20" fmla="*/ 273221 h 1808152"/>
                  <a:gd name="connsiteX21" fmla="*/ 166345 w 2223494"/>
                  <a:gd name="connsiteY21" fmla="*/ 468483 h 1808152"/>
                  <a:gd name="connsiteX0" fmla="*/ 151806 w 2223242"/>
                  <a:gd name="connsiteY0" fmla="*/ 497058 h 1808152"/>
                  <a:gd name="connsiteX1" fmla="*/ 56555 w 2223242"/>
                  <a:gd name="connsiteY1" fmla="*/ 658983 h 1808152"/>
                  <a:gd name="connsiteX2" fmla="*/ 8930 w 2223242"/>
                  <a:gd name="connsiteY2" fmla="*/ 778046 h 1808152"/>
                  <a:gd name="connsiteX3" fmla="*/ 237530 w 2223242"/>
                  <a:gd name="connsiteY3" fmla="*/ 1068558 h 1808152"/>
                  <a:gd name="connsiteX4" fmla="*/ 113705 w 2223242"/>
                  <a:gd name="connsiteY4" fmla="*/ 1354308 h 1808152"/>
                  <a:gd name="connsiteX5" fmla="*/ 299443 w 2223242"/>
                  <a:gd name="connsiteY5" fmla="*/ 1549571 h 1808152"/>
                  <a:gd name="connsiteX6" fmla="*/ 651868 w 2223242"/>
                  <a:gd name="connsiteY6" fmla="*/ 1587671 h 1808152"/>
                  <a:gd name="connsiteX7" fmla="*/ 899518 w 2223242"/>
                  <a:gd name="connsiteY7" fmla="*/ 1806746 h 1808152"/>
                  <a:gd name="connsiteX8" fmla="*/ 1323380 w 2223242"/>
                  <a:gd name="connsiteY8" fmla="*/ 1468608 h 1808152"/>
                  <a:gd name="connsiteX9" fmla="*/ 1628180 w 2223242"/>
                  <a:gd name="connsiteY9" fmla="*/ 1673396 h 1808152"/>
                  <a:gd name="connsiteX10" fmla="*/ 1728193 w 2223242"/>
                  <a:gd name="connsiteY10" fmla="*/ 1468608 h 1808152"/>
                  <a:gd name="connsiteX11" fmla="*/ 2018705 w 2223242"/>
                  <a:gd name="connsiteY11" fmla="*/ 1487658 h 1808152"/>
                  <a:gd name="connsiteX12" fmla="*/ 2023468 w 2223242"/>
                  <a:gd name="connsiteY12" fmla="*/ 1263821 h 1808152"/>
                  <a:gd name="connsiteX13" fmla="*/ 2171105 w 2223242"/>
                  <a:gd name="connsiteY13" fmla="*/ 1249533 h 1808152"/>
                  <a:gd name="connsiteX14" fmla="*/ 2166343 w 2223242"/>
                  <a:gd name="connsiteY14" fmla="*/ 959021 h 1808152"/>
                  <a:gd name="connsiteX15" fmla="*/ 2218730 w 2223242"/>
                  <a:gd name="connsiteY15" fmla="*/ 816146 h 1808152"/>
                  <a:gd name="connsiteX16" fmla="*/ 2032993 w 2223242"/>
                  <a:gd name="connsiteY16" fmla="*/ 435146 h 1808152"/>
                  <a:gd name="connsiteX17" fmla="*/ 1861543 w 2223242"/>
                  <a:gd name="connsiteY17" fmla="*/ 249408 h 1808152"/>
                  <a:gd name="connsiteX18" fmla="*/ 1313855 w 2223242"/>
                  <a:gd name="connsiteY18" fmla="*/ 11283 h 1808152"/>
                  <a:gd name="connsiteX19" fmla="*/ 694730 w 2223242"/>
                  <a:gd name="connsiteY19" fmla="*/ 68433 h 1808152"/>
                  <a:gd name="connsiteX20" fmla="*/ 318492 w 2223242"/>
                  <a:gd name="connsiteY20" fmla="*/ 273221 h 1808152"/>
                  <a:gd name="connsiteX21" fmla="*/ 151806 w 2223242"/>
                  <a:gd name="connsiteY21" fmla="*/ 497058 h 1808152"/>
                  <a:gd name="connsiteX0" fmla="*/ 151806 w 2223242"/>
                  <a:gd name="connsiteY0" fmla="*/ 497058 h 1808152"/>
                  <a:gd name="connsiteX1" fmla="*/ 56555 w 2223242"/>
                  <a:gd name="connsiteY1" fmla="*/ 658983 h 1808152"/>
                  <a:gd name="connsiteX2" fmla="*/ 8930 w 2223242"/>
                  <a:gd name="connsiteY2" fmla="*/ 778046 h 1808152"/>
                  <a:gd name="connsiteX3" fmla="*/ 237530 w 2223242"/>
                  <a:gd name="connsiteY3" fmla="*/ 1068558 h 1808152"/>
                  <a:gd name="connsiteX4" fmla="*/ 113705 w 2223242"/>
                  <a:gd name="connsiteY4" fmla="*/ 1354308 h 1808152"/>
                  <a:gd name="connsiteX5" fmla="*/ 299443 w 2223242"/>
                  <a:gd name="connsiteY5" fmla="*/ 1549571 h 1808152"/>
                  <a:gd name="connsiteX6" fmla="*/ 651868 w 2223242"/>
                  <a:gd name="connsiteY6" fmla="*/ 1587671 h 1808152"/>
                  <a:gd name="connsiteX7" fmla="*/ 899518 w 2223242"/>
                  <a:gd name="connsiteY7" fmla="*/ 1806746 h 1808152"/>
                  <a:gd name="connsiteX8" fmla="*/ 1323380 w 2223242"/>
                  <a:gd name="connsiteY8" fmla="*/ 1468608 h 1808152"/>
                  <a:gd name="connsiteX9" fmla="*/ 1628180 w 2223242"/>
                  <a:gd name="connsiteY9" fmla="*/ 1673396 h 1808152"/>
                  <a:gd name="connsiteX10" fmla="*/ 1728193 w 2223242"/>
                  <a:gd name="connsiteY10" fmla="*/ 1468608 h 1808152"/>
                  <a:gd name="connsiteX11" fmla="*/ 2018705 w 2223242"/>
                  <a:gd name="connsiteY11" fmla="*/ 1487658 h 1808152"/>
                  <a:gd name="connsiteX12" fmla="*/ 2023468 w 2223242"/>
                  <a:gd name="connsiteY12" fmla="*/ 1263821 h 1808152"/>
                  <a:gd name="connsiteX13" fmla="*/ 2171105 w 2223242"/>
                  <a:gd name="connsiteY13" fmla="*/ 1249533 h 1808152"/>
                  <a:gd name="connsiteX14" fmla="*/ 2166343 w 2223242"/>
                  <a:gd name="connsiteY14" fmla="*/ 959021 h 1808152"/>
                  <a:gd name="connsiteX15" fmla="*/ 2218730 w 2223242"/>
                  <a:gd name="connsiteY15" fmla="*/ 816146 h 1808152"/>
                  <a:gd name="connsiteX16" fmla="*/ 2032993 w 2223242"/>
                  <a:gd name="connsiteY16" fmla="*/ 435146 h 1808152"/>
                  <a:gd name="connsiteX17" fmla="*/ 1861543 w 2223242"/>
                  <a:gd name="connsiteY17" fmla="*/ 249408 h 1808152"/>
                  <a:gd name="connsiteX18" fmla="*/ 1313855 w 2223242"/>
                  <a:gd name="connsiteY18" fmla="*/ 11283 h 1808152"/>
                  <a:gd name="connsiteX19" fmla="*/ 694730 w 2223242"/>
                  <a:gd name="connsiteY19" fmla="*/ 68433 h 1808152"/>
                  <a:gd name="connsiteX20" fmla="*/ 423267 w 2223242"/>
                  <a:gd name="connsiteY20" fmla="*/ 308029 h 1808152"/>
                  <a:gd name="connsiteX21" fmla="*/ 151806 w 2223242"/>
                  <a:gd name="connsiteY21" fmla="*/ 497058 h 1808152"/>
                  <a:gd name="connsiteX0" fmla="*/ 151806 w 2223242"/>
                  <a:gd name="connsiteY0" fmla="*/ 497058 h 1808152"/>
                  <a:gd name="connsiteX1" fmla="*/ 56555 w 2223242"/>
                  <a:gd name="connsiteY1" fmla="*/ 658983 h 1808152"/>
                  <a:gd name="connsiteX2" fmla="*/ 8930 w 2223242"/>
                  <a:gd name="connsiteY2" fmla="*/ 778046 h 1808152"/>
                  <a:gd name="connsiteX3" fmla="*/ 237530 w 2223242"/>
                  <a:gd name="connsiteY3" fmla="*/ 1068558 h 1808152"/>
                  <a:gd name="connsiteX4" fmla="*/ 113705 w 2223242"/>
                  <a:gd name="connsiteY4" fmla="*/ 1354308 h 1808152"/>
                  <a:gd name="connsiteX5" fmla="*/ 299443 w 2223242"/>
                  <a:gd name="connsiteY5" fmla="*/ 1549571 h 1808152"/>
                  <a:gd name="connsiteX6" fmla="*/ 651868 w 2223242"/>
                  <a:gd name="connsiteY6" fmla="*/ 1587671 h 1808152"/>
                  <a:gd name="connsiteX7" fmla="*/ 899518 w 2223242"/>
                  <a:gd name="connsiteY7" fmla="*/ 1806746 h 1808152"/>
                  <a:gd name="connsiteX8" fmla="*/ 1323380 w 2223242"/>
                  <a:gd name="connsiteY8" fmla="*/ 1468608 h 1808152"/>
                  <a:gd name="connsiteX9" fmla="*/ 1628180 w 2223242"/>
                  <a:gd name="connsiteY9" fmla="*/ 1673396 h 1808152"/>
                  <a:gd name="connsiteX10" fmla="*/ 1728193 w 2223242"/>
                  <a:gd name="connsiteY10" fmla="*/ 1468608 h 1808152"/>
                  <a:gd name="connsiteX11" fmla="*/ 2018705 w 2223242"/>
                  <a:gd name="connsiteY11" fmla="*/ 1487658 h 1808152"/>
                  <a:gd name="connsiteX12" fmla="*/ 2023468 w 2223242"/>
                  <a:gd name="connsiteY12" fmla="*/ 1263821 h 1808152"/>
                  <a:gd name="connsiteX13" fmla="*/ 2171105 w 2223242"/>
                  <a:gd name="connsiteY13" fmla="*/ 1249533 h 1808152"/>
                  <a:gd name="connsiteX14" fmla="*/ 2166343 w 2223242"/>
                  <a:gd name="connsiteY14" fmla="*/ 959021 h 1808152"/>
                  <a:gd name="connsiteX15" fmla="*/ 2218730 w 2223242"/>
                  <a:gd name="connsiteY15" fmla="*/ 816146 h 1808152"/>
                  <a:gd name="connsiteX16" fmla="*/ 2032993 w 2223242"/>
                  <a:gd name="connsiteY16" fmla="*/ 435146 h 1808152"/>
                  <a:gd name="connsiteX17" fmla="*/ 1861543 w 2223242"/>
                  <a:gd name="connsiteY17" fmla="*/ 249408 h 1808152"/>
                  <a:gd name="connsiteX18" fmla="*/ 1313855 w 2223242"/>
                  <a:gd name="connsiteY18" fmla="*/ 11283 h 1808152"/>
                  <a:gd name="connsiteX19" fmla="*/ 694730 w 2223242"/>
                  <a:gd name="connsiteY19" fmla="*/ 68433 h 1808152"/>
                  <a:gd name="connsiteX20" fmla="*/ 413742 w 2223242"/>
                  <a:gd name="connsiteY20" fmla="*/ 278194 h 1808152"/>
                  <a:gd name="connsiteX21" fmla="*/ 151806 w 2223242"/>
                  <a:gd name="connsiteY21" fmla="*/ 497058 h 1808152"/>
                  <a:gd name="connsiteX0" fmla="*/ 156651 w 2223324"/>
                  <a:gd name="connsiteY0" fmla="*/ 571647 h 1808152"/>
                  <a:gd name="connsiteX1" fmla="*/ 56637 w 2223324"/>
                  <a:gd name="connsiteY1" fmla="*/ 658983 h 1808152"/>
                  <a:gd name="connsiteX2" fmla="*/ 9012 w 2223324"/>
                  <a:gd name="connsiteY2" fmla="*/ 778046 h 1808152"/>
                  <a:gd name="connsiteX3" fmla="*/ 237612 w 2223324"/>
                  <a:gd name="connsiteY3" fmla="*/ 1068558 h 1808152"/>
                  <a:gd name="connsiteX4" fmla="*/ 113787 w 2223324"/>
                  <a:gd name="connsiteY4" fmla="*/ 1354308 h 1808152"/>
                  <a:gd name="connsiteX5" fmla="*/ 299525 w 2223324"/>
                  <a:gd name="connsiteY5" fmla="*/ 1549571 h 1808152"/>
                  <a:gd name="connsiteX6" fmla="*/ 651950 w 2223324"/>
                  <a:gd name="connsiteY6" fmla="*/ 1587671 h 1808152"/>
                  <a:gd name="connsiteX7" fmla="*/ 899600 w 2223324"/>
                  <a:gd name="connsiteY7" fmla="*/ 1806746 h 1808152"/>
                  <a:gd name="connsiteX8" fmla="*/ 1323462 w 2223324"/>
                  <a:gd name="connsiteY8" fmla="*/ 1468608 h 1808152"/>
                  <a:gd name="connsiteX9" fmla="*/ 1628262 w 2223324"/>
                  <a:gd name="connsiteY9" fmla="*/ 1673396 h 1808152"/>
                  <a:gd name="connsiteX10" fmla="*/ 1728275 w 2223324"/>
                  <a:gd name="connsiteY10" fmla="*/ 1468608 h 1808152"/>
                  <a:gd name="connsiteX11" fmla="*/ 2018787 w 2223324"/>
                  <a:gd name="connsiteY11" fmla="*/ 1487658 h 1808152"/>
                  <a:gd name="connsiteX12" fmla="*/ 2023550 w 2223324"/>
                  <a:gd name="connsiteY12" fmla="*/ 1263821 h 1808152"/>
                  <a:gd name="connsiteX13" fmla="*/ 2171187 w 2223324"/>
                  <a:gd name="connsiteY13" fmla="*/ 1249533 h 1808152"/>
                  <a:gd name="connsiteX14" fmla="*/ 2166425 w 2223324"/>
                  <a:gd name="connsiteY14" fmla="*/ 959021 h 1808152"/>
                  <a:gd name="connsiteX15" fmla="*/ 2218812 w 2223324"/>
                  <a:gd name="connsiteY15" fmla="*/ 816146 h 1808152"/>
                  <a:gd name="connsiteX16" fmla="*/ 2033075 w 2223324"/>
                  <a:gd name="connsiteY16" fmla="*/ 435146 h 1808152"/>
                  <a:gd name="connsiteX17" fmla="*/ 1861625 w 2223324"/>
                  <a:gd name="connsiteY17" fmla="*/ 249408 h 1808152"/>
                  <a:gd name="connsiteX18" fmla="*/ 1313937 w 2223324"/>
                  <a:gd name="connsiteY18" fmla="*/ 11283 h 1808152"/>
                  <a:gd name="connsiteX19" fmla="*/ 694812 w 2223324"/>
                  <a:gd name="connsiteY19" fmla="*/ 68433 h 1808152"/>
                  <a:gd name="connsiteX20" fmla="*/ 413824 w 2223324"/>
                  <a:gd name="connsiteY20" fmla="*/ 278194 h 1808152"/>
                  <a:gd name="connsiteX21" fmla="*/ 156651 w 2223324"/>
                  <a:gd name="connsiteY21" fmla="*/ 571647 h 1808152"/>
                  <a:gd name="connsiteX0" fmla="*/ 156651 w 2223324"/>
                  <a:gd name="connsiteY0" fmla="*/ 569521 h 1806026"/>
                  <a:gd name="connsiteX1" fmla="*/ 56637 w 2223324"/>
                  <a:gd name="connsiteY1" fmla="*/ 656857 h 1806026"/>
                  <a:gd name="connsiteX2" fmla="*/ 9012 w 2223324"/>
                  <a:gd name="connsiteY2" fmla="*/ 775920 h 1806026"/>
                  <a:gd name="connsiteX3" fmla="*/ 237612 w 2223324"/>
                  <a:gd name="connsiteY3" fmla="*/ 1066432 h 1806026"/>
                  <a:gd name="connsiteX4" fmla="*/ 113787 w 2223324"/>
                  <a:gd name="connsiteY4" fmla="*/ 1352182 h 1806026"/>
                  <a:gd name="connsiteX5" fmla="*/ 299525 w 2223324"/>
                  <a:gd name="connsiteY5" fmla="*/ 1547445 h 1806026"/>
                  <a:gd name="connsiteX6" fmla="*/ 651950 w 2223324"/>
                  <a:gd name="connsiteY6" fmla="*/ 1585545 h 1806026"/>
                  <a:gd name="connsiteX7" fmla="*/ 899600 w 2223324"/>
                  <a:gd name="connsiteY7" fmla="*/ 1804620 h 1806026"/>
                  <a:gd name="connsiteX8" fmla="*/ 1323462 w 2223324"/>
                  <a:gd name="connsiteY8" fmla="*/ 1466482 h 1806026"/>
                  <a:gd name="connsiteX9" fmla="*/ 1628262 w 2223324"/>
                  <a:gd name="connsiteY9" fmla="*/ 1671270 h 1806026"/>
                  <a:gd name="connsiteX10" fmla="*/ 1728275 w 2223324"/>
                  <a:gd name="connsiteY10" fmla="*/ 1466482 h 1806026"/>
                  <a:gd name="connsiteX11" fmla="*/ 2018787 w 2223324"/>
                  <a:gd name="connsiteY11" fmla="*/ 1485532 h 1806026"/>
                  <a:gd name="connsiteX12" fmla="*/ 2023550 w 2223324"/>
                  <a:gd name="connsiteY12" fmla="*/ 1261695 h 1806026"/>
                  <a:gd name="connsiteX13" fmla="*/ 2171187 w 2223324"/>
                  <a:gd name="connsiteY13" fmla="*/ 1247407 h 1806026"/>
                  <a:gd name="connsiteX14" fmla="*/ 2166425 w 2223324"/>
                  <a:gd name="connsiteY14" fmla="*/ 956895 h 1806026"/>
                  <a:gd name="connsiteX15" fmla="*/ 2218812 w 2223324"/>
                  <a:gd name="connsiteY15" fmla="*/ 814020 h 1806026"/>
                  <a:gd name="connsiteX16" fmla="*/ 2033075 w 2223324"/>
                  <a:gd name="connsiteY16" fmla="*/ 433020 h 1806026"/>
                  <a:gd name="connsiteX17" fmla="*/ 1861625 w 2223324"/>
                  <a:gd name="connsiteY17" fmla="*/ 247282 h 1806026"/>
                  <a:gd name="connsiteX18" fmla="*/ 1313937 w 2223324"/>
                  <a:gd name="connsiteY18" fmla="*/ 9157 h 1806026"/>
                  <a:gd name="connsiteX19" fmla="*/ 756725 w 2223324"/>
                  <a:gd name="connsiteY19" fmla="*/ 76252 h 1806026"/>
                  <a:gd name="connsiteX20" fmla="*/ 413824 w 2223324"/>
                  <a:gd name="connsiteY20" fmla="*/ 276068 h 1806026"/>
                  <a:gd name="connsiteX21" fmla="*/ 156651 w 2223324"/>
                  <a:gd name="connsiteY21" fmla="*/ 569521 h 1806026"/>
                  <a:gd name="connsiteX0" fmla="*/ 156651 w 2223324"/>
                  <a:gd name="connsiteY0" fmla="*/ 569521 h 1806026"/>
                  <a:gd name="connsiteX1" fmla="*/ 56637 w 2223324"/>
                  <a:gd name="connsiteY1" fmla="*/ 656857 h 1806026"/>
                  <a:gd name="connsiteX2" fmla="*/ 9012 w 2223324"/>
                  <a:gd name="connsiteY2" fmla="*/ 775920 h 1806026"/>
                  <a:gd name="connsiteX3" fmla="*/ 237612 w 2223324"/>
                  <a:gd name="connsiteY3" fmla="*/ 1066432 h 1806026"/>
                  <a:gd name="connsiteX4" fmla="*/ 113787 w 2223324"/>
                  <a:gd name="connsiteY4" fmla="*/ 1352182 h 1806026"/>
                  <a:gd name="connsiteX5" fmla="*/ 299525 w 2223324"/>
                  <a:gd name="connsiteY5" fmla="*/ 1547445 h 1806026"/>
                  <a:gd name="connsiteX6" fmla="*/ 651950 w 2223324"/>
                  <a:gd name="connsiteY6" fmla="*/ 1585545 h 1806026"/>
                  <a:gd name="connsiteX7" fmla="*/ 899600 w 2223324"/>
                  <a:gd name="connsiteY7" fmla="*/ 1804620 h 1806026"/>
                  <a:gd name="connsiteX8" fmla="*/ 1323462 w 2223324"/>
                  <a:gd name="connsiteY8" fmla="*/ 1466482 h 1806026"/>
                  <a:gd name="connsiteX9" fmla="*/ 1628262 w 2223324"/>
                  <a:gd name="connsiteY9" fmla="*/ 1671270 h 1806026"/>
                  <a:gd name="connsiteX10" fmla="*/ 1728275 w 2223324"/>
                  <a:gd name="connsiteY10" fmla="*/ 1466482 h 1806026"/>
                  <a:gd name="connsiteX11" fmla="*/ 2018787 w 2223324"/>
                  <a:gd name="connsiteY11" fmla="*/ 1485532 h 1806026"/>
                  <a:gd name="connsiteX12" fmla="*/ 2023550 w 2223324"/>
                  <a:gd name="connsiteY12" fmla="*/ 1261695 h 1806026"/>
                  <a:gd name="connsiteX13" fmla="*/ 2171187 w 2223324"/>
                  <a:gd name="connsiteY13" fmla="*/ 1247407 h 1806026"/>
                  <a:gd name="connsiteX14" fmla="*/ 2166425 w 2223324"/>
                  <a:gd name="connsiteY14" fmla="*/ 956895 h 1806026"/>
                  <a:gd name="connsiteX15" fmla="*/ 2218812 w 2223324"/>
                  <a:gd name="connsiteY15" fmla="*/ 814020 h 1806026"/>
                  <a:gd name="connsiteX16" fmla="*/ 2033075 w 2223324"/>
                  <a:gd name="connsiteY16" fmla="*/ 492690 h 1806026"/>
                  <a:gd name="connsiteX17" fmla="*/ 1861625 w 2223324"/>
                  <a:gd name="connsiteY17" fmla="*/ 247282 h 1806026"/>
                  <a:gd name="connsiteX18" fmla="*/ 1313937 w 2223324"/>
                  <a:gd name="connsiteY18" fmla="*/ 9157 h 1806026"/>
                  <a:gd name="connsiteX19" fmla="*/ 756725 w 2223324"/>
                  <a:gd name="connsiteY19" fmla="*/ 76252 h 1806026"/>
                  <a:gd name="connsiteX20" fmla="*/ 413824 w 2223324"/>
                  <a:gd name="connsiteY20" fmla="*/ 276068 h 1806026"/>
                  <a:gd name="connsiteX21" fmla="*/ 156651 w 2223324"/>
                  <a:gd name="connsiteY21" fmla="*/ 569521 h 1806026"/>
                  <a:gd name="connsiteX0" fmla="*/ 156651 w 2223324"/>
                  <a:gd name="connsiteY0" fmla="*/ 569854 h 1806359"/>
                  <a:gd name="connsiteX1" fmla="*/ 56637 w 2223324"/>
                  <a:gd name="connsiteY1" fmla="*/ 657190 h 1806359"/>
                  <a:gd name="connsiteX2" fmla="*/ 9012 w 2223324"/>
                  <a:gd name="connsiteY2" fmla="*/ 776253 h 1806359"/>
                  <a:gd name="connsiteX3" fmla="*/ 237612 w 2223324"/>
                  <a:gd name="connsiteY3" fmla="*/ 1066765 h 1806359"/>
                  <a:gd name="connsiteX4" fmla="*/ 113787 w 2223324"/>
                  <a:gd name="connsiteY4" fmla="*/ 1352515 h 1806359"/>
                  <a:gd name="connsiteX5" fmla="*/ 299525 w 2223324"/>
                  <a:gd name="connsiteY5" fmla="*/ 1547778 h 1806359"/>
                  <a:gd name="connsiteX6" fmla="*/ 651950 w 2223324"/>
                  <a:gd name="connsiteY6" fmla="*/ 1585878 h 1806359"/>
                  <a:gd name="connsiteX7" fmla="*/ 899600 w 2223324"/>
                  <a:gd name="connsiteY7" fmla="*/ 1804953 h 1806359"/>
                  <a:gd name="connsiteX8" fmla="*/ 1323462 w 2223324"/>
                  <a:gd name="connsiteY8" fmla="*/ 1466815 h 1806359"/>
                  <a:gd name="connsiteX9" fmla="*/ 1628262 w 2223324"/>
                  <a:gd name="connsiteY9" fmla="*/ 1671603 h 1806359"/>
                  <a:gd name="connsiteX10" fmla="*/ 1728275 w 2223324"/>
                  <a:gd name="connsiteY10" fmla="*/ 1466815 h 1806359"/>
                  <a:gd name="connsiteX11" fmla="*/ 2018787 w 2223324"/>
                  <a:gd name="connsiteY11" fmla="*/ 1485865 h 1806359"/>
                  <a:gd name="connsiteX12" fmla="*/ 2023550 w 2223324"/>
                  <a:gd name="connsiteY12" fmla="*/ 1262028 h 1806359"/>
                  <a:gd name="connsiteX13" fmla="*/ 2171187 w 2223324"/>
                  <a:gd name="connsiteY13" fmla="*/ 1247740 h 1806359"/>
                  <a:gd name="connsiteX14" fmla="*/ 2166425 w 2223324"/>
                  <a:gd name="connsiteY14" fmla="*/ 957228 h 1806359"/>
                  <a:gd name="connsiteX15" fmla="*/ 2218812 w 2223324"/>
                  <a:gd name="connsiteY15" fmla="*/ 814353 h 1806359"/>
                  <a:gd name="connsiteX16" fmla="*/ 2033075 w 2223324"/>
                  <a:gd name="connsiteY16" fmla="*/ 493023 h 1806359"/>
                  <a:gd name="connsiteX17" fmla="*/ 1818762 w 2223324"/>
                  <a:gd name="connsiteY17" fmla="*/ 252587 h 1806359"/>
                  <a:gd name="connsiteX18" fmla="*/ 1313937 w 2223324"/>
                  <a:gd name="connsiteY18" fmla="*/ 9490 h 1806359"/>
                  <a:gd name="connsiteX19" fmla="*/ 756725 w 2223324"/>
                  <a:gd name="connsiteY19" fmla="*/ 76585 h 1806359"/>
                  <a:gd name="connsiteX20" fmla="*/ 413824 w 2223324"/>
                  <a:gd name="connsiteY20" fmla="*/ 276401 h 1806359"/>
                  <a:gd name="connsiteX21" fmla="*/ 156651 w 2223324"/>
                  <a:gd name="connsiteY21" fmla="*/ 569854 h 1806359"/>
                  <a:gd name="connsiteX0" fmla="*/ 156651 w 2223324"/>
                  <a:gd name="connsiteY0" fmla="*/ 569854 h 1806359"/>
                  <a:gd name="connsiteX1" fmla="*/ 56637 w 2223324"/>
                  <a:gd name="connsiteY1" fmla="*/ 657190 h 1806359"/>
                  <a:gd name="connsiteX2" fmla="*/ 9012 w 2223324"/>
                  <a:gd name="connsiteY2" fmla="*/ 776253 h 1806359"/>
                  <a:gd name="connsiteX3" fmla="*/ 237612 w 2223324"/>
                  <a:gd name="connsiteY3" fmla="*/ 1066765 h 1806359"/>
                  <a:gd name="connsiteX4" fmla="*/ 113787 w 2223324"/>
                  <a:gd name="connsiteY4" fmla="*/ 1352515 h 1806359"/>
                  <a:gd name="connsiteX5" fmla="*/ 299525 w 2223324"/>
                  <a:gd name="connsiteY5" fmla="*/ 1547778 h 1806359"/>
                  <a:gd name="connsiteX6" fmla="*/ 651950 w 2223324"/>
                  <a:gd name="connsiteY6" fmla="*/ 1585878 h 1806359"/>
                  <a:gd name="connsiteX7" fmla="*/ 899600 w 2223324"/>
                  <a:gd name="connsiteY7" fmla="*/ 1804953 h 1806359"/>
                  <a:gd name="connsiteX8" fmla="*/ 1323462 w 2223324"/>
                  <a:gd name="connsiteY8" fmla="*/ 1466815 h 1806359"/>
                  <a:gd name="connsiteX9" fmla="*/ 1628262 w 2223324"/>
                  <a:gd name="connsiteY9" fmla="*/ 1671603 h 1806359"/>
                  <a:gd name="connsiteX10" fmla="*/ 1728275 w 2223324"/>
                  <a:gd name="connsiteY10" fmla="*/ 1466815 h 1806359"/>
                  <a:gd name="connsiteX11" fmla="*/ 2018787 w 2223324"/>
                  <a:gd name="connsiteY11" fmla="*/ 1485865 h 1806359"/>
                  <a:gd name="connsiteX12" fmla="*/ 2023550 w 2223324"/>
                  <a:gd name="connsiteY12" fmla="*/ 1262028 h 1806359"/>
                  <a:gd name="connsiteX13" fmla="*/ 2171187 w 2223324"/>
                  <a:gd name="connsiteY13" fmla="*/ 1247740 h 1806359"/>
                  <a:gd name="connsiteX14" fmla="*/ 2166425 w 2223324"/>
                  <a:gd name="connsiteY14" fmla="*/ 957228 h 1806359"/>
                  <a:gd name="connsiteX15" fmla="*/ 2218812 w 2223324"/>
                  <a:gd name="connsiteY15" fmla="*/ 814353 h 1806359"/>
                  <a:gd name="connsiteX16" fmla="*/ 2033075 w 2223324"/>
                  <a:gd name="connsiteY16" fmla="*/ 493023 h 1806359"/>
                  <a:gd name="connsiteX17" fmla="*/ 1818762 w 2223324"/>
                  <a:gd name="connsiteY17" fmla="*/ 252587 h 1806359"/>
                  <a:gd name="connsiteX18" fmla="*/ 1313937 w 2223324"/>
                  <a:gd name="connsiteY18" fmla="*/ 9490 h 1806359"/>
                  <a:gd name="connsiteX19" fmla="*/ 756725 w 2223324"/>
                  <a:gd name="connsiteY19" fmla="*/ 76585 h 1806359"/>
                  <a:gd name="connsiteX20" fmla="*/ 413824 w 2223324"/>
                  <a:gd name="connsiteY20" fmla="*/ 276401 h 1806359"/>
                  <a:gd name="connsiteX21" fmla="*/ 156651 w 2223324"/>
                  <a:gd name="connsiteY21" fmla="*/ 569854 h 1806359"/>
                  <a:gd name="connsiteX0" fmla="*/ 156651 w 2223584"/>
                  <a:gd name="connsiteY0" fmla="*/ 569854 h 1806359"/>
                  <a:gd name="connsiteX1" fmla="*/ 56637 w 2223584"/>
                  <a:gd name="connsiteY1" fmla="*/ 657190 h 1806359"/>
                  <a:gd name="connsiteX2" fmla="*/ 9012 w 2223584"/>
                  <a:gd name="connsiteY2" fmla="*/ 776253 h 1806359"/>
                  <a:gd name="connsiteX3" fmla="*/ 237612 w 2223584"/>
                  <a:gd name="connsiteY3" fmla="*/ 1066765 h 1806359"/>
                  <a:gd name="connsiteX4" fmla="*/ 113787 w 2223584"/>
                  <a:gd name="connsiteY4" fmla="*/ 1352515 h 1806359"/>
                  <a:gd name="connsiteX5" fmla="*/ 299525 w 2223584"/>
                  <a:gd name="connsiteY5" fmla="*/ 1547778 h 1806359"/>
                  <a:gd name="connsiteX6" fmla="*/ 651950 w 2223584"/>
                  <a:gd name="connsiteY6" fmla="*/ 1585878 h 1806359"/>
                  <a:gd name="connsiteX7" fmla="*/ 899600 w 2223584"/>
                  <a:gd name="connsiteY7" fmla="*/ 1804953 h 1806359"/>
                  <a:gd name="connsiteX8" fmla="*/ 1323462 w 2223584"/>
                  <a:gd name="connsiteY8" fmla="*/ 1466815 h 1806359"/>
                  <a:gd name="connsiteX9" fmla="*/ 1628262 w 2223584"/>
                  <a:gd name="connsiteY9" fmla="*/ 1671603 h 1806359"/>
                  <a:gd name="connsiteX10" fmla="*/ 1728275 w 2223584"/>
                  <a:gd name="connsiteY10" fmla="*/ 1466815 h 1806359"/>
                  <a:gd name="connsiteX11" fmla="*/ 2018787 w 2223584"/>
                  <a:gd name="connsiteY11" fmla="*/ 1485865 h 1806359"/>
                  <a:gd name="connsiteX12" fmla="*/ 2023550 w 2223584"/>
                  <a:gd name="connsiteY12" fmla="*/ 1262028 h 1806359"/>
                  <a:gd name="connsiteX13" fmla="*/ 2142612 w 2223584"/>
                  <a:gd name="connsiteY13" fmla="*/ 1183097 h 1806359"/>
                  <a:gd name="connsiteX14" fmla="*/ 2166425 w 2223584"/>
                  <a:gd name="connsiteY14" fmla="*/ 957228 h 1806359"/>
                  <a:gd name="connsiteX15" fmla="*/ 2218812 w 2223584"/>
                  <a:gd name="connsiteY15" fmla="*/ 814353 h 1806359"/>
                  <a:gd name="connsiteX16" fmla="*/ 2033075 w 2223584"/>
                  <a:gd name="connsiteY16" fmla="*/ 493023 h 1806359"/>
                  <a:gd name="connsiteX17" fmla="*/ 1818762 w 2223584"/>
                  <a:gd name="connsiteY17" fmla="*/ 252587 h 1806359"/>
                  <a:gd name="connsiteX18" fmla="*/ 1313937 w 2223584"/>
                  <a:gd name="connsiteY18" fmla="*/ 9490 h 1806359"/>
                  <a:gd name="connsiteX19" fmla="*/ 756725 w 2223584"/>
                  <a:gd name="connsiteY19" fmla="*/ 76585 h 1806359"/>
                  <a:gd name="connsiteX20" fmla="*/ 413824 w 2223584"/>
                  <a:gd name="connsiteY20" fmla="*/ 276401 h 1806359"/>
                  <a:gd name="connsiteX21" fmla="*/ 156651 w 2223584"/>
                  <a:gd name="connsiteY21" fmla="*/ 569854 h 1806359"/>
                  <a:gd name="connsiteX0" fmla="*/ 156651 w 2223584"/>
                  <a:gd name="connsiteY0" fmla="*/ 569854 h 1806359"/>
                  <a:gd name="connsiteX1" fmla="*/ 56637 w 2223584"/>
                  <a:gd name="connsiteY1" fmla="*/ 657190 h 1806359"/>
                  <a:gd name="connsiteX2" fmla="*/ 9012 w 2223584"/>
                  <a:gd name="connsiteY2" fmla="*/ 776253 h 1806359"/>
                  <a:gd name="connsiteX3" fmla="*/ 237612 w 2223584"/>
                  <a:gd name="connsiteY3" fmla="*/ 1066765 h 1806359"/>
                  <a:gd name="connsiteX4" fmla="*/ 113787 w 2223584"/>
                  <a:gd name="connsiteY4" fmla="*/ 1352515 h 1806359"/>
                  <a:gd name="connsiteX5" fmla="*/ 299525 w 2223584"/>
                  <a:gd name="connsiteY5" fmla="*/ 1547778 h 1806359"/>
                  <a:gd name="connsiteX6" fmla="*/ 651950 w 2223584"/>
                  <a:gd name="connsiteY6" fmla="*/ 1585878 h 1806359"/>
                  <a:gd name="connsiteX7" fmla="*/ 899600 w 2223584"/>
                  <a:gd name="connsiteY7" fmla="*/ 1804953 h 1806359"/>
                  <a:gd name="connsiteX8" fmla="*/ 1323462 w 2223584"/>
                  <a:gd name="connsiteY8" fmla="*/ 1466815 h 1806359"/>
                  <a:gd name="connsiteX9" fmla="*/ 1628262 w 2223584"/>
                  <a:gd name="connsiteY9" fmla="*/ 1671603 h 1806359"/>
                  <a:gd name="connsiteX10" fmla="*/ 1728275 w 2223584"/>
                  <a:gd name="connsiteY10" fmla="*/ 1466815 h 1806359"/>
                  <a:gd name="connsiteX11" fmla="*/ 1961637 w 2223584"/>
                  <a:gd name="connsiteY11" fmla="*/ 1525646 h 1806359"/>
                  <a:gd name="connsiteX12" fmla="*/ 2023550 w 2223584"/>
                  <a:gd name="connsiteY12" fmla="*/ 1262028 h 1806359"/>
                  <a:gd name="connsiteX13" fmla="*/ 2142612 w 2223584"/>
                  <a:gd name="connsiteY13" fmla="*/ 1183097 h 1806359"/>
                  <a:gd name="connsiteX14" fmla="*/ 2166425 w 2223584"/>
                  <a:gd name="connsiteY14" fmla="*/ 957228 h 1806359"/>
                  <a:gd name="connsiteX15" fmla="*/ 2218812 w 2223584"/>
                  <a:gd name="connsiteY15" fmla="*/ 814353 h 1806359"/>
                  <a:gd name="connsiteX16" fmla="*/ 2033075 w 2223584"/>
                  <a:gd name="connsiteY16" fmla="*/ 493023 h 1806359"/>
                  <a:gd name="connsiteX17" fmla="*/ 1818762 w 2223584"/>
                  <a:gd name="connsiteY17" fmla="*/ 252587 h 1806359"/>
                  <a:gd name="connsiteX18" fmla="*/ 1313937 w 2223584"/>
                  <a:gd name="connsiteY18" fmla="*/ 9490 h 1806359"/>
                  <a:gd name="connsiteX19" fmla="*/ 756725 w 2223584"/>
                  <a:gd name="connsiteY19" fmla="*/ 76585 h 1806359"/>
                  <a:gd name="connsiteX20" fmla="*/ 413824 w 2223584"/>
                  <a:gd name="connsiteY20" fmla="*/ 276401 h 1806359"/>
                  <a:gd name="connsiteX21" fmla="*/ 156651 w 2223584"/>
                  <a:gd name="connsiteY21" fmla="*/ 569854 h 1806359"/>
                  <a:gd name="connsiteX0" fmla="*/ 156651 w 2223584"/>
                  <a:gd name="connsiteY0" fmla="*/ 569854 h 1821197"/>
                  <a:gd name="connsiteX1" fmla="*/ 56637 w 2223584"/>
                  <a:gd name="connsiteY1" fmla="*/ 657190 h 1821197"/>
                  <a:gd name="connsiteX2" fmla="*/ 9012 w 2223584"/>
                  <a:gd name="connsiteY2" fmla="*/ 776253 h 1821197"/>
                  <a:gd name="connsiteX3" fmla="*/ 237612 w 2223584"/>
                  <a:gd name="connsiteY3" fmla="*/ 1066765 h 1821197"/>
                  <a:gd name="connsiteX4" fmla="*/ 113787 w 2223584"/>
                  <a:gd name="connsiteY4" fmla="*/ 1352515 h 1821197"/>
                  <a:gd name="connsiteX5" fmla="*/ 299525 w 2223584"/>
                  <a:gd name="connsiteY5" fmla="*/ 1547778 h 1821197"/>
                  <a:gd name="connsiteX6" fmla="*/ 651950 w 2223584"/>
                  <a:gd name="connsiteY6" fmla="*/ 1585878 h 1821197"/>
                  <a:gd name="connsiteX7" fmla="*/ 947225 w 2223584"/>
                  <a:gd name="connsiteY7" fmla="*/ 1819870 h 1821197"/>
                  <a:gd name="connsiteX8" fmla="*/ 1323462 w 2223584"/>
                  <a:gd name="connsiteY8" fmla="*/ 1466815 h 1821197"/>
                  <a:gd name="connsiteX9" fmla="*/ 1628262 w 2223584"/>
                  <a:gd name="connsiteY9" fmla="*/ 1671603 h 1821197"/>
                  <a:gd name="connsiteX10" fmla="*/ 1728275 w 2223584"/>
                  <a:gd name="connsiteY10" fmla="*/ 1466815 h 1821197"/>
                  <a:gd name="connsiteX11" fmla="*/ 1961637 w 2223584"/>
                  <a:gd name="connsiteY11" fmla="*/ 1525646 h 1821197"/>
                  <a:gd name="connsiteX12" fmla="*/ 2023550 w 2223584"/>
                  <a:gd name="connsiteY12" fmla="*/ 1262028 h 1821197"/>
                  <a:gd name="connsiteX13" fmla="*/ 2142612 w 2223584"/>
                  <a:gd name="connsiteY13" fmla="*/ 1183097 h 1821197"/>
                  <a:gd name="connsiteX14" fmla="*/ 2166425 w 2223584"/>
                  <a:gd name="connsiteY14" fmla="*/ 957228 h 1821197"/>
                  <a:gd name="connsiteX15" fmla="*/ 2218812 w 2223584"/>
                  <a:gd name="connsiteY15" fmla="*/ 814353 h 1821197"/>
                  <a:gd name="connsiteX16" fmla="*/ 2033075 w 2223584"/>
                  <a:gd name="connsiteY16" fmla="*/ 493023 h 1821197"/>
                  <a:gd name="connsiteX17" fmla="*/ 1818762 w 2223584"/>
                  <a:gd name="connsiteY17" fmla="*/ 252587 h 1821197"/>
                  <a:gd name="connsiteX18" fmla="*/ 1313937 w 2223584"/>
                  <a:gd name="connsiteY18" fmla="*/ 9490 h 1821197"/>
                  <a:gd name="connsiteX19" fmla="*/ 756725 w 2223584"/>
                  <a:gd name="connsiteY19" fmla="*/ 76585 h 1821197"/>
                  <a:gd name="connsiteX20" fmla="*/ 413824 w 2223584"/>
                  <a:gd name="connsiteY20" fmla="*/ 276401 h 1821197"/>
                  <a:gd name="connsiteX21" fmla="*/ 156651 w 2223584"/>
                  <a:gd name="connsiteY21" fmla="*/ 569854 h 1821197"/>
                  <a:gd name="connsiteX0" fmla="*/ 156651 w 2223584"/>
                  <a:gd name="connsiteY0" fmla="*/ 569854 h 1823295"/>
                  <a:gd name="connsiteX1" fmla="*/ 56637 w 2223584"/>
                  <a:gd name="connsiteY1" fmla="*/ 657190 h 1823295"/>
                  <a:gd name="connsiteX2" fmla="*/ 9012 w 2223584"/>
                  <a:gd name="connsiteY2" fmla="*/ 776253 h 1823295"/>
                  <a:gd name="connsiteX3" fmla="*/ 237612 w 2223584"/>
                  <a:gd name="connsiteY3" fmla="*/ 1066765 h 1823295"/>
                  <a:gd name="connsiteX4" fmla="*/ 113787 w 2223584"/>
                  <a:gd name="connsiteY4" fmla="*/ 1352515 h 1823295"/>
                  <a:gd name="connsiteX5" fmla="*/ 299525 w 2223584"/>
                  <a:gd name="connsiteY5" fmla="*/ 1547778 h 1823295"/>
                  <a:gd name="connsiteX6" fmla="*/ 632900 w 2223584"/>
                  <a:gd name="connsiteY6" fmla="*/ 1640576 h 1823295"/>
                  <a:gd name="connsiteX7" fmla="*/ 947225 w 2223584"/>
                  <a:gd name="connsiteY7" fmla="*/ 1819870 h 1823295"/>
                  <a:gd name="connsiteX8" fmla="*/ 1323462 w 2223584"/>
                  <a:gd name="connsiteY8" fmla="*/ 1466815 h 1823295"/>
                  <a:gd name="connsiteX9" fmla="*/ 1628262 w 2223584"/>
                  <a:gd name="connsiteY9" fmla="*/ 1671603 h 1823295"/>
                  <a:gd name="connsiteX10" fmla="*/ 1728275 w 2223584"/>
                  <a:gd name="connsiteY10" fmla="*/ 1466815 h 1823295"/>
                  <a:gd name="connsiteX11" fmla="*/ 1961637 w 2223584"/>
                  <a:gd name="connsiteY11" fmla="*/ 1525646 h 1823295"/>
                  <a:gd name="connsiteX12" fmla="*/ 2023550 w 2223584"/>
                  <a:gd name="connsiteY12" fmla="*/ 1262028 h 1823295"/>
                  <a:gd name="connsiteX13" fmla="*/ 2142612 w 2223584"/>
                  <a:gd name="connsiteY13" fmla="*/ 1183097 h 1823295"/>
                  <a:gd name="connsiteX14" fmla="*/ 2166425 w 2223584"/>
                  <a:gd name="connsiteY14" fmla="*/ 957228 h 1823295"/>
                  <a:gd name="connsiteX15" fmla="*/ 2218812 w 2223584"/>
                  <a:gd name="connsiteY15" fmla="*/ 814353 h 1823295"/>
                  <a:gd name="connsiteX16" fmla="*/ 2033075 w 2223584"/>
                  <a:gd name="connsiteY16" fmla="*/ 493023 h 1823295"/>
                  <a:gd name="connsiteX17" fmla="*/ 1818762 w 2223584"/>
                  <a:gd name="connsiteY17" fmla="*/ 252587 h 1823295"/>
                  <a:gd name="connsiteX18" fmla="*/ 1313937 w 2223584"/>
                  <a:gd name="connsiteY18" fmla="*/ 9490 h 1823295"/>
                  <a:gd name="connsiteX19" fmla="*/ 756725 w 2223584"/>
                  <a:gd name="connsiteY19" fmla="*/ 76585 h 1823295"/>
                  <a:gd name="connsiteX20" fmla="*/ 413824 w 2223584"/>
                  <a:gd name="connsiteY20" fmla="*/ 276401 h 1823295"/>
                  <a:gd name="connsiteX21" fmla="*/ 156651 w 2223584"/>
                  <a:gd name="connsiteY21" fmla="*/ 569854 h 1823295"/>
                  <a:gd name="connsiteX0" fmla="*/ 156651 w 2223584"/>
                  <a:gd name="connsiteY0" fmla="*/ 569854 h 1820150"/>
                  <a:gd name="connsiteX1" fmla="*/ 56637 w 2223584"/>
                  <a:gd name="connsiteY1" fmla="*/ 657190 h 1820150"/>
                  <a:gd name="connsiteX2" fmla="*/ 9012 w 2223584"/>
                  <a:gd name="connsiteY2" fmla="*/ 776253 h 1820150"/>
                  <a:gd name="connsiteX3" fmla="*/ 237612 w 2223584"/>
                  <a:gd name="connsiteY3" fmla="*/ 1066765 h 1820150"/>
                  <a:gd name="connsiteX4" fmla="*/ 113787 w 2223584"/>
                  <a:gd name="connsiteY4" fmla="*/ 1352515 h 1820150"/>
                  <a:gd name="connsiteX5" fmla="*/ 299525 w 2223584"/>
                  <a:gd name="connsiteY5" fmla="*/ 1547778 h 1820150"/>
                  <a:gd name="connsiteX6" fmla="*/ 632900 w 2223584"/>
                  <a:gd name="connsiteY6" fmla="*/ 1640576 h 1820150"/>
                  <a:gd name="connsiteX7" fmla="*/ 947225 w 2223584"/>
                  <a:gd name="connsiteY7" fmla="*/ 1819870 h 1820150"/>
                  <a:gd name="connsiteX8" fmla="*/ 1352037 w 2223584"/>
                  <a:gd name="connsiteY8" fmla="*/ 1596102 h 1820150"/>
                  <a:gd name="connsiteX9" fmla="*/ 1628262 w 2223584"/>
                  <a:gd name="connsiteY9" fmla="*/ 1671603 h 1820150"/>
                  <a:gd name="connsiteX10" fmla="*/ 1728275 w 2223584"/>
                  <a:gd name="connsiteY10" fmla="*/ 1466815 h 1820150"/>
                  <a:gd name="connsiteX11" fmla="*/ 1961637 w 2223584"/>
                  <a:gd name="connsiteY11" fmla="*/ 1525646 h 1820150"/>
                  <a:gd name="connsiteX12" fmla="*/ 2023550 w 2223584"/>
                  <a:gd name="connsiteY12" fmla="*/ 1262028 h 1820150"/>
                  <a:gd name="connsiteX13" fmla="*/ 2142612 w 2223584"/>
                  <a:gd name="connsiteY13" fmla="*/ 1183097 h 1820150"/>
                  <a:gd name="connsiteX14" fmla="*/ 2166425 w 2223584"/>
                  <a:gd name="connsiteY14" fmla="*/ 957228 h 1820150"/>
                  <a:gd name="connsiteX15" fmla="*/ 2218812 w 2223584"/>
                  <a:gd name="connsiteY15" fmla="*/ 814353 h 1820150"/>
                  <a:gd name="connsiteX16" fmla="*/ 2033075 w 2223584"/>
                  <a:gd name="connsiteY16" fmla="*/ 493023 h 1820150"/>
                  <a:gd name="connsiteX17" fmla="*/ 1818762 w 2223584"/>
                  <a:gd name="connsiteY17" fmla="*/ 252587 h 1820150"/>
                  <a:gd name="connsiteX18" fmla="*/ 1313937 w 2223584"/>
                  <a:gd name="connsiteY18" fmla="*/ 9490 h 1820150"/>
                  <a:gd name="connsiteX19" fmla="*/ 756725 w 2223584"/>
                  <a:gd name="connsiteY19" fmla="*/ 76585 h 1820150"/>
                  <a:gd name="connsiteX20" fmla="*/ 413824 w 2223584"/>
                  <a:gd name="connsiteY20" fmla="*/ 276401 h 1820150"/>
                  <a:gd name="connsiteX21" fmla="*/ 156651 w 2223584"/>
                  <a:gd name="connsiteY21" fmla="*/ 569854 h 1820150"/>
                  <a:gd name="connsiteX0" fmla="*/ 156651 w 2223584"/>
                  <a:gd name="connsiteY0" fmla="*/ 569854 h 1820150"/>
                  <a:gd name="connsiteX1" fmla="*/ 56637 w 2223584"/>
                  <a:gd name="connsiteY1" fmla="*/ 657190 h 1820150"/>
                  <a:gd name="connsiteX2" fmla="*/ 9012 w 2223584"/>
                  <a:gd name="connsiteY2" fmla="*/ 776253 h 1820150"/>
                  <a:gd name="connsiteX3" fmla="*/ 237612 w 2223584"/>
                  <a:gd name="connsiteY3" fmla="*/ 1066765 h 1820150"/>
                  <a:gd name="connsiteX4" fmla="*/ 113787 w 2223584"/>
                  <a:gd name="connsiteY4" fmla="*/ 1352515 h 1820150"/>
                  <a:gd name="connsiteX5" fmla="*/ 299525 w 2223584"/>
                  <a:gd name="connsiteY5" fmla="*/ 1547778 h 1820150"/>
                  <a:gd name="connsiteX6" fmla="*/ 632900 w 2223584"/>
                  <a:gd name="connsiteY6" fmla="*/ 1640576 h 1820150"/>
                  <a:gd name="connsiteX7" fmla="*/ 947225 w 2223584"/>
                  <a:gd name="connsiteY7" fmla="*/ 1819870 h 1820150"/>
                  <a:gd name="connsiteX8" fmla="*/ 1352037 w 2223584"/>
                  <a:gd name="connsiteY8" fmla="*/ 1596102 h 1820150"/>
                  <a:gd name="connsiteX9" fmla="*/ 1628262 w 2223584"/>
                  <a:gd name="connsiteY9" fmla="*/ 1671603 h 1820150"/>
                  <a:gd name="connsiteX10" fmla="*/ 1761612 w 2223584"/>
                  <a:gd name="connsiteY10" fmla="*/ 1486705 h 1820150"/>
                  <a:gd name="connsiteX11" fmla="*/ 1961637 w 2223584"/>
                  <a:gd name="connsiteY11" fmla="*/ 1525646 h 1820150"/>
                  <a:gd name="connsiteX12" fmla="*/ 2023550 w 2223584"/>
                  <a:gd name="connsiteY12" fmla="*/ 1262028 h 1820150"/>
                  <a:gd name="connsiteX13" fmla="*/ 2142612 w 2223584"/>
                  <a:gd name="connsiteY13" fmla="*/ 1183097 h 1820150"/>
                  <a:gd name="connsiteX14" fmla="*/ 2166425 w 2223584"/>
                  <a:gd name="connsiteY14" fmla="*/ 957228 h 1820150"/>
                  <a:gd name="connsiteX15" fmla="*/ 2218812 w 2223584"/>
                  <a:gd name="connsiteY15" fmla="*/ 814353 h 1820150"/>
                  <a:gd name="connsiteX16" fmla="*/ 2033075 w 2223584"/>
                  <a:gd name="connsiteY16" fmla="*/ 493023 h 1820150"/>
                  <a:gd name="connsiteX17" fmla="*/ 1818762 w 2223584"/>
                  <a:gd name="connsiteY17" fmla="*/ 252587 h 1820150"/>
                  <a:gd name="connsiteX18" fmla="*/ 1313937 w 2223584"/>
                  <a:gd name="connsiteY18" fmla="*/ 9490 h 1820150"/>
                  <a:gd name="connsiteX19" fmla="*/ 756725 w 2223584"/>
                  <a:gd name="connsiteY19" fmla="*/ 76585 h 1820150"/>
                  <a:gd name="connsiteX20" fmla="*/ 413824 w 2223584"/>
                  <a:gd name="connsiteY20" fmla="*/ 276401 h 1820150"/>
                  <a:gd name="connsiteX21" fmla="*/ 156651 w 2223584"/>
                  <a:gd name="connsiteY21" fmla="*/ 569854 h 1820150"/>
                  <a:gd name="connsiteX0" fmla="*/ 156651 w 2223584"/>
                  <a:gd name="connsiteY0" fmla="*/ 569854 h 1820150"/>
                  <a:gd name="connsiteX1" fmla="*/ 56637 w 2223584"/>
                  <a:gd name="connsiteY1" fmla="*/ 657190 h 1820150"/>
                  <a:gd name="connsiteX2" fmla="*/ 9012 w 2223584"/>
                  <a:gd name="connsiteY2" fmla="*/ 776253 h 1820150"/>
                  <a:gd name="connsiteX3" fmla="*/ 237612 w 2223584"/>
                  <a:gd name="connsiteY3" fmla="*/ 1066765 h 1820150"/>
                  <a:gd name="connsiteX4" fmla="*/ 113787 w 2223584"/>
                  <a:gd name="connsiteY4" fmla="*/ 1352515 h 1820150"/>
                  <a:gd name="connsiteX5" fmla="*/ 299525 w 2223584"/>
                  <a:gd name="connsiteY5" fmla="*/ 1547778 h 1820150"/>
                  <a:gd name="connsiteX6" fmla="*/ 632900 w 2223584"/>
                  <a:gd name="connsiteY6" fmla="*/ 1640576 h 1820150"/>
                  <a:gd name="connsiteX7" fmla="*/ 947225 w 2223584"/>
                  <a:gd name="connsiteY7" fmla="*/ 1819870 h 1820150"/>
                  <a:gd name="connsiteX8" fmla="*/ 1352037 w 2223584"/>
                  <a:gd name="connsiteY8" fmla="*/ 1596102 h 1820150"/>
                  <a:gd name="connsiteX9" fmla="*/ 1628262 w 2223584"/>
                  <a:gd name="connsiteY9" fmla="*/ 1671603 h 1820150"/>
                  <a:gd name="connsiteX10" fmla="*/ 1761612 w 2223584"/>
                  <a:gd name="connsiteY10" fmla="*/ 1486705 h 1820150"/>
                  <a:gd name="connsiteX11" fmla="*/ 1961637 w 2223584"/>
                  <a:gd name="connsiteY11" fmla="*/ 1525646 h 1820150"/>
                  <a:gd name="connsiteX12" fmla="*/ 2023550 w 2223584"/>
                  <a:gd name="connsiteY12" fmla="*/ 1262028 h 1820150"/>
                  <a:gd name="connsiteX13" fmla="*/ 2142612 w 2223584"/>
                  <a:gd name="connsiteY13" fmla="*/ 1183097 h 1820150"/>
                  <a:gd name="connsiteX14" fmla="*/ 2166425 w 2223584"/>
                  <a:gd name="connsiteY14" fmla="*/ 957228 h 1820150"/>
                  <a:gd name="connsiteX15" fmla="*/ 2218812 w 2223584"/>
                  <a:gd name="connsiteY15" fmla="*/ 814353 h 1820150"/>
                  <a:gd name="connsiteX16" fmla="*/ 2033075 w 2223584"/>
                  <a:gd name="connsiteY16" fmla="*/ 493023 h 1820150"/>
                  <a:gd name="connsiteX17" fmla="*/ 1818762 w 2223584"/>
                  <a:gd name="connsiteY17" fmla="*/ 252587 h 1820150"/>
                  <a:gd name="connsiteX18" fmla="*/ 1313937 w 2223584"/>
                  <a:gd name="connsiteY18" fmla="*/ 9490 h 1820150"/>
                  <a:gd name="connsiteX19" fmla="*/ 756725 w 2223584"/>
                  <a:gd name="connsiteY19" fmla="*/ 76585 h 1820150"/>
                  <a:gd name="connsiteX20" fmla="*/ 413824 w 2223584"/>
                  <a:gd name="connsiteY20" fmla="*/ 276401 h 1820150"/>
                  <a:gd name="connsiteX21" fmla="*/ 156651 w 2223584"/>
                  <a:gd name="connsiteY21" fmla="*/ 569854 h 1820150"/>
                  <a:gd name="connsiteX0" fmla="*/ 156651 w 2223584"/>
                  <a:gd name="connsiteY0" fmla="*/ 572911 h 1823207"/>
                  <a:gd name="connsiteX1" fmla="*/ 56637 w 2223584"/>
                  <a:gd name="connsiteY1" fmla="*/ 660247 h 1823207"/>
                  <a:gd name="connsiteX2" fmla="*/ 9012 w 2223584"/>
                  <a:gd name="connsiteY2" fmla="*/ 779310 h 1823207"/>
                  <a:gd name="connsiteX3" fmla="*/ 237612 w 2223584"/>
                  <a:gd name="connsiteY3" fmla="*/ 1069822 h 1823207"/>
                  <a:gd name="connsiteX4" fmla="*/ 113787 w 2223584"/>
                  <a:gd name="connsiteY4" fmla="*/ 1355572 h 1823207"/>
                  <a:gd name="connsiteX5" fmla="*/ 299525 w 2223584"/>
                  <a:gd name="connsiteY5" fmla="*/ 1550835 h 1823207"/>
                  <a:gd name="connsiteX6" fmla="*/ 632900 w 2223584"/>
                  <a:gd name="connsiteY6" fmla="*/ 1643633 h 1823207"/>
                  <a:gd name="connsiteX7" fmla="*/ 947225 w 2223584"/>
                  <a:gd name="connsiteY7" fmla="*/ 1822927 h 1823207"/>
                  <a:gd name="connsiteX8" fmla="*/ 1352037 w 2223584"/>
                  <a:gd name="connsiteY8" fmla="*/ 1599159 h 1823207"/>
                  <a:gd name="connsiteX9" fmla="*/ 1628262 w 2223584"/>
                  <a:gd name="connsiteY9" fmla="*/ 1674660 h 1823207"/>
                  <a:gd name="connsiteX10" fmla="*/ 1761612 w 2223584"/>
                  <a:gd name="connsiteY10" fmla="*/ 1489762 h 1823207"/>
                  <a:gd name="connsiteX11" fmla="*/ 1961637 w 2223584"/>
                  <a:gd name="connsiteY11" fmla="*/ 1528703 h 1823207"/>
                  <a:gd name="connsiteX12" fmla="*/ 2023550 w 2223584"/>
                  <a:gd name="connsiteY12" fmla="*/ 1265085 h 1823207"/>
                  <a:gd name="connsiteX13" fmla="*/ 2142612 w 2223584"/>
                  <a:gd name="connsiteY13" fmla="*/ 1186154 h 1823207"/>
                  <a:gd name="connsiteX14" fmla="*/ 2166425 w 2223584"/>
                  <a:gd name="connsiteY14" fmla="*/ 960285 h 1823207"/>
                  <a:gd name="connsiteX15" fmla="*/ 2218812 w 2223584"/>
                  <a:gd name="connsiteY15" fmla="*/ 817410 h 1823207"/>
                  <a:gd name="connsiteX16" fmla="*/ 2033075 w 2223584"/>
                  <a:gd name="connsiteY16" fmla="*/ 496080 h 1823207"/>
                  <a:gd name="connsiteX17" fmla="*/ 1818762 w 2223584"/>
                  <a:gd name="connsiteY17" fmla="*/ 300396 h 1823207"/>
                  <a:gd name="connsiteX18" fmla="*/ 1313937 w 2223584"/>
                  <a:gd name="connsiteY18" fmla="*/ 12547 h 1823207"/>
                  <a:gd name="connsiteX19" fmla="*/ 756725 w 2223584"/>
                  <a:gd name="connsiteY19" fmla="*/ 79642 h 1823207"/>
                  <a:gd name="connsiteX20" fmla="*/ 413824 w 2223584"/>
                  <a:gd name="connsiteY20" fmla="*/ 279458 h 1823207"/>
                  <a:gd name="connsiteX21" fmla="*/ 156651 w 2223584"/>
                  <a:gd name="connsiteY21" fmla="*/ 572911 h 1823207"/>
                  <a:gd name="connsiteX0" fmla="*/ 156651 w 2223584"/>
                  <a:gd name="connsiteY0" fmla="*/ 556556 h 1806852"/>
                  <a:gd name="connsiteX1" fmla="*/ 56637 w 2223584"/>
                  <a:gd name="connsiteY1" fmla="*/ 643892 h 1806852"/>
                  <a:gd name="connsiteX2" fmla="*/ 9012 w 2223584"/>
                  <a:gd name="connsiteY2" fmla="*/ 762955 h 1806852"/>
                  <a:gd name="connsiteX3" fmla="*/ 237612 w 2223584"/>
                  <a:gd name="connsiteY3" fmla="*/ 1053467 h 1806852"/>
                  <a:gd name="connsiteX4" fmla="*/ 113787 w 2223584"/>
                  <a:gd name="connsiteY4" fmla="*/ 1339217 h 1806852"/>
                  <a:gd name="connsiteX5" fmla="*/ 299525 w 2223584"/>
                  <a:gd name="connsiteY5" fmla="*/ 1534480 h 1806852"/>
                  <a:gd name="connsiteX6" fmla="*/ 632900 w 2223584"/>
                  <a:gd name="connsiteY6" fmla="*/ 1627278 h 1806852"/>
                  <a:gd name="connsiteX7" fmla="*/ 947225 w 2223584"/>
                  <a:gd name="connsiteY7" fmla="*/ 1806572 h 1806852"/>
                  <a:gd name="connsiteX8" fmla="*/ 1352037 w 2223584"/>
                  <a:gd name="connsiteY8" fmla="*/ 1582804 h 1806852"/>
                  <a:gd name="connsiteX9" fmla="*/ 1628262 w 2223584"/>
                  <a:gd name="connsiteY9" fmla="*/ 1658305 h 1806852"/>
                  <a:gd name="connsiteX10" fmla="*/ 1761612 w 2223584"/>
                  <a:gd name="connsiteY10" fmla="*/ 1473407 h 1806852"/>
                  <a:gd name="connsiteX11" fmla="*/ 1961637 w 2223584"/>
                  <a:gd name="connsiteY11" fmla="*/ 1512348 h 1806852"/>
                  <a:gd name="connsiteX12" fmla="*/ 2023550 w 2223584"/>
                  <a:gd name="connsiteY12" fmla="*/ 1248730 h 1806852"/>
                  <a:gd name="connsiteX13" fmla="*/ 2142612 w 2223584"/>
                  <a:gd name="connsiteY13" fmla="*/ 1169799 h 1806852"/>
                  <a:gd name="connsiteX14" fmla="*/ 2166425 w 2223584"/>
                  <a:gd name="connsiteY14" fmla="*/ 943930 h 1806852"/>
                  <a:gd name="connsiteX15" fmla="*/ 2218812 w 2223584"/>
                  <a:gd name="connsiteY15" fmla="*/ 801055 h 1806852"/>
                  <a:gd name="connsiteX16" fmla="*/ 2033075 w 2223584"/>
                  <a:gd name="connsiteY16" fmla="*/ 479725 h 1806852"/>
                  <a:gd name="connsiteX17" fmla="*/ 1818762 w 2223584"/>
                  <a:gd name="connsiteY17" fmla="*/ 284041 h 1806852"/>
                  <a:gd name="connsiteX18" fmla="*/ 1323462 w 2223584"/>
                  <a:gd name="connsiteY18" fmla="*/ 16082 h 1806852"/>
                  <a:gd name="connsiteX19" fmla="*/ 756725 w 2223584"/>
                  <a:gd name="connsiteY19" fmla="*/ 63287 h 1806852"/>
                  <a:gd name="connsiteX20" fmla="*/ 413824 w 2223584"/>
                  <a:gd name="connsiteY20" fmla="*/ 263103 h 1806852"/>
                  <a:gd name="connsiteX21" fmla="*/ 156651 w 2223584"/>
                  <a:gd name="connsiteY21" fmla="*/ 556556 h 1806852"/>
                  <a:gd name="connsiteX0" fmla="*/ 147684 w 2214617"/>
                  <a:gd name="connsiteY0" fmla="*/ 556556 h 1806852"/>
                  <a:gd name="connsiteX1" fmla="*/ 47670 w 2214617"/>
                  <a:gd name="connsiteY1" fmla="*/ 643892 h 1806852"/>
                  <a:gd name="connsiteX2" fmla="*/ 45 w 2214617"/>
                  <a:gd name="connsiteY2" fmla="*/ 762955 h 1806852"/>
                  <a:gd name="connsiteX3" fmla="*/ 40379 w 2214617"/>
                  <a:gd name="connsiteY3" fmla="*/ 1017727 h 1806852"/>
                  <a:gd name="connsiteX4" fmla="*/ 104820 w 2214617"/>
                  <a:gd name="connsiteY4" fmla="*/ 1339217 h 1806852"/>
                  <a:gd name="connsiteX5" fmla="*/ 290558 w 2214617"/>
                  <a:gd name="connsiteY5" fmla="*/ 1534480 h 1806852"/>
                  <a:gd name="connsiteX6" fmla="*/ 623933 w 2214617"/>
                  <a:gd name="connsiteY6" fmla="*/ 1627278 h 1806852"/>
                  <a:gd name="connsiteX7" fmla="*/ 938258 w 2214617"/>
                  <a:gd name="connsiteY7" fmla="*/ 1806572 h 1806852"/>
                  <a:gd name="connsiteX8" fmla="*/ 1343070 w 2214617"/>
                  <a:gd name="connsiteY8" fmla="*/ 1582804 h 1806852"/>
                  <a:gd name="connsiteX9" fmla="*/ 1619295 w 2214617"/>
                  <a:gd name="connsiteY9" fmla="*/ 1658305 h 1806852"/>
                  <a:gd name="connsiteX10" fmla="*/ 1752645 w 2214617"/>
                  <a:gd name="connsiteY10" fmla="*/ 1473407 h 1806852"/>
                  <a:gd name="connsiteX11" fmla="*/ 1952670 w 2214617"/>
                  <a:gd name="connsiteY11" fmla="*/ 1512348 h 1806852"/>
                  <a:gd name="connsiteX12" fmla="*/ 2014583 w 2214617"/>
                  <a:gd name="connsiteY12" fmla="*/ 1248730 h 1806852"/>
                  <a:gd name="connsiteX13" fmla="*/ 2133645 w 2214617"/>
                  <a:gd name="connsiteY13" fmla="*/ 1169799 h 1806852"/>
                  <a:gd name="connsiteX14" fmla="*/ 2157458 w 2214617"/>
                  <a:gd name="connsiteY14" fmla="*/ 943930 h 1806852"/>
                  <a:gd name="connsiteX15" fmla="*/ 2209845 w 2214617"/>
                  <a:gd name="connsiteY15" fmla="*/ 801055 h 1806852"/>
                  <a:gd name="connsiteX16" fmla="*/ 2024108 w 2214617"/>
                  <a:gd name="connsiteY16" fmla="*/ 479725 h 1806852"/>
                  <a:gd name="connsiteX17" fmla="*/ 1809795 w 2214617"/>
                  <a:gd name="connsiteY17" fmla="*/ 284041 h 1806852"/>
                  <a:gd name="connsiteX18" fmla="*/ 1314495 w 2214617"/>
                  <a:gd name="connsiteY18" fmla="*/ 16082 h 1806852"/>
                  <a:gd name="connsiteX19" fmla="*/ 747758 w 2214617"/>
                  <a:gd name="connsiteY19" fmla="*/ 63287 h 1806852"/>
                  <a:gd name="connsiteX20" fmla="*/ 404857 w 2214617"/>
                  <a:gd name="connsiteY20" fmla="*/ 263103 h 1806852"/>
                  <a:gd name="connsiteX21" fmla="*/ 147684 w 2214617"/>
                  <a:gd name="connsiteY21" fmla="*/ 556556 h 1806852"/>
                  <a:gd name="connsiteX0" fmla="*/ 244670 w 2214617"/>
                  <a:gd name="connsiteY0" fmla="*/ 419553 h 1806852"/>
                  <a:gd name="connsiteX1" fmla="*/ 47670 w 2214617"/>
                  <a:gd name="connsiteY1" fmla="*/ 643892 h 1806852"/>
                  <a:gd name="connsiteX2" fmla="*/ 45 w 2214617"/>
                  <a:gd name="connsiteY2" fmla="*/ 762955 h 1806852"/>
                  <a:gd name="connsiteX3" fmla="*/ 40379 w 2214617"/>
                  <a:gd name="connsiteY3" fmla="*/ 1017727 h 1806852"/>
                  <a:gd name="connsiteX4" fmla="*/ 104820 w 2214617"/>
                  <a:gd name="connsiteY4" fmla="*/ 1339217 h 1806852"/>
                  <a:gd name="connsiteX5" fmla="*/ 290558 w 2214617"/>
                  <a:gd name="connsiteY5" fmla="*/ 1534480 h 1806852"/>
                  <a:gd name="connsiteX6" fmla="*/ 623933 w 2214617"/>
                  <a:gd name="connsiteY6" fmla="*/ 1627278 h 1806852"/>
                  <a:gd name="connsiteX7" fmla="*/ 938258 w 2214617"/>
                  <a:gd name="connsiteY7" fmla="*/ 1806572 h 1806852"/>
                  <a:gd name="connsiteX8" fmla="*/ 1343070 w 2214617"/>
                  <a:gd name="connsiteY8" fmla="*/ 1582804 h 1806852"/>
                  <a:gd name="connsiteX9" fmla="*/ 1619295 w 2214617"/>
                  <a:gd name="connsiteY9" fmla="*/ 1658305 h 1806852"/>
                  <a:gd name="connsiteX10" fmla="*/ 1752645 w 2214617"/>
                  <a:gd name="connsiteY10" fmla="*/ 1473407 h 1806852"/>
                  <a:gd name="connsiteX11" fmla="*/ 1952670 w 2214617"/>
                  <a:gd name="connsiteY11" fmla="*/ 1512348 h 1806852"/>
                  <a:gd name="connsiteX12" fmla="*/ 2014583 w 2214617"/>
                  <a:gd name="connsiteY12" fmla="*/ 1248730 h 1806852"/>
                  <a:gd name="connsiteX13" fmla="*/ 2133645 w 2214617"/>
                  <a:gd name="connsiteY13" fmla="*/ 1169799 h 1806852"/>
                  <a:gd name="connsiteX14" fmla="*/ 2157458 w 2214617"/>
                  <a:gd name="connsiteY14" fmla="*/ 943930 h 1806852"/>
                  <a:gd name="connsiteX15" fmla="*/ 2209845 w 2214617"/>
                  <a:gd name="connsiteY15" fmla="*/ 801055 h 1806852"/>
                  <a:gd name="connsiteX16" fmla="*/ 2024108 w 2214617"/>
                  <a:gd name="connsiteY16" fmla="*/ 479725 h 1806852"/>
                  <a:gd name="connsiteX17" fmla="*/ 1809795 w 2214617"/>
                  <a:gd name="connsiteY17" fmla="*/ 284041 h 1806852"/>
                  <a:gd name="connsiteX18" fmla="*/ 1314495 w 2214617"/>
                  <a:gd name="connsiteY18" fmla="*/ 16082 h 1806852"/>
                  <a:gd name="connsiteX19" fmla="*/ 747758 w 2214617"/>
                  <a:gd name="connsiteY19" fmla="*/ 63287 h 1806852"/>
                  <a:gd name="connsiteX20" fmla="*/ 404857 w 2214617"/>
                  <a:gd name="connsiteY20" fmla="*/ 263103 h 1806852"/>
                  <a:gd name="connsiteX21" fmla="*/ 244670 w 2214617"/>
                  <a:gd name="connsiteY21" fmla="*/ 419553 h 1806852"/>
                  <a:gd name="connsiteX0" fmla="*/ 244670 w 2214617"/>
                  <a:gd name="connsiteY0" fmla="*/ 419553 h 1806852"/>
                  <a:gd name="connsiteX1" fmla="*/ 47670 w 2214617"/>
                  <a:gd name="connsiteY1" fmla="*/ 643892 h 1806852"/>
                  <a:gd name="connsiteX2" fmla="*/ 45 w 2214617"/>
                  <a:gd name="connsiteY2" fmla="*/ 762955 h 1806852"/>
                  <a:gd name="connsiteX3" fmla="*/ 40379 w 2214617"/>
                  <a:gd name="connsiteY3" fmla="*/ 1017727 h 1806852"/>
                  <a:gd name="connsiteX4" fmla="*/ 104820 w 2214617"/>
                  <a:gd name="connsiteY4" fmla="*/ 1339217 h 1806852"/>
                  <a:gd name="connsiteX5" fmla="*/ 290558 w 2214617"/>
                  <a:gd name="connsiteY5" fmla="*/ 1534480 h 1806852"/>
                  <a:gd name="connsiteX6" fmla="*/ 623933 w 2214617"/>
                  <a:gd name="connsiteY6" fmla="*/ 1627278 h 1806852"/>
                  <a:gd name="connsiteX7" fmla="*/ 938258 w 2214617"/>
                  <a:gd name="connsiteY7" fmla="*/ 1806572 h 1806852"/>
                  <a:gd name="connsiteX8" fmla="*/ 1343070 w 2214617"/>
                  <a:gd name="connsiteY8" fmla="*/ 1582804 h 1806852"/>
                  <a:gd name="connsiteX9" fmla="*/ 1619295 w 2214617"/>
                  <a:gd name="connsiteY9" fmla="*/ 1658305 h 1806852"/>
                  <a:gd name="connsiteX10" fmla="*/ 1752645 w 2214617"/>
                  <a:gd name="connsiteY10" fmla="*/ 1473407 h 1806852"/>
                  <a:gd name="connsiteX11" fmla="*/ 1952670 w 2214617"/>
                  <a:gd name="connsiteY11" fmla="*/ 1512348 h 1806852"/>
                  <a:gd name="connsiteX12" fmla="*/ 2014583 w 2214617"/>
                  <a:gd name="connsiteY12" fmla="*/ 1248730 h 1806852"/>
                  <a:gd name="connsiteX13" fmla="*/ 2133645 w 2214617"/>
                  <a:gd name="connsiteY13" fmla="*/ 1169799 h 1806852"/>
                  <a:gd name="connsiteX14" fmla="*/ 2157458 w 2214617"/>
                  <a:gd name="connsiteY14" fmla="*/ 943930 h 1806852"/>
                  <a:gd name="connsiteX15" fmla="*/ 2209845 w 2214617"/>
                  <a:gd name="connsiteY15" fmla="*/ 801055 h 1806852"/>
                  <a:gd name="connsiteX16" fmla="*/ 2024108 w 2214617"/>
                  <a:gd name="connsiteY16" fmla="*/ 479725 h 1806852"/>
                  <a:gd name="connsiteX17" fmla="*/ 1809795 w 2214617"/>
                  <a:gd name="connsiteY17" fmla="*/ 284041 h 1806852"/>
                  <a:gd name="connsiteX18" fmla="*/ 1314495 w 2214617"/>
                  <a:gd name="connsiteY18" fmla="*/ 16082 h 1806852"/>
                  <a:gd name="connsiteX19" fmla="*/ 747758 w 2214617"/>
                  <a:gd name="connsiteY19" fmla="*/ 63287 h 1806852"/>
                  <a:gd name="connsiteX20" fmla="*/ 404857 w 2214617"/>
                  <a:gd name="connsiteY20" fmla="*/ 263103 h 1806852"/>
                  <a:gd name="connsiteX21" fmla="*/ 244670 w 2214617"/>
                  <a:gd name="connsiteY21" fmla="*/ 419553 h 1806852"/>
                  <a:gd name="connsiteX0" fmla="*/ 244670 w 2214617"/>
                  <a:gd name="connsiteY0" fmla="*/ 419553 h 1813906"/>
                  <a:gd name="connsiteX1" fmla="*/ 47670 w 2214617"/>
                  <a:gd name="connsiteY1" fmla="*/ 643892 h 1813906"/>
                  <a:gd name="connsiteX2" fmla="*/ 45 w 2214617"/>
                  <a:gd name="connsiteY2" fmla="*/ 762955 h 1813906"/>
                  <a:gd name="connsiteX3" fmla="*/ 40379 w 2214617"/>
                  <a:gd name="connsiteY3" fmla="*/ 1017727 h 1813906"/>
                  <a:gd name="connsiteX4" fmla="*/ 104820 w 2214617"/>
                  <a:gd name="connsiteY4" fmla="*/ 1339217 h 1813906"/>
                  <a:gd name="connsiteX5" fmla="*/ 290558 w 2214617"/>
                  <a:gd name="connsiteY5" fmla="*/ 1534480 h 1813906"/>
                  <a:gd name="connsiteX6" fmla="*/ 623933 w 2214617"/>
                  <a:gd name="connsiteY6" fmla="*/ 1627278 h 1813906"/>
                  <a:gd name="connsiteX7" fmla="*/ 938258 w 2214617"/>
                  <a:gd name="connsiteY7" fmla="*/ 1806572 h 1813906"/>
                  <a:gd name="connsiteX8" fmla="*/ 1400120 w 2214617"/>
                  <a:gd name="connsiteY8" fmla="*/ 1767459 h 1813906"/>
                  <a:gd name="connsiteX9" fmla="*/ 1619295 w 2214617"/>
                  <a:gd name="connsiteY9" fmla="*/ 1658305 h 1813906"/>
                  <a:gd name="connsiteX10" fmla="*/ 1752645 w 2214617"/>
                  <a:gd name="connsiteY10" fmla="*/ 1473407 h 1813906"/>
                  <a:gd name="connsiteX11" fmla="*/ 1952670 w 2214617"/>
                  <a:gd name="connsiteY11" fmla="*/ 1512348 h 1813906"/>
                  <a:gd name="connsiteX12" fmla="*/ 2014583 w 2214617"/>
                  <a:gd name="connsiteY12" fmla="*/ 1248730 h 1813906"/>
                  <a:gd name="connsiteX13" fmla="*/ 2133645 w 2214617"/>
                  <a:gd name="connsiteY13" fmla="*/ 1169799 h 1813906"/>
                  <a:gd name="connsiteX14" fmla="*/ 2157458 w 2214617"/>
                  <a:gd name="connsiteY14" fmla="*/ 943930 h 1813906"/>
                  <a:gd name="connsiteX15" fmla="*/ 2209845 w 2214617"/>
                  <a:gd name="connsiteY15" fmla="*/ 801055 h 1813906"/>
                  <a:gd name="connsiteX16" fmla="*/ 2024108 w 2214617"/>
                  <a:gd name="connsiteY16" fmla="*/ 479725 h 1813906"/>
                  <a:gd name="connsiteX17" fmla="*/ 1809795 w 2214617"/>
                  <a:gd name="connsiteY17" fmla="*/ 284041 h 1813906"/>
                  <a:gd name="connsiteX18" fmla="*/ 1314495 w 2214617"/>
                  <a:gd name="connsiteY18" fmla="*/ 16082 h 1813906"/>
                  <a:gd name="connsiteX19" fmla="*/ 747758 w 2214617"/>
                  <a:gd name="connsiteY19" fmla="*/ 63287 h 1813906"/>
                  <a:gd name="connsiteX20" fmla="*/ 404857 w 2214617"/>
                  <a:gd name="connsiteY20" fmla="*/ 263103 h 1813906"/>
                  <a:gd name="connsiteX21" fmla="*/ 244670 w 2214617"/>
                  <a:gd name="connsiteY21" fmla="*/ 419553 h 1813906"/>
                  <a:gd name="connsiteX0" fmla="*/ 244670 w 2214617"/>
                  <a:gd name="connsiteY0" fmla="*/ 419553 h 1813906"/>
                  <a:gd name="connsiteX1" fmla="*/ 47670 w 2214617"/>
                  <a:gd name="connsiteY1" fmla="*/ 643892 h 1813906"/>
                  <a:gd name="connsiteX2" fmla="*/ 45 w 2214617"/>
                  <a:gd name="connsiteY2" fmla="*/ 762955 h 1813906"/>
                  <a:gd name="connsiteX3" fmla="*/ 40379 w 2214617"/>
                  <a:gd name="connsiteY3" fmla="*/ 1017727 h 1813906"/>
                  <a:gd name="connsiteX4" fmla="*/ 104820 w 2214617"/>
                  <a:gd name="connsiteY4" fmla="*/ 1339217 h 1813906"/>
                  <a:gd name="connsiteX5" fmla="*/ 290558 w 2214617"/>
                  <a:gd name="connsiteY5" fmla="*/ 1534480 h 1813906"/>
                  <a:gd name="connsiteX6" fmla="*/ 623933 w 2214617"/>
                  <a:gd name="connsiteY6" fmla="*/ 1627278 h 1813906"/>
                  <a:gd name="connsiteX7" fmla="*/ 938258 w 2214617"/>
                  <a:gd name="connsiteY7" fmla="*/ 1806572 h 1813906"/>
                  <a:gd name="connsiteX8" fmla="*/ 1400120 w 2214617"/>
                  <a:gd name="connsiteY8" fmla="*/ 1767459 h 1813906"/>
                  <a:gd name="connsiteX9" fmla="*/ 1619295 w 2214617"/>
                  <a:gd name="connsiteY9" fmla="*/ 1658305 h 1813906"/>
                  <a:gd name="connsiteX10" fmla="*/ 1809695 w 2214617"/>
                  <a:gd name="connsiteY10" fmla="*/ 1535951 h 1813906"/>
                  <a:gd name="connsiteX11" fmla="*/ 1952670 w 2214617"/>
                  <a:gd name="connsiteY11" fmla="*/ 1512348 h 1813906"/>
                  <a:gd name="connsiteX12" fmla="*/ 2014583 w 2214617"/>
                  <a:gd name="connsiteY12" fmla="*/ 1248730 h 1813906"/>
                  <a:gd name="connsiteX13" fmla="*/ 2133645 w 2214617"/>
                  <a:gd name="connsiteY13" fmla="*/ 1169799 h 1813906"/>
                  <a:gd name="connsiteX14" fmla="*/ 2157458 w 2214617"/>
                  <a:gd name="connsiteY14" fmla="*/ 943930 h 1813906"/>
                  <a:gd name="connsiteX15" fmla="*/ 2209845 w 2214617"/>
                  <a:gd name="connsiteY15" fmla="*/ 801055 h 1813906"/>
                  <a:gd name="connsiteX16" fmla="*/ 2024108 w 2214617"/>
                  <a:gd name="connsiteY16" fmla="*/ 479725 h 1813906"/>
                  <a:gd name="connsiteX17" fmla="*/ 1809795 w 2214617"/>
                  <a:gd name="connsiteY17" fmla="*/ 284041 h 1813906"/>
                  <a:gd name="connsiteX18" fmla="*/ 1314495 w 2214617"/>
                  <a:gd name="connsiteY18" fmla="*/ 16082 h 1813906"/>
                  <a:gd name="connsiteX19" fmla="*/ 747758 w 2214617"/>
                  <a:gd name="connsiteY19" fmla="*/ 63287 h 1813906"/>
                  <a:gd name="connsiteX20" fmla="*/ 404857 w 2214617"/>
                  <a:gd name="connsiteY20" fmla="*/ 263103 h 1813906"/>
                  <a:gd name="connsiteX21" fmla="*/ 244670 w 2214617"/>
                  <a:gd name="connsiteY21" fmla="*/ 419553 h 1813906"/>
                  <a:gd name="connsiteX0" fmla="*/ 244670 w 2214617"/>
                  <a:gd name="connsiteY0" fmla="*/ 419553 h 1813906"/>
                  <a:gd name="connsiteX1" fmla="*/ 47670 w 2214617"/>
                  <a:gd name="connsiteY1" fmla="*/ 643892 h 1813906"/>
                  <a:gd name="connsiteX2" fmla="*/ 45 w 2214617"/>
                  <a:gd name="connsiteY2" fmla="*/ 762955 h 1813906"/>
                  <a:gd name="connsiteX3" fmla="*/ 40379 w 2214617"/>
                  <a:gd name="connsiteY3" fmla="*/ 1017727 h 1813906"/>
                  <a:gd name="connsiteX4" fmla="*/ 104820 w 2214617"/>
                  <a:gd name="connsiteY4" fmla="*/ 1339217 h 1813906"/>
                  <a:gd name="connsiteX5" fmla="*/ 290558 w 2214617"/>
                  <a:gd name="connsiteY5" fmla="*/ 1534480 h 1813906"/>
                  <a:gd name="connsiteX6" fmla="*/ 623933 w 2214617"/>
                  <a:gd name="connsiteY6" fmla="*/ 1627278 h 1813906"/>
                  <a:gd name="connsiteX7" fmla="*/ 938258 w 2214617"/>
                  <a:gd name="connsiteY7" fmla="*/ 1806572 h 1813906"/>
                  <a:gd name="connsiteX8" fmla="*/ 1400120 w 2214617"/>
                  <a:gd name="connsiteY8" fmla="*/ 1767459 h 1813906"/>
                  <a:gd name="connsiteX9" fmla="*/ 1619295 w 2214617"/>
                  <a:gd name="connsiteY9" fmla="*/ 1658305 h 1813906"/>
                  <a:gd name="connsiteX10" fmla="*/ 1809695 w 2214617"/>
                  <a:gd name="connsiteY10" fmla="*/ 1535951 h 1813906"/>
                  <a:gd name="connsiteX11" fmla="*/ 1952670 w 2214617"/>
                  <a:gd name="connsiteY11" fmla="*/ 1512348 h 1813906"/>
                  <a:gd name="connsiteX12" fmla="*/ 2083043 w 2214617"/>
                  <a:gd name="connsiteY12" fmla="*/ 1296383 h 1813906"/>
                  <a:gd name="connsiteX13" fmla="*/ 2133645 w 2214617"/>
                  <a:gd name="connsiteY13" fmla="*/ 1169799 h 1813906"/>
                  <a:gd name="connsiteX14" fmla="*/ 2157458 w 2214617"/>
                  <a:gd name="connsiteY14" fmla="*/ 943930 h 1813906"/>
                  <a:gd name="connsiteX15" fmla="*/ 2209845 w 2214617"/>
                  <a:gd name="connsiteY15" fmla="*/ 801055 h 1813906"/>
                  <a:gd name="connsiteX16" fmla="*/ 2024108 w 2214617"/>
                  <a:gd name="connsiteY16" fmla="*/ 479725 h 1813906"/>
                  <a:gd name="connsiteX17" fmla="*/ 1809795 w 2214617"/>
                  <a:gd name="connsiteY17" fmla="*/ 284041 h 1813906"/>
                  <a:gd name="connsiteX18" fmla="*/ 1314495 w 2214617"/>
                  <a:gd name="connsiteY18" fmla="*/ 16082 h 1813906"/>
                  <a:gd name="connsiteX19" fmla="*/ 747758 w 2214617"/>
                  <a:gd name="connsiteY19" fmla="*/ 63287 h 1813906"/>
                  <a:gd name="connsiteX20" fmla="*/ 404857 w 2214617"/>
                  <a:gd name="connsiteY20" fmla="*/ 263103 h 1813906"/>
                  <a:gd name="connsiteX21" fmla="*/ 244670 w 2214617"/>
                  <a:gd name="connsiteY21" fmla="*/ 419553 h 1813906"/>
                  <a:gd name="connsiteX0" fmla="*/ 244670 w 2214617"/>
                  <a:gd name="connsiteY0" fmla="*/ 419553 h 1813906"/>
                  <a:gd name="connsiteX1" fmla="*/ 47670 w 2214617"/>
                  <a:gd name="connsiteY1" fmla="*/ 643892 h 1813906"/>
                  <a:gd name="connsiteX2" fmla="*/ 45 w 2214617"/>
                  <a:gd name="connsiteY2" fmla="*/ 762955 h 1813906"/>
                  <a:gd name="connsiteX3" fmla="*/ 40379 w 2214617"/>
                  <a:gd name="connsiteY3" fmla="*/ 1017727 h 1813906"/>
                  <a:gd name="connsiteX4" fmla="*/ 104820 w 2214617"/>
                  <a:gd name="connsiteY4" fmla="*/ 1339217 h 1813906"/>
                  <a:gd name="connsiteX5" fmla="*/ 290558 w 2214617"/>
                  <a:gd name="connsiteY5" fmla="*/ 1534480 h 1813906"/>
                  <a:gd name="connsiteX6" fmla="*/ 623933 w 2214617"/>
                  <a:gd name="connsiteY6" fmla="*/ 1627278 h 1813906"/>
                  <a:gd name="connsiteX7" fmla="*/ 938258 w 2214617"/>
                  <a:gd name="connsiteY7" fmla="*/ 1806572 h 1813906"/>
                  <a:gd name="connsiteX8" fmla="*/ 1400120 w 2214617"/>
                  <a:gd name="connsiteY8" fmla="*/ 1767459 h 1813906"/>
                  <a:gd name="connsiteX9" fmla="*/ 1619295 w 2214617"/>
                  <a:gd name="connsiteY9" fmla="*/ 1658305 h 1813906"/>
                  <a:gd name="connsiteX10" fmla="*/ 1809695 w 2214617"/>
                  <a:gd name="connsiteY10" fmla="*/ 1535951 h 1813906"/>
                  <a:gd name="connsiteX11" fmla="*/ 1981196 w 2214617"/>
                  <a:gd name="connsiteY11" fmla="*/ 1470652 h 1813906"/>
                  <a:gd name="connsiteX12" fmla="*/ 2083043 w 2214617"/>
                  <a:gd name="connsiteY12" fmla="*/ 1296383 h 1813906"/>
                  <a:gd name="connsiteX13" fmla="*/ 2133645 w 2214617"/>
                  <a:gd name="connsiteY13" fmla="*/ 1169799 h 1813906"/>
                  <a:gd name="connsiteX14" fmla="*/ 2157458 w 2214617"/>
                  <a:gd name="connsiteY14" fmla="*/ 943930 h 1813906"/>
                  <a:gd name="connsiteX15" fmla="*/ 2209845 w 2214617"/>
                  <a:gd name="connsiteY15" fmla="*/ 801055 h 1813906"/>
                  <a:gd name="connsiteX16" fmla="*/ 2024108 w 2214617"/>
                  <a:gd name="connsiteY16" fmla="*/ 479725 h 1813906"/>
                  <a:gd name="connsiteX17" fmla="*/ 1809795 w 2214617"/>
                  <a:gd name="connsiteY17" fmla="*/ 284041 h 1813906"/>
                  <a:gd name="connsiteX18" fmla="*/ 1314495 w 2214617"/>
                  <a:gd name="connsiteY18" fmla="*/ 16082 h 1813906"/>
                  <a:gd name="connsiteX19" fmla="*/ 747758 w 2214617"/>
                  <a:gd name="connsiteY19" fmla="*/ 63287 h 1813906"/>
                  <a:gd name="connsiteX20" fmla="*/ 404857 w 2214617"/>
                  <a:gd name="connsiteY20" fmla="*/ 263103 h 1813906"/>
                  <a:gd name="connsiteX21" fmla="*/ 244670 w 2214617"/>
                  <a:gd name="connsiteY21" fmla="*/ 419553 h 1813906"/>
                  <a:gd name="connsiteX0" fmla="*/ 244670 w 2214617"/>
                  <a:gd name="connsiteY0" fmla="*/ 413431 h 1807784"/>
                  <a:gd name="connsiteX1" fmla="*/ 47670 w 2214617"/>
                  <a:gd name="connsiteY1" fmla="*/ 637770 h 1807784"/>
                  <a:gd name="connsiteX2" fmla="*/ 45 w 2214617"/>
                  <a:gd name="connsiteY2" fmla="*/ 756833 h 1807784"/>
                  <a:gd name="connsiteX3" fmla="*/ 40379 w 2214617"/>
                  <a:gd name="connsiteY3" fmla="*/ 1011605 h 1807784"/>
                  <a:gd name="connsiteX4" fmla="*/ 104820 w 2214617"/>
                  <a:gd name="connsiteY4" fmla="*/ 1333095 h 1807784"/>
                  <a:gd name="connsiteX5" fmla="*/ 290558 w 2214617"/>
                  <a:gd name="connsiteY5" fmla="*/ 1528358 h 1807784"/>
                  <a:gd name="connsiteX6" fmla="*/ 623933 w 2214617"/>
                  <a:gd name="connsiteY6" fmla="*/ 1621156 h 1807784"/>
                  <a:gd name="connsiteX7" fmla="*/ 938258 w 2214617"/>
                  <a:gd name="connsiteY7" fmla="*/ 1800450 h 1807784"/>
                  <a:gd name="connsiteX8" fmla="*/ 1400120 w 2214617"/>
                  <a:gd name="connsiteY8" fmla="*/ 1761337 h 1807784"/>
                  <a:gd name="connsiteX9" fmla="*/ 1619295 w 2214617"/>
                  <a:gd name="connsiteY9" fmla="*/ 1652183 h 1807784"/>
                  <a:gd name="connsiteX10" fmla="*/ 1809695 w 2214617"/>
                  <a:gd name="connsiteY10" fmla="*/ 1529829 h 1807784"/>
                  <a:gd name="connsiteX11" fmla="*/ 1981196 w 2214617"/>
                  <a:gd name="connsiteY11" fmla="*/ 1464530 h 1807784"/>
                  <a:gd name="connsiteX12" fmla="*/ 2083043 w 2214617"/>
                  <a:gd name="connsiteY12" fmla="*/ 1290261 h 1807784"/>
                  <a:gd name="connsiteX13" fmla="*/ 2133645 w 2214617"/>
                  <a:gd name="connsiteY13" fmla="*/ 1163677 h 1807784"/>
                  <a:gd name="connsiteX14" fmla="*/ 2157458 w 2214617"/>
                  <a:gd name="connsiteY14" fmla="*/ 937808 h 1807784"/>
                  <a:gd name="connsiteX15" fmla="*/ 2209845 w 2214617"/>
                  <a:gd name="connsiteY15" fmla="*/ 794933 h 1807784"/>
                  <a:gd name="connsiteX16" fmla="*/ 2024108 w 2214617"/>
                  <a:gd name="connsiteY16" fmla="*/ 473603 h 1807784"/>
                  <a:gd name="connsiteX17" fmla="*/ 1824058 w 2214617"/>
                  <a:gd name="connsiteY17" fmla="*/ 194527 h 1807784"/>
                  <a:gd name="connsiteX18" fmla="*/ 1314495 w 2214617"/>
                  <a:gd name="connsiteY18" fmla="*/ 9960 h 1807784"/>
                  <a:gd name="connsiteX19" fmla="*/ 747758 w 2214617"/>
                  <a:gd name="connsiteY19" fmla="*/ 57165 h 1807784"/>
                  <a:gd name="connsiteX20" fmla="*/ 404857 w 2214617"/>
                  <a:gd name="connsiteY20" fmla="*/ 256981 h 1807784"/>
                  <a:gd name="connsiteX21" fmla="*/ 244670 w 2214617"/>
                  <a:gd name="connsiteY21" fmla="*/ 413431 h 1807784"/>
                  <a:gd name="connsiteX0" fmla="*/ 244670 w 2214617"/>
                  <a:gd name="connsiteY0" fmla="*/ 420929 h 1815282"/>
                  <a:gd name="connsiteX1" fmla="*/ 47670 w 2214617"/>
                  <a:gd name="connsiteY1" fmla="*/ 645268 h 1815282"/>
                  <a:gd name="connsiteX2" fmla="*/ 45 w 2214617"/>
                  <a:gd name="connsiteY2" fmla="*/ 764331 h 1815282"/>
                  <a:gd name="connsiteX3" fmla="*/ 40379 w 2214617"/>
                  <a:gd name="connsiteY3" fmla="*/ 1019103 h 1815282"/>
                  <a:gd name="connsiteX4" fmla="*/ 104820 w 2214617"/>
                  <a:gd name="connsiteY4" fmla="*/ 1340593 h 1815282"/>
                  <a:gd name="connsiteX5" fmla="*/ 290558 w 2214617"/>
                  <a:gd name="connsiteY5" fmla="*/ 1535856 h 1815282"/>
                  <a:gd name="connsiteX6" fmla="*/ 623933 w 2214617"/>
                  <a:gd name="connsiteY6" fmla="*/ 1628654 h 1815282"/>
                  <a:gd name="connsiteX7" fmla="*/ 938258 w 2214617"/>
                  <a:gd name="connsiteY7" fmla="*/ 1807948 h 1815282"/>
                  <a:gd name="connsiteX8" fmla="*/ 1400120 w 2214617"/>
                  <a:gd name="connsiteY8" fmla="*/ 1768835 h 1815282"/>
                  <a:gd name="connsiteX9" fmla="*/ 1619295 w 2214617"/>
                  <a:gd name="connsiteY9" fmla="*/ 1659681 h 1815282"/>
                  <a:gd name="connsiteX10" fmla="*/ 1809695 w 2214617"/>
                  <a:gd name="connsiteY10" fmla="*/ 1537327 h 1815282"/>
                  <a:gd name="connsiteX11" fmla="*/ 1981196 w 2214617"/>
                  <a:gd name="connsiteY11" fmla="*/ 1472028 h 1815282"/>
                  <a:gd name="connsiteX12" fmla="*/ 2083043 w 2214617"/>
                  <a:gd name="connsiteY12" fmla="*/ 1297759 h 1815282"/>
                  <a:gd name="connsiteX13" fmla="*/ 2133645 w 2214617"/>
                  <a:gd name="connsiteY13" fmla="*/ 1171175 h 1815282"/>
                  <a:gd name="connsiteX14" fmla="*/ 2157458 w 2214617"/>
                  <a:gd name="connsiteY14" fmla="*/ 945306 h 1815282"/>
                  <a:gd name="connsiteX15" fmla="*/ 2209845 w 2214617"/>
                  <a:gd name="connsiteY15" fmla="*/ 802431 h 1815282"/>
                  <a:gd name="connsiteX16" fmla="*/ 2024108 w 2214617"/>
                  <a:gd name="connsiteY16" fmla="*/ 481101 h 1815282"/>
                  <a:gd name="connsiteX17" fmla="*/ 1824058 w 2214617"/>
                  <a:gd name="connsiteY17" fmla="*/ 202025 h 1815282"/>
                  <a:gd name="connsiteX18" fmla="*/ 1314495 w 2214617"/>
                  <a:gd name="connsiteY18" fmla="*/ 17458 h 1815282"/>
                  <a:gd name="connsiteX19" fmla="*/ 747758 w 2214617"/>
                  <a:gd name="connsiteY19" fmla="*/ 43816 h 1815282"/>
                  <a:gd name="connsiteX20" fmla="*/ 404857 w 2214617"/>
                  <a:gd name="connsiteY20" fmla="*/ 264479 h 1815282"/>
                  <a:gd name="connsiteX21" fmla="*/ 244670 w 2214617"/>
                  <a:gd name="connsiteY21" fmla="*/ 420929 h 1815282"/>
                  <a:gd name="connsiteX0" fmla="*/ 244670 w 2214617"/>
                  <a:gd name="connsiteY0" fmla="*/ 403550 h 1797903"/>
                  <a:gd name="connsiteX1" fmla="*/ 47670 w 2214617"/>
                  <a:gd name="connsiteY1" fmla="*/ 627889 h 1797903"/>
                  <a:gd name="connsiteX2" fmla="*/ 45 w 2214617"/>
                  <a:gd name="connsiteY2" fmla="*/ 746952 h 1797903"/>
                  <a:gd name="connsiteX3" fmla="*/ 40379 w 2214617"/>
                  <a:gd name="connsiteY3" fmla="*/ 1001724 h 1797903"/>
                  <a:gd name="connsiteX4" fmla="*/ 104820 w 2214617"/>
                  <a:gd name="connsiteY4" fmla="*/ 1323214 h 1797903"/>
                  <a:gd name="connsiteX5" fmla="*/ 290558 w 2214617"/>
                  <a:gd name="connsiteY5" fmla="*/ 1518477 h 1797903"/>
                  <a:gd name="connsiteX6" fmla="*/ 623933 w 2214617"/>
                  <a:gd name="connsiteY6" fmla="*/ 1611275 h 1797903"/>
                  <a:gd name="connsiteX7" fmla="*/ 938258 w 2214617"/>
                  <a:gd name="connsiteY7" fmla="*/ 1790569 h 1797903"/>
                  <a:gd name="connsiteX8" fmla="*/ 1400120 w 2214617"/>
                  <a:gd name="connsiteY8" fmla="*/ 1751456 h 1797903"/>
                  <a:gd name="connsiteX9" fmla="*/ 1619295 w 2214617"/>
                  <a:gd name="connsiteY9" fmla="*/ 1642302 h 1797903"/>
                  <a:gd name="connsiteX10" fmla="*/ 1809695 w 2214617"/>
                  <a:gd name="connsiteY10" fmla="*/ 1519948 h 1797903"/>
                  <a:gd name="connsiteX11" fmla="*/ 1981196 w 2214617"/>
                  <a:gd name="connsiteY11" fmla="*/ 1454649 h 1797903"/>
                  <a:gd name="connsiteX12" fmla="*/ 2083043 w 2214617"/>
                  <a:gd name="connsiteY12" fmla="*/ 1280380 h 1797903"/>
                  <a:gd name="connsiteX13" fmla="*/ 2133645 w 2214617"/>
                  <a:gd name="connsiteY13" fmla="*/ 1153796 h 1797903"/>
                  <a:gd name="connsiteX14" fmla="*/ 2157458 w 2214617"/>
                  <a:gd name="connsiteY14" fmla="*/ 927927 h 1797903"/>
                  <a:gd name="connsiteX15" fmla="*/ 2209845 w 2214617"/>
                  <a:gd name="connsiteY15" fmla="*/ 785052 h 1797903"/>
                  <a:gd name="connsiteX16" fmla="*/ 2024108 w 2214617"/>
                  <a:gd name="connsiteY16" fmla="*/ 463722 h 1797903"/>
                  <a:gd name="connsiteX17" fmla="*/ 1824058 w 2214617"/>
                  <a:gd name="connsiteY17" fmla="*/ 184646 h 1797903"/>
                  <a:gd name="connsiteX18" fmla="*/ 1317348 w 2214617"/>
                  <a:gd name="connsiteY18" fmla="*/ 38796 h 1797903"/>
                  <a:gd name="connsiteX19" fmla="*/ 747758 w 2214617"/>
                  <a:gd name="connsiteY19" fmla="*/ 26437 h 1797903"/>
                  <a:gd name="connsiteX20" fmla="*/ 404857 w 2214617"/>
                  <a:gd name="connsiteY20" fmla="*/ 247100 h 1797903"/>
                  <a:gd name="connsiteX21" fmla="*/ 244670 w 2214617"/>
                  <a:gd name="connsiteY21" fmla="*/ 403550 h 1797903"/>
                  <a:gd name="connsiteX0" fmla="*/ 216144 w 2214617"/>
                  <a:gd name="connsiteY0" fmla="*/ 376746 h 1797903"/>
                  <a:gd name="connsiteX1" fmla="*/ 47670 w 2214617"/>
                  <a:gd name="connsiteY1" fmla="*/ 627889 h 1797903"/>
                  <a:gd name="connsiteX2" fmla="*/ 45 w 2214617"/>
                  <a:gd name="connsiteY2" fmla="*/ 746952 h 1797903"/>
                  <a:gd name="connsiteX3" fmla="*/ 40379 w 2214617"/>
                  <a:gd name="connsiteY3" fmla="*/ 1001724 h 1797903"/>
                  <a:gd name="connsiteX4" fmla="*/ 104820 w 2214617"/>
                  <a:gd name="connsiteY4" fmla="*/ 1323214 h 1797903"/>
                  <a:gd name="connsiteX5" fmla="*/ 290558 w 2214617"/>
                  <a:gd name="connsiteY5" fmla="*/ 1518477 h 1797903"/>
                  <a:gd name="connsiteX6" fmla="*/ 623933 w 2214617"/>
                  <a:gd name="connsiteY6" fmla="*/ 1611275 h 1797903"/>
                  <a:gd name="connsiteX7" fmla="*/ 938258 w 2214617"/>
                  <a:gd name="connsiteY7" fmla="*/ 1790569 h 1797903"/>
                  <a:gd name="connsiteX8" fmla="*/ 1400120 w 2214617"/>
                  <a:gd name="connsiteY8" fmla="*/ 1751456 h 1797903"/>
                  <a:gd name="connsiteX9" fmla="*/ 1619295 w 2214617"/>
                  <a:gd name="connsiteY9" fmla="*/ 1642302 h 1797903"/>
                  <a:gd name="connsiteX10" fmla="*/ 1809695 w 2214617"/>
                  <a:gd name="connsiteY10" fmla="*/ 1519948 h 1797903"/>
                  <a:gd name="connsiteX11" fmla="*/ 1981196 w 2214617"/>
                  <a:gd name="connsiteY11" fmla="*/ 1454649 h 1797903"/>
                  <a:gd name="connsiteX12" fmla="*/ 2083043 w 2214617"/>
                  <a:gd name="connsiteY12" fmla="*/ 1280380 h 1797903"/>
                  <a:gd name="connsiteX13" fmla="*/ 2133645 w 2214617"/>
                  <a:gd name="connsiteY13" fmla="*/ 1153796 h 1797903"/>
                  <a:gd name="connsiteX14" fmla="*/ 2157458 w 2214617"/>
                  <a:gd name="connsiteY14" fmla="*/ 927927 h 1797903"/>
                  <a:gd name="connsiteX15" fmla="*/ 2209845 w 2214617"/>
                  <a:gd name="connsiteY15" fmla="*/ 785052 h 1797903"/>
                  <a:gd name="connsiteX16" fmla="*/ 2024108 w 2214617"/>
                  <a:gd name="connsiteY16" fmla="*/ 463722 h 1797903"/>
                  <a:gd name="connsiteX17" fmla="*/ 1824058 w 2214617"/>
                  <a:gd name="connsiteY17" fmla="*/ 184646 h 1797903"/>
                  <a:gd name="connsiteX18" fmla="*/ 1317348 w 2214617"/>
                  <a:gd name="connsiteY18" fmla="*/ 38796 h 1797903"/>
                  <a:gd name="connsiteX19" fmla="*/ 747758 w 2214617"/>
                  <a:gd name="connsiteY19" fmla="*/ 26437 h 1797903"/>
                  <a:gd name="connsiteX20" fmla="*/ 404857 w 2214617"/>
                  <a:gd name="connsiteY20" fmla="*/ 247100 h 1797903"/>
                  <a:gd name="connsiteX21" fmla="*/ 216144 w 2214617"/>
                  <a:gd name="connsiteY21" fmla="*/ 376746 h 1797903"/>
                  <a:gd name="connsiteX0" fmla="*/ 216144 w 2214617"/>
                  <a:gd name="connsiteY0" fmla="*/ 376746 h 1797903"/>
                  <a:gd name="connsiteX1" fmla="*/ 47670 w 2214617"/>
                  <a:gd name="connsiteY1" fmla="*/ 627889 h 1797903"/>
                  <a:gd name="connsiteX2" fmla="*/ 45 w 2214617"/>
                  <a:gd name="connsiteY2" fmla="*/ 746952 h 1797903"/>
                  <a:gd name="connsiteX3" fmla="*/ 40379 w 2214617"/>
                  <a:gd name="connsiteY3" fmla="*/ 1001724 h 1797903"/>
                  <a:gd name="connsiteX4" fmla="*/ 104820 w 2214617"/>
                  <a:gd name="connsiteY4" fmla="*/ 1323214 h 1797903"/>
                  <a:gd name="connsiteX5" fmla="*/ 290558 w 2214617"/>
                  <a:gd name="connsiteY5" fmla="*/ 1518477 h 1797903"/>
                  <a:gd name="connsiteX6" fmla="*/ 623933 w 2214617"/>
                  <a:gd name="connsiteY6" fmla="*/ 1611275 h 1797903"/>
                  <a:gd name="connsiteX7" fmla="*/ 938258 w 2214617"/>
                  <a:gd name="connsiteY7" fmla="*/ 1790569 h 1797903"/>
                  <a:gd name="connsiteX8" fmla="*/ 1400120 w 2214617"/>
                  <a:gd name="connsiteY8" fmla="*/ 1751456 h 1797903"/>
                  <a:gd name="connsiteX9" fmla="*/ 1619295 w 2214617"/>
                  <a:gd name="connsiteY9" fmla="*/ 1642302 h 1797903"/>
                  <a:gd name="connsiteX10" fmla="*/ 1809695 w 2214617"/>
                  <a:gd name="connsiteY10" fmla="*/ 1519948 h 1797903"/>
                  <a:gd name="connsiteX11" fmla="*/ 1981196 w 2214617"/>
                  <a:gd name="connsiteY11" fmla="*/ 1454649 h 1797903"/>
                  <a:gd name="connsiteX12" fmla="*/ 2083043 w 2214617"/>
                  <a:gd name="connsiteY12" fmla="*/ 1280380 h 1797903"/>
                  <a:gd name="connsiteX13" fmla="*/ 2133645 w 2214617"/>
                  <a:gd name="connsiteY13" fmla="*/ 1153796 h 1797903"/>
                  <a:gd name="connsiteX14" fmla="*/ 2157458 w 2214617"/>
                  <a:gd name="connsiteY14" fmla="*/ 927927 h 1797903"/>
                  <a:gd name="connsiteX15" fmla="*/ 2209845 w 2214617"/>
                  <a:gd name="connsiteY15" fmla="*/ 785052 h 1797903"/>
                  <a:gd name="connsiteX16" fmla="*/ 2024108 w 2214617"/>
                  <a:gd name="connsiteY16" fmla="*/ 463722 h 1797903"/>
                  <a:gd name="connsiteX17" fmla="*/ 1824058 w 2214617"/>
                  <a:gd name="connsiteY17" fmla="*/ 184646 h 1797903"/>
                  <a:gd name="connsiteX18" fmla="*/ 1317348 w 2214617"/>
                  <a:gd name="connsiteY18" fmla="*/ 38796 h 1797903"/>
                  <a:gd name="connsiteX19" fmla="*/ 747758 w 2214617"/>
                  <a:gd name="connsiteY19" fmla="*/ 26437 h 1797903"/>
                  <a:gd name="connsiteX20" fmla="*/ 404857 w 2214617"/>
                  <a:gd name="connsiteY20" fmla="*/ 247100 h 1797903"/>
                  <a:gd name="connsiteX21" fmla="*/ 216144 w 2214617"/>
                  <a:gd name="connsiteY21" fmla="*/ 376746 h 1797903"/>
                  <a:gd name="connsiteX0" fmla="*/ 216144 w 2214617"/>
                  <a:gd name="connsiteY0" fmla="*/ 376746 h 1797903"/>
                  <a:gd name="connsiteX1" fmla="*/ 47670 w 2214617"/>
                  <a:gd name="connsiteY1" fmla="*/ 627889 h 1797903"/>
                  <a:gd name="connsiteX2" fmla="*/ 45 w 2214617"/>
                  <a:gd name="connsiteY2" fmla="*/ 746952 h 1797903"/>
                  <a:gd name="connsiteX3" fmla="*/ 40379 w 2214617"/>
                  <a:gd name="connsiteY3" fmla="*/ 1001724 h 1797903"/>
                  <a:gd name="connsiteX4" fmla="*/ 104820 w 2214617"/>
                  <a:gd name="connsiteY4" fmla="*/ 1323214 h 1797903"/>
                  <a:gd name="connsiteX5" fmla="*/ 290558 w 2214617"/>
                  <a:gd name="connsiteY5" fmla="*/ 1518477 h 1797903"/>
                  <a:gd name="connsiteX6" fmla="*/ 623933 w 2214617"/>
                  <a:gd name="connsiteY6" fmla="*/ 1611275 h 1797903"/>
                  <a:gd name="connsiteX7" fmla="*/ 938258 w 2214617"/>
                  <a:gd name="connsiteY7" fmla="*/ 1790569 h 1797903"/>
                  <a:gd name="connsiteX8" fmla="*/ 1400120 w 2214617"/>
                  <a:gd name="connsiteY8" fmla="*/ 1751456 h 1797903"/>
                  <a:gd name="connsiteX9" fmla="*/ 1619295 w 2214617"/>
                  <a:gd name="connsiteY9" fmla="*/ 1642302 h 1797903"/>
                  <a:gd name="connsiteX10" fmla="*/ 1809695 w 2214617"/>
                  <a:gd name="connsiteY10" fmla="*/ 1519948 h 1797903"/>
                  <a:gd name="connsiteX11" fmla="*/ 1981196 w 2214617"/>
                  <a:gd name="connsiteY11" fmla="*/ 1454649 h 1797903"/>
                  <a:gd name="connsiteX12" fmla="*/ 2083043 w 2214617"/>
                  <a:gd name="connsiteY12" fmla="*/ 1280380 h 1797903"/>
                  <a:gd name="connsiteX13" fmla="*/ 2133645 w 2214617"/>
                  <a:gd name="connsiteY13" fmla="*/ 1153796 h 1797903"/>
                  <a:gd name="connsiteX14" fmla="*/ 2157458 w 2214617"/>
                  <a:gd name="connsiteY14" fmla="*/ 927927 h 1797903"/>
                  <a:gd name="connsiteX15" fmla="*/ 2209845 w 2214617"/>
                  <a:gd name="connsiteY15" fmla="*/ 785052 h 1797903"/>
                  <a:gd name="connsiteX16" fmla="*/ 2024108 w 2214617"/>
                  <a:gd name="connsiteY16" fmla="*/ 463722 h 1797903"/>
                  <a:gd name="connsiteX17" fmla="*/ 1824058 w 2214617"/>
                  <a:gd name="connsiteY17" fmla="*/ 184646 h 1797903"/>
                  <a:gd name="connsiteX18" fmla="*/ 1317348 w 2214617"/>
                  <a:gd name="connsiteY18" fmla="*/ 38796 h 1797903"/>
                  <a:gd name="connsiteX19" fmla="*/ 747758 w 2214617"/>
                  <a:gd name="connsiteY19" fmla="*/ 26437 h 1797903"/>
                  <a:gd name="connsiteX20" fmla="*/ 373480 w 2214617"/>
                  <a:gd name="connsiteY20" fmla="*/ 208382 h 1797903"/>
                  <a:gd name="connsiteX21" fmla="*/ 216144 w 2214617"/>
                  <a:gd name="connsiteY21" fmla="*/ 376746 h 1797903"/>
                  <a:gd name="connsiteX0" fmla="*/ 216599 w 2215072"/>
                  <a:gd name="connsiteY0" fmla="*/ 376746 h 1797903"/>
                  <a:gd name="connsiteX1" fmla="*/ 48125 w 2215072"/>
                  <a:gd name="connsiteY1" fmla="*/ 627889 h 1797903"/>
                  <a:gd name="connsiteX2" fmla="*/ 500 w 2215072"/>
                  <a:gd name="connsiteY2" fmla="*/ 746952 h 1797903"/>
                  <a:gd name="connsiteX3" fmla="*/ 69359 w 2215072"/>
                  <a:gd name="connsiteY3" fmla="*/ 1004703 h 1797903"/>
                  <a:gd name="connsiteX4" fmla="*/ 105275 w 2215072"/>
                  <a:gd name="connsiteY4" fmla="*/ 1323214 h 1797903"/>
                  <a:gd name="connsiteX5" fmla="*/ 291013 w 2215072"/>
                  <a:gd name="connsiteY5" fmla="*/ 1518477 h 1797903"/>
                  <a:gd name="connsiteX6" fmla="*/ 624388 w 2215072"/>
                  <a:gd name="connsiteY6" fmla="*/ 1611275 h 1797903"/>
                  <a:gd name="connsiteX7" fmla="*/ 938713 w 2215072"/>
                  <a:gd name="connsiteY7" fmla="*/ 1790569 h 1797903"/>
                  <a:gd name="connsiteX8" fmla="*/ 1400575 w 2215072"/>
                  <a:gd name="connsiteY8" fmla="*/ 1751456 h 1797903"/>
                  <a:gd name="connsiteX9" fmla="*/ 1619750 w 2215072"/>
                  <a:gd name="connsiteY9" fmla="*/ 1642302 h 1797903"/>
                  <a:gd name="connsiteX10" fmla="*/ 1810150 w 2215072"/>
                  <a:gd name="connsiteY10" fmla="*/ 1519948 h 1797903"/>
                  <a:gd name="connsiteX11" fmla="*/ 1981651 w 2215072"/>
                  <a:gd name="connsiteY11" fmla="*/ 1454649 h 1797903"/>
                  <a:gd name="connsiteX12" fmla="*/ 2083498 w 2215072"/>
                  <a:gd name="connsiteY12" fmla="*/ 1280380 h 1797903"/>
                  <a:gd name="connsiteX13" fmla="*/ 2134100 w 2215072"/>
                  <a:gd name="connsiteY13" fmla="*/ 1153796 h 1797903"/>
                  <a:gd name="connsiteX14" fmla="*/ 2157913 w 2215072"/>
                  <a:gd name="connsiteY14" fmla="*/ 927927 h 1797903"/>
                  <a:gd name="connsiteX15" fmla="*/ 2210300 w 2215072"/>
                  <a:gd name="connsiteY15" fmla="*/ 785052 h 1797903"/>
                  <a:gd name="connsiteX16" fmla="*/ 2024563 w 2215072"/>
                  <a:gd name="connsiteY16" fmla="*/ 463722 h 1797903"/>
                  <a:gd name="connsiteX17" fmla="*/ 1824513 w 2215072"/>
                  <a:gd name="connsiteY17" fmla="*/ 184646 h 1797903"/>
                  <a:gd name="connsiteX18" fmla="*/ 1317803 w 2215072"/>
                  <a:gd name="connsiteY18" fmla="*/ 38796 h 1797903"/>
                  <a:gd name="connsiteX19" fmla="*/ 748213 w 2215072"/>
                  <a:gd name="connsiteY19" fmla="*/ 26437 h 1797903"/>
                  <a:gd name="connsiteX20" fmla="*/ 373935 w 2215072"/>
                  <a:gd name="connsiteY20" fmla="*/ 208382 h 1797903"/>
                  <a:gd name="connsiteX21" fmla="*/ 216599 w 2215072"/>
                  <a:gd name="connsiteY21" fmla="*/ 376746 h 1797903"/>
                  <a:gd name="connsiteX0" fmla="*/ 216599 w 2215072"/>
                  <a:gd name="connsiteY0" fmla="*/ 376746 h 1797903"/>
                  <a:gd name="connsiteX1" fmla="*/ 48125 w 2215072"/>
                  <a:gd name="connsiteY1" fmla="*/ 627889 h 1797903"/>
                  <a:gd name="connsiteX2" fmla="*/ 500 w 2215072"/>
                  <a:gd name="connsiteY2" fmla="*/ 746952 h 1797903"/>
                  <a:gd name="connsiteX3" fmla="*/ 69359 w 2215072"/>
                  <a:gd name="connsiteY3" fmla="*/ 1004703 h 1797903"/>
                  <a:gd name="connsiteX4" fmla="*/ 105275 w 2215072"/>
                  <a:gd name="connsiteY4" fmla="*/ 1323214 h 1797903"/>
                  <a:gd name="connsiteX5" fmla="*/ 310980 w 2215072"/>
                  <a:gd name="connsiteY5" fmla="*/ 1509543 h 1797903"/>
                  <a:gd name="connsiteX6" fmla="*/ 624388 w 2215072"/>
                  <a:gd name="connsiteY6" fmla="*/ 1611275 h 1797903"/>
                  <a:gd name="connsiteX7" fmla="*/ 938713 w 2215072"/>
                  <a:gd name="connsiteY7" fmla="*/ 1790569 h 1797903"/>
                  <a:gd name="connsiteX8" fmla="*/ 1400575 w 2215072"/>
                  <a:gd name="connsiteY8" fmla="*/ 1751456 h 1797903"/>
                  <a:gd name="connsiteX9" fmla="*/ 1619750 w 2215072"/>
                  <a:gd name="connsiteY9" fmla="*/ 1642302 h 1797903"/>
                  <a:gd name="connsiteX10" fmla="*/ 1810150 w 2215072"/>
                  <a:gd name="connsiteY10" fmla="*/ 1519948 h 1797903"/>
                  <a:gd name="connsiteX11" fmla="*/ 1981651 w 2215072"/>
                  <a:gd name="connsiteY11" fmla="*/ 1454649 h 1797903"/>
                  <a:gd name="connsiteX12" fmla="*/ 2083498 w 2215072"/>
                  <a:gd name="connsiteY12" fmla="*/ 1280380 h 1797903"/>
                  <a:gd name="connsiteX13" fmla="*/ 2134100 w 2215072"/>
                  <a:gd name="connsiteY13" fmla="*/ 1153796 h 1797903"/>
                  <a:gd name="connsiteX14" fmla="*/ 2157913 w 2215072"/>
                  <a:gd name="connsiteY14" fmla="*/ 927927 h 1797903"/>
                  <a:gd name="connsiteX15" fmla="*/ 2210300 w 2215072"/>
                  <a:gd name="connsiteY15" fmla="*/ 785052 h 1797903"/>
                  <a:gd name="connsiteX16" fmla="*/ 2024563 w 2215072"/>
                  <a:gd name="connsiteY16" fmla="*/ 463722 h 1797903"/>
                  <a:gd name="connsiteX17" fmla="*/ 1824513 w 2215072"/>
                  <a:gd name="connsiteY17" fmla="*/ 184646 h 1797903"/>
                  <a:gd name="connsiteX18" fmla="*/ 1317803 w 2215072"/>
                  <a:gd name="connsiteY18" fmla="*/ 38796 h 1797903"/>
                  <a:gd name="connsiteX19" fmla="*/ 748213 w 2215072"/>
                  <a:gd name="connsiteY19" fmla="*/ 26437 h 1797903"/>
                  <a:gd name="connsiteX20" fmla="*/ 373935 w 2215072"/>
                  <a:gd name="connsiteY20" fmla="*/ 208382 h 1797903"/>
                  <a:gd name="connsiteX21" fmla="*/ 216599 w 2215072"/>
                  <a:gd name="connsiteY21" fmla="*/ 376746 h 1797903"/>
                  <a:gd name="connsiteX0" fmla="*/ 216599 w 2215072"/>
                  <a:gd name="connsiteY0" fmla="*/ 376746 h 1793538"/>
                  <a:gd name="connsiteX1" fmla="*/ 48125 w 2215072"/>
                  <a:gd name="connsiteY1" fmla="*/ 627889 h 1793538"/>
                  <a:gd name="connsiteX2" fmla="*/ 500 w 2215072"/>
                  <a:gd name="connsiteY2" fmla="*/ 746952 h 1793538"/>
                  <a:gd name="connsiteX3" fmla="*/ 69359 w 2215072"/>
                  <a:gd name="connsiteY3" fmla="*/ 1004703 h 1793538"/>
                  <a:gd name="connsiteX4" fmla="*/ 105275 w 2215072"/>
                  <a:gd name="connsiteY4" fmla="*/ 1323214 h 1793538"/>
                  <a:gd name="connsiteX5" fmla="*/ 310980 w 2215072"/>
                  <a:gd name="connsiteY5" fmla="*/ 1509543 h 1793538"/>
                  <a:gd name="connsiteX6" fmla="*/ 561632 w 2215072"/>
                  <a:gd name="connsiteY6" fmla="*/ 1679775 h 1793538"/>
                  <a:gd name="connsiteX7" fmla="*/ 938713 w 2215072"/>
                  <a:gd name="connsiteY7" fmla="*/ 1790569 h 1793538"/>
                  <a:gd name="connsiteX8" fmla="*/ 1400575 w 2215072"/>
                  <a:gd name="connsiteY8" fmla="*/ 1751456 h 1793538"/>
                  <a:gd name="connsiteX9" fmla="*/ 1619750 w 2215072"/>
                  <a:gd name="connsiteY9" fmla="*/ 1642302 h 1793538"/>
                  <a:gd name="connsiteX10" fmla="*/ 1810150 w 2215072"/>
                  <a:gd name="connsiteY10" fmla="*/ 1519948 h 1793538"/>
                  <a:gd name="connsiteX11" fmla="*/ 1981651 w 2215072"/>
                  <a:gd name="connsiteY11" fmla="*/ 1454649 h 1793538"/>
                  <a:gd name="connsiteX12" fmla="*/ 2083498 w 2215072"/>
                  <a:gd name="connsiteY12" fmla="*/ 1280380 h 1793538"/>
                  <a:gd name="connsiteX13" fmla="*/ 2134100 w 2215072"/>
                  <a:gd name="connsiteY13" fmla="*/ 1153796 h 1793538"/>
                  <a:gd name="connsiteX14" fmla="*/ 2157913 w 2215072"/>
                  <a:gd name="connsiteY14" fmla="*/ 927927 h 1793538"/>
                  <a:gd name="connsiteX15" fmla="*/ 2210300 w 2215072"/>
                  <a:gd name="connsiteY15" fmla="*/ 785052 h 1793538"/>
                  <a:gd name="connsiteX16" fmla="*/ 2024563 w 2215072"/>
                  <a:gd name="connsiteY16" fmla="*/ 463722 h 1793538"/>
                  <a:gd name="connsiteX17" fmla="*/ 1824513 w 2215072"/>
                  <a:gd name="connsiteY17" fmla="*/ 184646 h 1793538"/>
                  <a:gd name="connsiteX18" fmla="*/ 1317803 w 2215072"/>
                  <a:gd name="connsiteY18" fmla="*/ 38796 h 1793538"/>
                  <a:gd name="connsiteX19" fmla="*/ 748213 w 2215072"/>
                  <a:gd name="connsiteY19" fmla="*/ 26437 h 1793538"/>
                  <a:gd name="connsiteX20" fmla="*/ 373935 w 2215072"/>
                  <a:gd name="connsiteY20" fmla="*/ 208382 h 1793538"/>
                  <a:gd name="connsiteX21" fmla="*/ 216599 w 2215072"/>
                  <a:gd name="connsiteY21" fmla="*/ 376746 h 1793538"/>
                  <a:gd name="connsiteX0" fmla="*/ 216599 w 2215072"/>
                  <a:gd name="connsiteY0" fmla="*/ 376746 h 1764655"/>
                  <a:gd name="connsiteX1" fmla="*/ 48125 w 2215072"/>
                  <a:gd name="connsiteY1" fmla="*/ 627889 h 1764655"/>
                  <a:gd name="connsiteX2" fmla="*/ 500 w 2215072"/>
                  <a:gd name="connsiteY2" fmla="*/ 746952 h 1764655"/>
                  <a:gd name="connsiteX3" fmla="*/ 69359 w 2215072"/>
                  <a:gd name="connsiteY3" fmla="*/ 1004703 h 1764655"/>
                  <a:gd name="connsiteX4" fmla="*/ 105275 w 2215072"/>
                  <a:gd name="connsiteY4" fmla="*/ 1323214 h 1764655"/>
                  <a:gd name="connsiteX5" fmla="*/ 310980 w 2215072"/>
                  <a:gd name="connsiteY5" fmla="*/ 1509543 h 1764655"/>
                  <a:gd name="connsiteX6" fmla="*/ 561632 w 2215072"/>
                  <a:gd name="connsiteY6" fmla="*/ 1679775 h 1764655"/>
                  <a:gd name="connsiteX7" fmla="*/ 950123 w 2215072"/>
                  <a:gd name="connsiteY7" fmla="*/ 1754829 h 1764655"/>
                  <a:gd name="connsiteX8" fmla="*/ 1400575 w 2215072"/>
                  <a:gd name="connsiteY8" fmla="*/ 1751456 h 1764655"/>
                  <a:gd name="connsiteX9" fmla="*/ 1619750 w 2215072"/>
                  <a:gd name="connsiteY9" fmla="*/ 1642302 h 1764655"/>
                  <a:gd name="connsiteX10" fmla="*/ 1810150 w 2215072"/>
                  <a:gd name="connsiteY10" fmla="*/ 1519948 h 1764655"/>
                  <a:gd name="connsiteX11" fmla="*/ 1981651 w 2215072"/>
                  <a:gd name="connsiteY11" fmla="*/ 1454649 h 1764655"/>
                  <a:gd name="connsiteX12" fmla="*/ 2083498 w 2215072"/>
                  <a:gd name="connsiteY12" fmla="*/ 1280380 h 1764655"/>
                  <a:gd name="connsiteX13" fmla="*/ 2134100 w 2215072"/>
                  <a:gd name="connsiteY13" fmla="*/ 1153796 h 1764655"/>
                  <a:gd name="connsiteX14" fmla="*/ 2157913 w 2215072"/>
                  <a:gd name="connsiteY14" fmla="*/ 927927 h 1764655"/>
                  <a:gd name="connsiteX15" fmla="*/ 2210300 w 2215072"/>
                  <a:gd name="connsiteY15" fmla="*/ 785052 h 1764655"/>
                  <a:gd name="connsiteX16" fmla="*/ 2024563 w 2215072"/>
                  <a:gd name="connsiteY16" fmla="*/ 463722 h 1764655"/>
                  <a:gd name="connsiteX17" fmla="*/ 1824513 w 2215072"/>
                  <a:gd name="connsiteY17" fmla="*/ 184646 h 1764655"/>
                  <a:gd name="connsiteX18" fmla="*/ 1317803 w 2215072"/>
                  <a:gd name="connsiteY18" fmla="*/ 38796 h 1764655"/>
                  <a:gd name="connsiteX19" fmla="*/ 748213 w 2215072"/>
                  <a:gd name="connsiteY19" fmla="*/ 26437 h 1764655"/>
                  <a:gd name="connsiteX20" fmla="*/ 373935 w 2215072"/>
                  <a:gd name="connsiteY20" fmla="*/ 208382 h 1764655"/>
                  <a:gd name="connsiteX21" fmla="*/ 216599 w 2215072"/>
                  <a:gd name="connsiteY21" fmla="*/ 376746 h 1764655"/>
                  <a:gd name="connsiteX0" fmla="*/ 216599 w 2215072"/>
                  <a:gd name="connsiteY0" fmla="*/ 376746 h 1795467"/>
                  <a:gd name="connsiteX1" fmla="*/ 48125 w 2215072"/>
                  <a:gd name="connsiteY1" fmla="*/ 627889 h 1795467"/>
                  <a:gd name="connsiteX2" fmla="*/ 500 w 2215072"/>
                  <a:gd name="connsiteY2" fmla="*/ 746952 h 1795467"/>
                  <a:gd name="connsiteX3" fmla="*/ 69359 w 2215072"/>
                  <a:gd name="connsiteY3" fmla="*/ 1004703 h 1795467"/>
                  <a:gd name="connsiteX4" fmla="*/ 105275 w 2215072"/>
                  <a:gd name="connsiteY4" fmla="*/ 1323214 h 1795467"/>
                  <a:gd name="connsiteX5" fmla="*/ 310980 w 2215072"/>
                  <a:gd name="connsiteY5" fmla="*/ 1509543 h 1795467"/>
                  <a:gd name="connsiteX6" fmla="*/ 561632 w 2215072"/>
                  <a:gd name="connsiteY6" fmla="*/ 1679775 h 1795467"/>
                  <a:gd name="connsiteX7" fmla="*/ 950123 w 2215072"/>
                  <a:gd name="connsiteY7" fmla="*/ 1754829 h 1795467"/>
                  <a:gd name="connsiteX8" fmla="*/ 1323559 w 2215072"/>
                  <a:gd name="connsiteY8" fmla="*/ 1790175 h 1795467"/>
                  <a:gd name="connsiteX9" fmla="*/ 1619750 w 2215072"/>
                  <a:gd name="connsiteY9" fmla="*/ 1642302 h 1795467"/>
                  <a:gd name="connsiteX10" fmla="*/ 1810150 w 2215072"/>
                  <a:gd name="connsiteY10" fmla="*/ 1519948 h 1795467"/>
                  <a:gd name="connsiteX11" fmla="*/ 1981651 w 2215072"/>
                  <a:gd name="connsiteY11" fmla="*/ 1454649 h 1795467"/>
                  <a:gd name="connsiteX12" fmla="*/ 2083498 w 2215072"/>
                  <a:gd name="connsiteY12" fmla="*/ 1280380 h 1795467"/>
                  <a:gd name="connsiteX13" fmla="*/ 2134100 w 2215072"/>
                  <a:gd name="connsiteY13" fmla="*/ 1153796 h 1795467"/>
                  <a:gd name="connsiteX14" fmla="*/ 2157913 w 2215072"/>
                  <a:gd name="connsiteY14" fmla="*/ 927927 h 1795467"/>
                  <a:gd name="connsiteX15" fmla="*/ 2210300 w 2215072"/>
                  <a:gd name="connsiteY15" fmla="*/ 785052 h 1795467"/>
                  <a:gd name="connsiteX16" fmla="*/ 2024563 w 2215072"/>
                  <a:gd name="connsiteY16" fmla="*/ 463722 h 1795467"/>
                  <a:gd name="connsiteX17" fmla="*/ 1824513 w 2215072"/>
                  <a:gd name="connsiteY17" fmla="*/ 184646 h 1795467"/>
                  <a:gd name="connsiteX18" fmla="*/ 1317803 w 2215072"/>
                  <a:gd name="connsiteY18" fmla="*/ 38796 h 1795467"/>
                  <a:gd name="connsiteX19" fmla="*/ 748213 w 2215072"/>
                  <a:gd name="connsiteY19" fmla="*/ 26437 h 1795467"/>
                  <a:gd name="connsiteX20" fmla="*/ 373935 w 2215072"/>
                  <a:gd name="connsiteY20" fmla="*/ 208382 h 1795467"/>
                  <a:gd name="connsiteX21" fmla="*/ 216599 w 2215072"/>
                  <a:gd name="connsiteY21" fmla="*/ 376746 h 1795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215072" h="1795467">
                    <a:moveTo>
                      <a:pt x="216599" y="376746"/>
                    </a:moveTo>
                    <a:cubicBezTo>
                      <a:pt x="162297" y="446664"/>
                      <a:pt x="84141" y="566188"/>
                      <a:pt x="48125" y="627889"/>
                    </a:cubicBezTo>
                    <a:cubicBezTo>
                      <a:pt x="12109" y="689590"/>
                      <a:pt x="-3039" y="684150"/>
                      <a:pt x="500" y="746952"/>
                    </a:cubicBezTo>
                    <a:cubicBezTo>
                      <a:pt x="4039" y="809754"/>
                      <a:pt x="51897" y="908659"/>
                      <a:pt x="69359" y="1004703"/>
                    </a:cubicBezTo>
                    <a:cubicBezTo>
                      <a:pt x="86821" y="1100747"/>
                      <a:pt x="65005" y="1239074"/>
                      <a:pt x="105275" y="1323214"/>
                    </a:cubicBezTo>
                    <a:cubicBezTo>
                      <a:pt x="145545" y="1407354"/>
                      <a:pt x="234921" y="1450116"/>
                      <a:pt x="310980" y="1509543"/>
                    </a:cubicBezTo>
                    <a:cubicBezTo>
                      <a:pt x="387040" y="1568970"/>
                      <a:pt x="455108" y="1638894"/>
                      <a:pt x="561632" y="1679775"/>
                    </a:cubicBezTo>
                    <a:cubicBezTo>
                      <a:pt x="668156" y="1720656"/>
                      <a:pt x="823135" y="1736429"/>
                      <a:pt x="950123" y="1754829"/>
                    </a:cubicBezTo>
                    <a:cubicBezTo>
                      <a:pt x="1077111" y="1773229"/>
                      <a:pt x="1211955" y="1808929"/>
                      <a:pt x="1323559" y="1790175"/>
                    </a:cubicBezTo>
                    <a:cubicBezTo>
                      <a:pt x="1435163" y="1771421"/>
                      <a:pt x="1538652" y="1687340"/>
                      <a:pt x="1619750" y="1642302"/>
                    </a:cubicBezTo>
                    <a:cubicBezTo>
                      <a:pt x="1700848" y="1597264"/>
                      <a:pt x="1749833" y="1551224"/>
                      <a:pt x="1810150" y="1519948"/>
                    </a:cubicBezTo>
                    <a:cubicBezTo>
                      <a:pt x="1870467" y="1488673"/>
                      <a:pt x="1936093" y="1494577"/>
                      <a:pt x="1981651" y="1454649"/>
                    </a:cubicBezTo>
                    <a:cubicBezTo>
                      <a:pt x="2027209" y="1414721"/>
                      <a:pt x="2058090" y="1330522"/>
                      <a:pt x="2083498" y="1280380"/>
                    </a:cubicBezTo>
                    <a:cubicBezTo>
                      <a:pt x="2108906" y="1230238"/>
                      <a:pt x="2121698" y="1212538"/>
                      <a:pt x="2134100" y="1153796"/>
                    </a:cubicBezTo>
                    <a:cubicBezTo>
                      <a:pt x="2146502" y="1095054"/>
                      <a:pt x="2145213" y="989384"/>
                      <a:pt x="2157913" y="927927"/>
                    </a:cubicBezTo>
                    <a:cubicBezTo>
                      <a:pt x="2170613" y="866470"/>
                      <a:pt x="2232525" y="862419"/>
                      <a:pt x="2210300" y="785052"/>
                    </a:cubicBezTo>
                    <a:cubicBezTo>
                      <a:pt x="2188075" y="707685"/>
                      <a:pt x="2088861" y="563790"/>
                      <a:pt x="2024563" y="463722"/>
                    </a:cubicBezTo>
                    <a:cubicBezTo>
                      <a:pt x="1960265" y="363654"/>
                      <a:pt x="1942306" y="255467"/>
                      <a:pt x="1824513" y="184646"/>
                    </a:cubicBezTo>
                    <a:cubicBezTo>
                      <a:pt x="1706720" y="113825"/>
                      <a:pt x="1497186" y="65164"/>
                      <a:pt x="1317803" y="38796"/>
                    </a:cubicBezTo>
                    <a:cubicBezTo>
                      <a:pt x="1138420" y="12428"/>
                      <a:pt x="921251" y="-26744"/>
                      <a:pt x="748213" y="26437"/>
                    </a:cubicBezTo>
                    <a:cubicBezTo>
                      <a:pt x="575176" y="79618"/>
                      <a:pt x="462537" y="149997"/>
                      <a:pt x="373935" y="208382"/>
                    </a:cubicBezTo>
                    <a:cubicBezTo>
                      <a:pt x="285333" y="266767"/>
                      <a:pt x="270901" y="306828"/>
                      <a:pt x="216599" y="376746"/>
                    </a:cubicBezTo>
                    <a:close/>
                  </a:path>
                </a:pathLst>
              </a:custGeom>
              <a:solidFill>
                <a:srgbClr val="FF6600">
                  <a:alpha val="80000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43" name="グループ化 642">
                <a:extLst>
                  <a:ext uri="{FF2B5EF4-FFF2-40B4-BE49-F238E27FC236}">
                    <a16:creationId xmlns:a16="http://schemas.microsoft.com/office/drawing/2014/main" id="{CCAD54E3-6894-4DA4-B88C-517F254CED6A}"/>
                  </a:ext>
                </a:extLst>
              </p:cNvPr>
              <p:cNvGrpSpPr/>
              <p:nvPr/>
            </p:nvGrpSpPr>
            <p:grpSpPr>
              <a:xfrm>
                <a:off x="1013310" y="3339146"/>
                <a:ext cx="1318948" cy="1129532"/>
                <a:chOff x="1014161" y="4338916"/>
                <a:chExt cx="2068612" cy="1735503"/>
              </a:xfrm>
              <a:solidFill>
                <a:srgbClr val="FF0000"/>
              </a:solidFill>
            </p:grpSpPr>
            <p:sp>
              <p:nvSpPr>
                <p:cNvPr id="781" name="フリーフォーム: 図形 780">
                  <a:extLst>
                    <a:ext uri="{FF2B5EF4-FFF2-40B4-BE49-F238E27FC236}">
                      <a16:creationId xmlns:a16="http://schemas.microsoft.com/office/drawing/2014/main" id="{42B15925-5870-4B63-BACA-B17A7DB6F105}"/>
                    </a:ext>
                  </a:extLst>
                </p:cNvPr>
                <p:cNvSpPr/>
                <p:nvPr/>
              </p:nvSpPr>
              <p:spPr>
                <a:xfrm>
                  <a:off x="1449289" y="491031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2" name="フリーフォーム: 図形 781">
                  <a:extLst>
                    <a:ext uri="{FF2B5EF4-FFF2-40B4-BE49-F238E27FC236}">
                      <a16:creationId xmlns:a16="http://schemas.microsoft.com/office/drawing/2014/main" id="{59C500DB-8F90-4BDC-82E8-82BAD05B0AC6}"/>
                    </a:ext>
                  </a:extLst>
                </p:cNvPr>
                <p:cNvSpPr/>
                <p:nvPr/>
              </p:nvSpPr>
              <p:spPr>
                <a:xfrm>
                  <a:off x="1293714" y="545641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3" name="フリーフォーム: 図形 782">
                  <a:extLst>
                    <a:ext uri="{FF2B5EF4-FFF2-40B4-BE49-F238E27FC236}">
                      <a16:creationId xmlns:a16="http://schemas.microsoft.com/office/drawing/2014/main" id="{6CAC22EE-9EE2-4E0F-BB61-1102BCCE9B9A}"/>
                    </a:ext>
                  </a:extLst>
                </p:cNvPr>
                <p:cNvSpPr/>
                <p:nvPr/>
              </p:nvSpPr>
              <p:spPr>
                <a:xfrm rot="1760143">
                  <a:off x="2157607" y="5810760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4" name="フリーフォーム: 図形 783">
                  <a:extLst>
                    <a:ext uri="{FF2B5EF4-FFF2-40B4-BE49-F238E27FC236}">
                      <a16:creationId xmlns:a16="http://schemas.microsoft.com/office/drawing/2014/main" id="{4624992F-032D-4DE3-81FC-97C4082BAFE6}"/>
                    </a:ext>
                  </a:extLst>
                </p:cNvPr>
                <p:cNvSpPr/>
                <p:nvPr/>
              </p:nvSpPr>
              <p:spPr>
                <a:xfrm>
                  <a:off x="1738214" y="5415140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5" name="フリーフォーム: 図形 784">
                  <a:extLst>
                    <a:ext uri="{FF2B5EF4-FFF2-40B4-BE49-F238E27FC236}">
                      <a16:creationId xmlns:a16="http://schemas.microsoft.com/office/drawing/2014/main" id="{AF294D8C-08DF-49AA-9505-E78438865984}"/>
                    </a:ext>
                  </a:extLst>
                </p:cNvPr>
                <p:cNvSpPr/>
                <p:nvPr/>
              </p:nvSpPr>
              <p:spPr>
                <a:xfrm rot="1760143">
                  <a:off x="2602107" y="576948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6" name="フリーフォーム: 図形 785">
                  <a:extLst>
                    <a:ext uri="{FF2B5EF4-FFF2-40B4-BE49-F238E27FC236}">
                      <a16:creationId xmlns:a16="http://schemas.microsoft.com/office/drawing/2014/main" id="{2F7ED8BA-839B-4CF1-8B42-8D3B18B5C28A}"/>
                    </a:ext>
                  </a:extLst>
                </p:cNvPr>
                <p:cNvSpPr/>
                <p:nvPr/>
              </p:nvSpPr>
              <p:spPr>
                <a:xfrm rot="9484669">
                  <a:off x="2901680" y="5426694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7" name="フリーフォーム: 図形 786">
                  <a:extLst>
                    <a:ext uri="{FF2B5EF4-FFF2-40B4-BE49-F238E27FC236}">
                      <a16:creationId xmlns:a16="http://schemas.microsoft.com/office/drawing/2014/main" id="{40010241-F510-49B3-B7BB-557689D29BE6}"/>
                    </a:ext>
                  </a:extLst>
                </p:cNvPr>
                <p:cNvSpPr/>
                <p:nvPr/>
              </p:nvSpPr>
              <p:spPr>
                <a:xfrm>
                  <a:off x="1029734" y="5398430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8" name="フリーフォーム: 図形 787">
                  <a:extLst>
                    <a:ext uri="{FF2B5EF4-FFF2-40B4-BE49-F238E27FC236}">
                      <a16:creationId xmlns:a16="http://schemas.microsoft.com/office/drawing/2014/main" id="{A2F60BDA-4612-4352-A7C7-AC54C4A9A314}"/>
                    </a:ext>
                  </a:extLst>
                </p:cNvPr>
                <p:cNvSpPr/>
                <p:nvPr/>
              </p:nvSpPr>
              <p:spPr>
                <a:xfrm rot="1596076">
                  <a:off x="1268160" y="5725062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9" name="フリーフォーム: 図形 788">
                  <a:extLst>
                    <a:ext uri="{FF2B5EF4-FFF2-40B4-BE49-F238E27FC236}">
                      <a16:creationId xmlns:a16="http://schemas.microsoft.com/office/drawing/2014/main" id="{F4D48BA1-0BE0-4DA9-AA28-02BD2D47EB38}"/>
                    </a:ext>
                  </a:extLst>
                </p:cNvPr>
                <p:cNvSpPr/>
                <p:nvPr/>
              </p:nvSpPr>
              <p:spPr>
                <a:xfrm rot="1596076">
                  <a:off x="1715835" y="5852062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0" name="フリーフォーム: 図形 789">
                  <a:extLst>
                    <a:ext uri="{FF2B5EF4-FFF2-40B4-BE49-F238E27FC236}">
                      <a16:creationId xmlns:a16="http://schemas.microsoft.com/office/drawing/2014/main" id="{728406E5-C86D-4C0D-AF19-63E4371C5077}"/>
                    </a:ext>
                  </a:extLst>
                </p:cNvPr>
                <p:cNvSpPr/>
                <p:nvPr/>
              </p:nvSpPr>
              <p:spPr>
                <a:xfrm rot="1596076">
                  <a:off x="2252410" y="5518687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1" name="フリーフォーム: 図形 790">
                  <a:extLst>
                    <a:ext uri="{FF2B5EF4-FFF2-40B4-BE49-F238E27FC236}">
                      <a16:creationId xmlns:a16="http://schemas.microsoft.com/office/drawing/2014/main" id="{3A7E1BAA-0AAA-4E45-83C4-F94E1308ABFA}"/>
                    </a:ext>
                  </a:extLst>
                </p:cNvPr>
                <p:cNvSpPr/>
                <p:nvPr/>
              </p:nvSpPr>
              <p:spPr>
                <a:xfrm rot="1596076">
                  <a:off x="2776285" y="5556786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2" name="フリーフォーム: 図形 791">
                  <a:extLst>
                    <a:ext uri="{FF2B5EF4-FFF2-40B4-BE49-F238E27FC236}">
                      <a16:creationId xmlns:a16="http://schemas.microsoft.com/office/drawing/2014/main" id="{30E5C251-AF35-41E2-9AED-2F2DAAB40E6E}"/>
                    </a:ext>
                  </a:extLst>
                </p:cNvPr>
                <p:cNvSpPr/>
                <p:nvPr/>
              </p:nvSpPr>
              <p:spPr>
                <a:xfrm rot="1596076">
                  <a:off x="1014161" y="5099586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3" name="フリーフォーム: 図形 792">
                  <a:extLst>
                    <a:ext uri="{FF2B5EF4-FFF2-40B4-BE49-F238E27FC236}">
                      <a16:creationId xmlns:a16="http://schemas.microsoft.com/office/drawing/2014/main" id="{D6A82716-3299-4706-BF4B-1195644EF252}"/>
                    </a:ext>
                  </a:extLst>
                </p:cNvPr>
                <p:cNvSpPr/>
                <p:nvPr/>
              </p:nvSpPr>
              <p:spPr>
                <a:xfrm rot="1596076">
                  <a:off x="1919036" y="5645687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4" name="フリーフォーム: 図形 793">
                  <a:extLst>
                    <a:ext uri="{FF2B5EF4-FFF2-40B4-BE49-F238E27FC236}">
                      <a16:creationId xmlns:a16="http://schemas.microsoft.com/office/drawing/2014/main" id="{CE8632F7-BAB2-4AD1-962D-112B4A4B682E}"/>
                    </a:ext>
                  </a:extLst>
                </p:cNvPr>
                <p:cNvSpPr/>
                <p:nvPr/>
              </p:nvSpPr>
              <p:spPr>
                <a:xfrm rot="1596076">
                  <a:off x="1575935" y="5628220"/>
                  <a:ext cx="73872" cy="5164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5" name="フリーフォーム: 図形 794">
                  <a:extLst>
                    <a:ext uri="{FF2B5EF4-FFF2-40B4-BE49-F238E27FC236}">
                      <a16:creationId xmlns:a16="http://schemas.microsoft.com/office/drawing/2014/main" id="{D4414554-D5D0-410A-8373-E7837454D943}"/>
                    </a:ext>
                  </a:extLst>
                </p:cNvPr>
                <p:cNvSpPr/>
                <p:nvPr/>
              </p:nvSpPr>
              <p:spPr>
                <a:xfrm rot="1596076">
                  <a:off x="2661784" y="5402796"/>
                  <a:ext cx="73872" cy="5164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6" name="フリーフォーム: 図形 795">
                  <a:extLst>
                    <a:ext uri="{FF2B5EF4-FFF2-40B4-BE49-F238E27FC236}">
                      <a16:creationId xmlns:a16="http://schemas.microsoft.com/office/drawing/2014/main" id="{7C104B42-A7D7-46D4-B775-D145C3A7D947}"/>
                    </a:ext>
                  </a:extLst>
                </p:cNvPr>
                <p:cNvSpPr/>
                <p:nvPr/>
              </p:nvSpPr>
              <p:spPr>
                <a:xfrm rot="7724526">
                  <a:off x="1435657" y="4665645"/>
                  <a:ext cx="90211" cy="63073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7" name="フリーフォーム: 図形 796">
                  <a:extLst>
                    <a:ext uri="{FF2B5EF4-FFF2-40B4-BE49-F238E27FC236}">
                      <a16:creationId xmlns:a16="http://schemas.microsoft.com/office/drawing/2014/main" id="{6B882230-A100-41F9-8CA4-6F5306405D89}"/>
                    </a:ext>
                  </a:extLst>
                </p:cNvPr>
                <p:cNvSpPr/>
                <p:nvPr/>
              </p:nvSpPr>
              <p:spPr>
                <a:xfrm rot="1596076">
                  <a:off x="1321055" y="5117587"/>
                  <a:ext cx="65390" cy="4571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8" name="フリーフォーム: 図形 797">
                  <a:extLst>
                    <a:ext uri="{FF2B5EF4-FFF2-40B4-BE49-F238E27FC236}">
                      <a16:creationId xmlns:a16="http://schemas.microsoft.com/office/drawing/2014/main" id="{79AF4D05-7322-4543-ABB7-29D9A575EDB4}"/>
                    </a:ext>
                  </a:extLst>
                </p:cNvPr>
                <p:cNvSpPr/>
                <p:nvPr/>
              </p:nvSpPr>
              <p:spPr>
                <a:xfrm rot="1596076">
                  <a:off x="2070355" y="5384286"/>
                  <a:ext cx="65390" cy="4571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9" name="フリーフォーム: 図形 798">
                  <a:extLst>
                    <a:ext uri="{FF2B5EF4-FFF2-40B4-BE49-F238E27FC236}">
                      <a16:creationId xmlns:a16="http://schemas.microsoft.com/office/drawing/2014/main" id="{1706FF8F-19F6-43E0-B81E-7CDB054C7FCC}"/>
                    </a:ext>
                  </a:extLst>
                </p:cNvPr>
                <p:cNvSpPr/>
                <p:nvPr/>
              </p:nvSpPr>
              <p:spPr>
                <a:xfrm rot="1760143">
                  <a:off x="2331210" y="5285864"/>
                  <a:ext cx="82884" cy="57950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0" name="フリーフォーム: 図形 799">
                  <a:extLst>
                    <a:ext uri="{FF2B5EF4-FFF2-40B4-BE49-F238E27FC236}">
                      <a16:creationId xmlns:a16="http://schemas.microsoft.com/office/drawing/2014/main" id="{19BEA931-409D-4A97-96EB-BFA451BE806D}"/>
                    </a:ext>
                  </a:extLst>
                </p:cNvPr>
                <p:cNvSpPr/>
                <p:nvPr/>
              </p:nvSpPr>
              <p:spPr>
                <a:xfrm>
                  <a:off x="1994934" y="463960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1" name="フリーフォーム: 図形 800">
                  <a:extLst>
                    <a:ext uri="{FF2B5EF4-FFF2-40B4-BE49-F238E27FC236}">
                      <a16:creationId xmlns:a16="http://schemas.microsoft.com/office/drawing/2014/main" id="{45DE16CC-3016-4FA5-B069-E0CFDC6CC6BE}"/>
                    </a:ext>
                  </a:extLst>
                </p:cNvPr>
                <p:cNvSpPr/>
                <p:nvPr/>
              </p:nvSpPr>
              <p:spPr>
                <a:xfrm rot="1760143">
                  <a:off x="2716407" y="498843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2" name="フリーフォーム: 図形 801">
                  <a:extLst>
                    <a:ext uri="{FF2B5EF4-FFF2-40B4-BE49-F238E27FC236}">
                      <a16:creationId xmlns:a16="http://schemas.microsoft.com/office/drawing/2014/main" id="{ED214570-ACB6-4B95-8D68-91AE67B26030}"/>
                    </a:ext>
                  </a:extLst>
                </p:cNvPr>
                <p:cNvSpPr/>
                <p:nvPr/>
              </p:nvSpPr>
              <p:spPr>
                <a:xfrm rot="7724526">
                  <a:off x="2045258" y="5087921"/>
                  <a:ext cx="90211" cy="63073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3" name="フリーフォーム: 図形 802">
                  <a:extLst>
                    <a:ext uri="{FF2B5EF4-FFF2-40B4-BE49-F238E27FC236}">
                      <a16:creationId xmlns:a16="http://schemas.microsoft.com/office/drawing/2014/main" id="{901F2D7B-FDF5-4E09-A48A-C7353E8E4745}"/>
                    </a:ext>
                  </a:extLst>
                </p:cNvPr>
                <p:cNvSpPr/>
                <p:nvPr/>
              </p:nvSpPr>
              <p:spPr>
                <a:xfrm rot="7724526">
                  <a:off x="1821886" y="4430999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4" name="フリーフォーム: 図形 803">
                  <a:extLst>
                    <a:ext uri="{FF2B5EF4-FFF2-40B4-BE49-F238E27FC236}">
                      <a16:creationId xmlns:a16="http://schemas.microsoft.com/office/drawing/2014/main" id="{93B37656-505A-4820-BCCD-1CB0A9B9CCC5}"/>
                    </a:ext>
                  </a:extLst>
                </p:cNvPr>
                <p:cNvSpPr/>
                <p:nvPr/>
              </p:nvSpPr>
              <p:spPr>
                <a:xfrm rot="9484669">
                  <a:off x="2685779" y="4785344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5" name="フリーフォーム: 図形 804">
                  <a:extLst>
                    <a:ext uri="{FF2B5EF4-FFF2-40B4-BE49-F238E27FC236}">
                      <a16:creationId xmlns:a16="http://schemas.microsoft.com/office/drawing/2014/main" id="{CFEADAF6-0DAA-40AA-9CEE-AB4B13F6C1AD}"/>
                    </a:ext>
                  </a:extLst>
                </p:cNvPr>
                <p:cNvSpPr/>
                <p:nvPr/>
              </p:nvSpPr>
              <p:spPr>
                <a:xfrm rot="1596076">
                  <a:off x="1905786" y="4879664"/>
                  <a:ext cx="101154" cy="70724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6" name="フリーフォーム: 図形 805">
                  <a:extLst>
                    <a:ext uri="{FF2B5EF4-FFF2-40B4-BE49-F238E27FC236}">
                      <a16:creationId xmlns:a16="http://schemas.microsoft.com/office/drawing/2014/main" id="{7CDA6F26-6F2B-4A98-BFA8-A1F38EDC5ED3}"/>
                    </a:ext>
                  </a:extLst>
                </p:cNvPr>
                <p:cNvSpPr/>
                <p:nvPr/>
              </p:nvSpPr>
              <p:spPr>
                <a:xfrm rot="1596076">
                  <a:off x="1528510" y="5080538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7" name="フリーフォーム: 図形 806">
                  <a:extLst>
                    <a:ext uri="{FF2B5EF4-FFF2-40B4-BE49-F238E27FC236}">
                      <a16:creationId xmlns:a16="http://schemas.microsoft.com/office/drawing/2014/main" id="{9446DDD5-D0A8-42E0-AC8E-EB891C8018A5}"/>
                    </a:ext>
                  </a:extLst>
                </p:cNvPr>
                <p:cNvSpPr/>
                <p:nvPr/>
              </p:nvSpPr>
              <p:spPr>
                <a:xfrm rot="1596076">
                  <a:off x="2976311" y="5071011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8" name="フリーフォーム: 図形 807">
                  <a:extLst>
                    <a:ext uri="{FF2B5EF4-FFF2-40B4-BE49-F238E27FC236}">
                      <a16:creationId xmlns:a16="http://schemas.microsoft.com/office/drawing/2014/main" id="{04F6C524-C7E7-47B7-BC5F-0FFAD5B5A803}"/>
                    </a:ext>
                  </a:extLst>
                </p:cNvPr>
                <p:cNvSpPr/>
                <p:nvPr/>
              </p:nvSpPr>
              <p:spPr>
                <a:xfrm rot="1760143">
                  <a:off x="2426460" y="4787389"/>
                  <a:ext cx="82884" cy="57950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9" name="フリーフォーム: 図形 808">
                  <a:extLst>
                    <a:ext uri="{FF2B5EF4-FFF2-40B4-BE49-F238E27FC236}">
                      <a16:creationId xmlns:a16="http://schemas.microsoft.com/office/drawing/2014/main" id="{4ADBF5A6-C9F1-4CB3-BE9E-C2A872CDF2ED}"/>
                    </a:ext>
                  </a:extLst>
                </p:cNvPr>
                <p:cNvSpPr/>
                <p:nvPr/>
              </p:nvSpPr>
              <p:spPr>
                <a:xfrm rot="7724526">
                  <a:off x="2340532" y="4554521"/>
                  <a:ext cx="90211" cy="63073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0" name="フリーフォーム: 図形 809">
                  <a:extLst>
                    <a:ext uri="{FF2B5EF4-FFF2-40B4-BE49-F238E27FC236}">
                      <a16:creationId xmlns:a16="http://schemas.microsoft.com/office/drawing/2014/main" id="{51EFD3AF-B61B-484B-AC30-B17652C708B6}"/>
                    </a:ext>
                  </a:extLst>
                </p:cNvPr>
                <p:cNvSpPr/>
                <p:nvPr/>
              </p:nvSpPr>
              <p:spPr>
                <a:xfrm rot="1596076">
                  <a:off x="1663955" y="5273162"/>
                  <a:ext cx="65390" cy="4571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1" name="フリーフォーム: 図形 810">
                  <a:extLst>
                    <a:ext uri="{FF2B5EF4-FFF2-40B4-BE49-F238E27FC236}">
                      <a16:creationId xmlns:a16="http://schemas.microsoft.com/office/drawing/2014/main" id="{93AC1687-41C0-4CB6-A3DF-5BB35E7B71C4}"/>
                    </a:ext>
                  </a:extLst>
                </p:cNvPr>
                <p:cNvSpPr/>
                <p:nvPr/>
              </p:nvSpPr>
              <p:spPr>
                <a:xfrm rot="1760143">
                  <a:off x="2646923" y="5999984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2" name="フリーフォーム: 図形 811">
                  <a:extLst>
                    <a:ext uri="{FF2B5EF4-FFF2-40B4-BE49-F238E27FC236}">
                      <a16:creationId xmlns:a16="http://schemas.microsoft.com/office/drawing/2014/main" id="{D80E28B0-48C6-4E9C-A55F-77795C8EF081}"/>
                    </a:ext>
                  </a:extLst>
                </p:cNvPr>
                <p:cNvSpPr/>
                <p:nvPr/>
              </p:nvSpPr>
              <p:spPr>
                <a:xfrm rot="1760143">
                  <a:off x="2060575" y="5948763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3" name="フリーフォーム: 図形 812">
                  <a:extLst>
                    <a:ext uri="{FF2B5EF4-FFF2-40B4-BE49-F238E27FC236}">
                      <a16:creationId xmlns:a16="http://schemas.microsoft.com/office/drawing/2014/main" id="{0B5ADD4E-AC05-4099-9C8C-AF936834CE81}"/>
                    </a:ext>
                  </a:extLst>
                </p:cNvPr>
                <p:cNvSpPr/>
                <p:nvPr/>
              </p:nvSpPr>
              <p:spPr>
                <a:xfrm rot="1760143">
                  <a:off x="2643189" y="4338916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44" name="グループ化 643">
                <a:extLst>
                  <a:ext uri="{FF2B5EF4-FFF2-40B4-BE49-F238E27FC236}">
                    <a16:creationId xmlns:a16="http://schemas.microsoft.com/office/drawing/2014/main" id="{0E02F692-D6C8-4951-88A0-202A9D8D92CD}"/>
                  </a:ext>
                </a:extLst>
              </p:cNvPr>
              <p:cNvGrpSpPr/>
              <p:nvPr/>
            </p:nvGrpSpPr>
            <p:grpSpPr>
              <a:xfrm>
                <a:off x="821728" y="3222868"/>
                <a:ext cx="1726868" cy="1338003"/>
                <a:chOff x="1014161" y="4414986"/>
                <a:chExt cx="2068612" cy="1602791"/>
              </a:xfrm>
            </p:grpSpPr>
            <p:sp>
              <p:nvSpPr>
                <p:cNvPr id="743" name="フリーフォーム: 図形 742">
                  <a:extLst>
                    <a:ext uri="{FF2B5EF4-FFF2-40B4-BE49-F238E27FC236}">
                      <a16:creationId xmlns:a16="http://schemas.microsoft.com/office/drawing/2014/main" id="{2359C7EC-103B-4F3C-877C-C433DCE6819A}"/>
                    </a:ext>
                  </a:extLst>
                </p:cNvPr>
                <p:cNvSpPr/>
                <p:nvPr/>
              </p:nvSpPr>
              <p:spPr>
                <a:xfrm>
                  <a:off x="1449289" y="491031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4" name="フリーフォーム: 図形 743">
                  <a:extLst>
                    <a:ext uri="{FF2B5EF4-FFF2-40B4-BE49-F238E27FC236}">
                      <a16:creationId xmlns:a16="http://schemas.microsoft.com/office/drawing/2014/main" id="{0724C083-77DB-429E-BF72-2319E01EAE74}"/>
                    </a:ext>
                  </a:extLst>
                </p:cNvPr>
                <p:cNvSpPr/>
                <p:nvPr/>
              </p:nvSpPr>
              <p:spPr>
                <a:xfrm>
                  <a:off x="1293714" y="545641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5" name="フリーフォーム: 図形 744">
                  <a:extLst>
                    <a:ext uri="{FF2B5EF4-FFF2-40B4-BE49-F238E27FC236}">
                      <a16:creationId xmlns:a16="http://schemas.microsoft.com/office/drawing/2014/main" id="{A40DC5E4-8EF9-41B5-AB35-9CF50F9F63B0}"/>
                    </a:ext>
                  </a:extLst>
                </p:cNvPr>
                <p:cNvSpPr/>
                <p:nvPr/>
              </p:nvSpPr>
              <p:spPr>
                <a:xfrm rot="1760143">
                  <a:off x="2157607" y="5810760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6" name="フリーフォーム: 図形 745">
                  <a:extLst>
                    <a:ext uri="{FF2B5EF4-FFF2-40B4-BE49-F238E27FC236}">
                      <a16:creationId xmlns:a16="http://schemas.microsoft.com/office/drawing/2014/main" id="{CFC89EB1-4560-4B41-A379-DE509E546549}"/>
                    </a:ext>
                  </a:extLst>
                </p:cNvPr>
                <p:cNvSpPr/>
                <p:nvPr/>
              </p:nvSpPr>
              <p:spPr>
                <a:xfrm>
                  <a:off x="1738214" y="5415140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7" name="フリーフォーム: 図形 746">
                  <a:extLst>
                    <a:ext uri="{FF2B5EF4-FFF2-40B4-BE49-F238E27FC236}">
                      <a16:creationId xmlns:a16="http://schemas.microsoft.com/office/drawing/2014/main" id="{2E292542-4BE4-41D0-9661-0212F7B7243B}"/>
                    </a:ext>
                  </a:extLst>
                </p:cNvPr>
                <p:cNvSpPr/>
                <p:nvPr/>
              </p:nvSpPr>
              <p:spPr>
                <a:xfrm rot="1760143">
                  <a:off x="2602107" y="576948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8" name="フリーフォーム: 図形 747">
                  <a:extLst>
                    <a:ext uri="{FF2B5EF4-FFF2-40B4-BE49-F238E27FC236}">
                      <a16:creationId xmlns:a16="http://schemas.microsoft.com/office/drawing/2014/main" id="{2D0C2D26-256C-4F0A-A998-74A62E04D351}"/>
                    </a:ext>
                  </a:extLst>
                </p:cNvPr>
                <p:cNvSpPr/>
                <p:nvPr/>
              </p:nvSpPr>
              <p:spPr>
                <a:xfrm rot="9484669">
                  <a:off x="2901680" y="5426694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9" name="フリーフォーム: 図形 748">
                  <a:extLst>
                    <a:ext uri="{FF2B5EF4-FFF2-40B4-BE49-F238E27FC236}">
                      <a16:creationId xmlns:a16="http://schemas.microsoft.com/office/drawing/2014/main" id="{3A8C2E36-F88D-4041-9757-3916F0D7948C}"/>
                    </a:ext>
                  </a:extLst>
                </p:cNvPr>
                <p:cNvSpPr/>
                <p:nvPr/>
              </p:nvSpPr>
              <p:spPr>
                <a:xfrm>
                  <a:off x="1029734" y="5398430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0" name="フリーフォーム: 図形 749">
                  <a:extLst>
                    <a:ext uri="{FF2B5EF4-FFF2-40B4-BE49-F238E27FC236}">
                      <a16:creationId xmlns:a16="http://schemas.microsoft.com/office/drawing/2014/main" id="{98426D01-5454-41DA-92D1-01DF3B54A1B8}"/>
                    </a:ext>
                  </a:extLst>
                </p:cNvPr>
                <p:cNvSpPr/>
                <p:nvPr/>
              </p:nvSpPr>
              <p:spPr>
                <a:xfrm rot="1596076">
                  <a:off x="1268160" y="5725062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1" name="フリーフォーム: 図形 750">
                  <a:extLst>
                    <a:ext uri="{FF2B5EF4-FFF2-40B4-BE49-F238E27FC236}">
                      <a16:creationId xmlns:a16="http://schemas.microsoft.com/office/drawing/2014/main" id="{0A6615D0-DD4B-4C11-8CCA-45E88A23714B}"/>
                    </a:ext>
                  </a:extLst>
                </p:cNvPr>
                <p:cNvSpPr/>
                <p:nvPr/>
              </p:nvSpPr>
              <p:spPr>
                <a:xfrm rot="1596076">
                  <a:off x="1715835" y="5852062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2" name="フリーフォーム: 図形 751">
                  <a:extLst>
                    <a:ext uri="{FF2B5EF4-FFF2-40B4-BE49-F238E27FC236}">
                      <a16:creationId xmlns:a16="http://schemas.microsoft.com/office/drawing/2014/main" id="{6FF03A96-1BC9-4D70-B7D5-7C103AE611DA}"/>
                    </a:ext>
                  </a:extLst>
                </p:cNvPr>
                <p:cNvSpPr/>
                <p:nvPr/>
              </p:nvSpPr>
              <p:spPr>
                <a:xfrm rot="1596076">
                  <a:off x="2252410" y="5518687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3" name="フリーフォーム: 図形 752">
                  <a:extLst>
                    <a:ext uri="{FF2B5EF4-FFF2-40B4-BE49-F238E27FC236}">
                      <a16:creationId xmlns:a16="http://schemas.microsoft.com/office/drawing/2014/main" id="{0C5D277A-D8D0-429C-9A63-EE7A61C88243}"/>
                    </a:ext>
                  </a:extLst>
                </p:cNvPr>
                <p:cNvSpPr/>
                <p:nvPr/>
              </p:nvSpPr>
              <p:spPr>
                <a:xfrm rot="1596076">
                  <a:off x="2776285" y="5556786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4" name="フリーフォーム: 図形 753">
                  <a:extLst>
                    <a:ext uri="{FF2B5EF4-FFF2-40B4-BE49-F238E27FC236}">
                      <a16:creationId xmlns:a16="http://schemas.microsoft.com/office/drawing/2014/main" id="{C4F0F414-0D4C-48F8-9EDC-C17E7546AD4A}"/>
                    </a:ext>
                  </a:extLst>
                </p:cNvPr>
                <p:cNvSpPr/>
                <p:nvPr/>
              </p:nvSpPr>
              <p:spPr>
                <a:xfrm rot="1596076">
                  <a:off x="1014161" y="5099586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5" name="フリーフォーム: 図形 754">
                  <a:extLst>
                    <a:ext uri="{FF2B5EF4-FFF2-40B4-BE49-F238E27FC236}">
                      <a16:creationId xmlns:a16="http://schemas.microsoft.com/office/drawing/2014/main" id="{BD2F6E4C-F2C7-4424-AF52-BF31F887ADD2}"/>
                    </a:ext>
                  </a:extLst>
                </p:cNvPr>
                <p:cNvSpPr/>
                <p:nvPr/>
              </p:nvSpPr>
              <p:spPr>
                <a:xfrm rot="1596076">
                  <a:off x="1919036" y="5645687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6" name="フリーフォーム: 図形 755">
                  <a:extLst>
                    <a:ext uri="{FF2B5EF4-FFF2-40B4-BE49-F238E27FC236}">
                      <a16:creationId xmlns:a16="http://schemas.microsoft.com/office/drawing/2014/main" id="{FDC4D2D8-7FE4-4F0C-9CC8-B2385860BCAC}"/>
                    </a:ext>
                  </a:extLst>
                </p:cNvPr>
                <p:cNvSpPr/>
                <p:nvPr/>
              </p:nvSpPr>
              <p:spPr>
                <a:xfrm rot="1596076">
                  <a:off x="1575935" y="5628220"/>
                  <a:ext cx="73872" cy="5164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7" name="フリーフォーム: 図形 756">
                  <a:extLst>
                    <a:ext uri="{FF2B5EF4-FFF2-40B4-BE49-F238E27FC236}">
                      <a16:creationId xmlns:a16="http://schemas.microsoft.com/office/drawing/2014/main" id="{400889F2-6CC5-489D-9FC3-548DD5937112}"/>
                    </a:ext>
                  </a:extLst>
                </p:cNvPr>
                <p:cNvSpPr/>
                <p:nvPr/>
              </p:nvSpPr>
              <p:spPr>
                <a:xfrm rot="1596076">
                  <a:off x="2661784" y="5402796"/>
                  <a:ext cx="73872" cy="5164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8" name="フリーフォーム: 図形 757">
                  <a:extLst>
                    <a:ext uri="{FF2B5EF4-FFF2-40B4-BE49-F238E27FC236}">
                      <a16:creationId xmlns:a16="http://schemas.microsoft.com/office/drawing/2014/main" id="{788B63E7-BC8A-44F2-81CB-733CC1DEF04C}"/>
                    </a:ext>
                  </a:extLst>
                </p:cNvPr>
                <p:cNvSpPr/>
                <p:nvPr/>
              </p:nvSpPr>
              <p:spPr>
                <a:xfrm rot="7724526">
                  <a:off x="1435657" y="4665645"/>
                  <a:ext cx="90211" cy="63073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9" name="フリーフォーム: 図形 758">
                  <a:extLst>
                    <a:ext uri="{FF2B5EF4-FFF2-40B4-BE49-F238E27FC236}">
                      <a16:creationId xmlns:a16="http://schemas.microsoft.com/office/drawing/2014/main" id="{851177D0-1E40-4BD5-95D4-5A43596AF5F7}"/>
                    </a:ext>
                  </a:extLst>
                </p:cNvPr>
                <p:cNvSpPr/>
                <p:nvPr/>
              </p:nvSpPr>
              <p:spPr>
                <a:xfrm rot="1596076">
                  <a:off x="1321055" y="5117587"/>
                  <a:ext cx="65390" cy="4571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0" name="フリーフォーム: 図形 759">
                  <a:extLst>
                    <a:ext uri="{FF2B5EF4-FFF2-40B4-BE49-F238E27FC236}">
                      <a16:creationId xmlns:a16="http://schemas.microsoft.com/office/drawing/2014/main" id="{9F0DF77A-B4F5-4235-8D65-C2E23EF1B21F}"/>
                    </a:ext>
                  </a:extLst>
                </p:cNvPr>
                <p:cNvSpPr/>
                <p:nvPr/>
              </p:nvSpPr>
              <p:spPr>
                <a:xfrm rot="1596076">
                  <a:off x="2070355" y="5384286"/>
                  <a:ext cx="65390" cy="4571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1" name="フリーフォーム: 図形 760">
                  <a:extLst>
                    <a:ext uri="{FF2B5EF4-FFF2-40B4-BE49-F238E27FC236}">
                      <a16:creationId xmlns:a16="http://schemas.microsoft.com/office/drawing/2014/main" id="{8D2F96CB-B6DC-4054-86FB-67D1F54A796E}"/>
                    </a:ext>
                  </a:extLst>
                </p:cNvPr>
                <p:cNvSpPr/>
                <p:nvPr/>
              </p:nvSpPr>
              <p:spPr>
                <a:xfrm rot="1760143">
                  <a:off x="2331210" y="5285864"/>
                  <a:ext cx="82884" cy="57950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2" name="フリーフォーム: 図形 761">
                  <a:extLst>
                    <a:ext uri="{FF2B5EF4-FFF2-40B4-BE49-F238E27FC236}">
                      <a16:creationId xmlns:a16="http://schemas.microsoft.com/office/drawing/2014/main" id="{67D75D90-9449-4A58-9ECB-9A09CB0E9177}"/>
                    </a:ext>
                  </a:extLst>
                </p:cNvPr>
                <p:cNvSpPr/>
                <p:nvPr/>
              </p:nvSpPr>
              <p:spPr>
                <a:xfrm>
                  <a:off x="1994934" y="463960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3" name="フリーフォーム: 図形 762">
                  <a:extLst>
                    <a:ext uri="{FF2B5EF4-FFF2-40B4-BE49-F238E27FC236}">
                      <a16:creationId xmlns:a16="http://schemas.microsoft.com/office/drawing/2014/main" id="{0F44DCBF-7691-44C5-9709-DA6E41C008B5}"/>
                    </a:ext>
                  </a:extLst>
                </p:cNvPr>
                <p:cNvSpPr/>
                <p:nvPr/>
              </p:nvSpPr>
              <p:spPr>
                <a:xfrm rot="1760143">
                  <a:off x="2716407" y="498843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4" name="フリーフォーム: 図形 763">
                  <a:extLst>
                    <a:ext uri="{FF2B5EF4-FFF2-40B4-BE49-F238E27FC236}">
                      <a16:creationId xmlns:a16="http://schemas.microsoft.com/office/drawing/2014/main" id="{0AEDECAD-F074-41DA-90B2-56C3D90CEA10}"/>
                    </a:ext>
                  </a:extLst>
                </p:cNvPr>
                <p:cNvSpPr/>
                <p:nvPr/>
              </p:nvSpPr>
              <p:spPr>
                <a:xfrm rot="7724526">
                  <a:off x="2045258" y="5087921"/>
                  <a:ext cx="90211" cy="63073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5" name="フリーフォーム: 図形 764">
                  <a:extLst>
                    <a:ext uri="{FF2B5EF4-FFF2-40B4-BE49-F238E27FC236}">
                      <a16:creationId xmlns:a16="http://schemas.microsoft.com/office/drawing/2014/main" id="{D6B8A659-26BF-4C12-9D00-3B8ADD305AE5}"/>
                    </a:ext>
                  </a:extLst>
                </p:cNvPr>
                <p:cNvSpPr/>
                <p:nvPr/>
              </p:nvSpPr>
              <p:spPr>
                <a:xfrm rot="7724526">
                  <a:off x="1821886" y="4430999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6" name="フリーフォーム: 図形 765">
                  <a:extLst>
                    <a:ext uri="{FF2B5EF4-FFF2-40B4-BE49-F238E27FC236}">
                      <a16:creationId xmlns:a16="http://schemas.microsoft.com/office/drawing/2014/main" id="{902E6436-95C1-4F1D-8B02-C8D9B5CBC4CC}"/>
                    </a:ext>
                  </a:extLst>
                </p:cNvPr>
                <p:cNvSpPr/>
                <p:nvPr/>
              </p:nvSpPr>
              <p:spPr>
                <a:xfrm rot="9484669">
                  <a:off x="2685779" y="4785344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7" name="フリーフォーム: 図形 766">
                  <a:extLst>
                    <a:ext uri="{FF2B5EF4-FFF2-40B4-BE49-F238E27FC236}">
                      <a16:creationId xmlns:a16="http://schemas.microsoft.com/office/drawing/2014/main" id="{333145AA-B500-494D-9E58-FF8463A6D73F}"/>
                    </a:ext>
                  </a:extLst>
                </p:cNvPr>
                <p:cNvSpPr/>
                <p:nvPr/>
              </p:nvSpPr>
              <p:spPr>
                <a:xfrm rot="1596076">
                  <a:off x="1905786" y="4879664"/>
                  <a:ext cx="101154" cy="70724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8" name="フリーフォーム: 図形 767">
                  <a:extLst>
                    <a:ext uri="{FF2B5EF4-FFF2-40B4-BE49-F238E27FC236}">
                      <a16:creationId xmlns:a16="http://schemas.microsoft.com/office/drawing/2014/main" id="{1CB58A8B-B1D9-45B8-AAB1-274C5E33D99E}"/>
                    </a:ext>
                  </a:extLst>
                </p:cNvPr>
                <p:cNvSpPr/>
                <p:nvPr/>
              </p:nvSpPr>
              <p:spPr>
                <a:xfrm rot="1596076">
                  <a:off x="1528510" y="5080538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9" name="フリーフォーム: 図形 768">
                  <a:extLst>
                    <a:ext uri="{FF2B5EF4-FFF2-40B4-BE49-F238E27FC236}">
                      <a16:creationId xmlns:a16="http://schemas.microsoft.com/office/drawing/2014/main" id="{CBB036D4-8255-4495-9E2F-B2AA33FE5B40}"/>
                    </a:ext>
                  </a:extLst>
                </p:cNvPr>
                <p:cNvSpPr/>
                <p:nvPr/>
              </p:nvSpPr>
              <p:spPr>
                <a:xfrm rot="1596076">
                  <a:off x="2976311" y="5071011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0" name="フリーフォーム: 図形 769">
                  <a:extLst>
                    <a:ext uri="{FF2B5EF4-FFF2-40B4-BE49-F238E27FC236}">
                      <a16:creationId xmlns:a16="http://schemas.microsoft.com/office/drawing/2014/main" id="{A4C42CB8-882D-4C07-925D-945B36921A68}"/>
                    </a:ext>
                  </a:extLst>
                </p:cNvPr>
                <p:cNvSpPr/>
                <p:nvPr/>
              </p:nvSpPr>
              <p:spPr>
                <a:xfrm rot="1760143">
                  <a:off x="2426460" y="4787389"/>
                  <a:ext cx="82884" cy="57950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1" name="フリーフォーム: 図形 770">
                  <a:extLst>
                    <a:ext uri="{FF2B5EF4-FFF2-40B4-BE49-F238E27FC236}">
                      <a16:creationId xmlns:a16="http://schemas.microsoft.com/office/drawing/2014/main" id="{E5796879-67B5-4DFE-B677-8DA2B3122F24}"/>
                    </a:ext>
                  </a:extLst>
                </p:cNvPr>
                <p:cNvSpPr/>
                <p:nvPr/>
              </p:nvSpPr>
              <p:spPr>
                <a:xfrm rot="7724526">
                  <a:off x="2340533" y="4554521"/>
                  <a:ext cx="90211" cy="63073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2" name="フリーフォーム: 図形 771">
                  <a:extLst>
                    <a:ext uri="{FF2B5EF4-FFF2-40B4-BE49-F238E27FC236}">
                      <a16:creationId xmlns:a16="http://schemas.microsoft.com/office/drawing/2014/main" id="{32E5DA9F-B622-40F4-9C64-9F28021002E7}"/>
                    </a:ext>
                  </a:extLst>
                </p:cNvPr>
                <p:cNvSpPr/>
                <p:nvPr/>
              </p:nvSpPr>
              <p:spPr>
                <a:xfrm rot="1596076">
                  <a:off x="1663955" y="5273162"/>
                  <a:ext cx="65390" cy="4571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3" name="フリーフォーム: 図形 772">
                  <a:extLst>
                    <a:ext uri="{FF2B5EF4-FFF2-40B4-BE49-F238E27FC236}">
                      <a16:creationId xmlns:a16="http://schemas.microsoft.com/office/drawing/2014/main" id="{8F00DA53-A837-49D1-B2ED-21B647131673}"/>
                    </a:ext>
                  </a:extLst>
                </p:cNvPr>
                <p:cNvSpPr/>
                <p:nvPr/>
              </p:nvSpPr>
              <p:spPr>
                <a:xfrm rot="1596076">
                  <a:off x="1858459" y="5943342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4" name="フリーフォーム: 図形 773">
                  <a:extLst>
                    <a:ext uri="{FF2B5EF4-FFF2-40B4-BE49-F238E27FC236}">
                      <a16:creationId xmlns:a16="http://schemas.microsoft.com/office/drawing/2014/main" id="{9A87956A-9963-477B-B088-DD1B2C0D0767}"/>
                    </a:ext>
                  </a:extLst>
                </p:cNvPr>
                <p:cNvSpPr/>
                <p:nvPr/>
              </p:nvSpPr>
              <p:spPr>
                <a:xfrm rot="1596076">
                  <a:off x="2320562" y="591196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5" name="フリーフォーム: 図形 774">
                  <a:extLst>
                    <a:ext uri="{FF2B5EF4-FFF2-40B4-BE49-F238E27FC236}">
                      <a16:creationId xmlns:a16="http://schemas.microsoft.com/office/drawing/2014/main" id="{7C66B11B-69E0-46F4-9CA5-174741737F90}"/>
                    </a:ext>
                  </a:extLst>
                </p:cNvPr>
                <p:cNvSpPr/>
                <p:nvPr/>
              </p:nvSpPr>
              <p:spPr>
                <a:xfrm rot="1596076">
                  <a:off x="2138003" y="4751000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6" name="フリーフォーム: 図形 775">
                  <a:extLst>
                    <a:ext uri="{FF2B5EF4-FFF2-40B4-BE49-F238E27FC236}">
                      <a16:creationId xmlns:a16="http://schemas.microsoft.com/office/drawing/2014/main" id="{EACAF973-F831-49FE-A45A-FCC762B69C59}"/>
                    </a:ext>
                  </a:extLst>
                </p:cNvPr>
                <p:cNvSpPr/>
                <p:nvPr/>
              </p:nvSpPr>
              <p:spPr>
                <a:xfrm rot="1596076">
                  <a:off x="1267990" y="4705360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7" name="フリーフォーム: 図形 776">
                  <a:extLst>
                    <a:ext uri="{FF2B5EF4-FFF2-40B4-BE49-F238E27FC236}">
                      <a16:creationId xmlns:a16="http://schemas.microsoft.com/office/drawing/2014/main" id="{D25D95A6-9A77-420E-BA1B-90DEC2DABACF}"/>
                    </a:ext>
                  </a:extLst>
                </p:cNvPr>
                <p:cNvSpPr/>
                <p:nvPr/>
              </p:nvSpPr>
              <p:spPr>
                <a:xfrm rot="1760143">
                  <a:off x="2898965" y="4959911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8" name="フリーフォーム: 図形 777">
                  <a:extLst>
                    <a:ext uri="{FF2B5EF4-FFF2-40B4-BE49-F238E27FC236}">
                      <a16:creationId xmlns:a16="http://schemas.microsoft.com/office/drawing/2014/main" id="{C07A2028-2058-4560-91F8-B0FD3A3FD19B}"/>
                    </a:ext>
                  </a:extLst>
                </p:cNvPr>
                <p:cNvSpPr/>
                <p:nvPr/>
              </p:nvSpPr>
              <p:spPr>
                <a:xfrm rot="7724526">
                  <a:off x="1176715" y="5279054"/>
                  <a:ext cx="90211" cy="63073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9" name="フリーフォーム: 図形 778">
                  <a:extLst>
                    <a:ext uri="{FF2B5EF4-FFF2-40B4-BE49-F238E27FC236}">
                      <a16:creationId xmlns:a16="http://schemas.microsoft.com/office/drawing/2014/main" id="{11BD0682-5459-46F3-ACC3-CD7DD0DEF1E4}"/>
                    </a:ext>
                  </a:extLst>
                </p:cNvPr>
                <p:cNvSpPr/>
                <p:nvPr/>
              </p:nvSpPr>
              <p:spPr>
                <a:xfrm rot="7724526">
                  <a:off x="2945261" y="5321841"/>
                  <a:ext cx="90211" cy="63073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0" name="フリーフォーム: 図形 779">
                  <a:extLst>
                    <a:ext uri="{FF2B5EF4-FFF2-40B4-BE49-F238E27FC236}">
                      <a16:creationId xmlns:a16="http://schemas.microsoft.com/office/drawing/2014/main" id="{CE9C6D1C-B825-4DED-952A-75376271DA0F}"/>
                    </a:ext>
                  </a:extLst>
                </p:cNvPr>
                <p:cNvSpPr/>
                <p:nvPr/>
              </p:nvSpPr>
              <p:spPr>
                <a:xfrm rot="7724526">
                  <a:off x="1556096" y="5398858"/>
                  <a:ext cx="90211" cy="63073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45" name="グループ化 644">
                <a:extLst>
                  <a:ext uri="{FF2B5EF4-FFF2-40B4-BE49-F238E27FC236}">
                    <a16:creationId xmlns:a16="http://schemas.microsoft.com/office/drawing/2014/main" id="{AAAB9F0C-8DE1-4553-B193-509FBC89F78C}"/>
                  </a:ext>
                </a:extLst>
              </p:cNvPr>
              <p:cNvGrpSpPr/>
              <p:nvPr/>
            </p:nvGrpSpPr>
            <p:grpSpPr>
              <a:xfrm>
                <a:off x="1348894" y="4104058"/>
                <a:ext cx="204382" cy="197125"/>
                <a:chOff x="7384822" y="5108104"/>
                <a:chExt cx="593045" cy="571988"/>
              </a:xfrm>
            </p:grpSpPr>
            <p:sp>
              <p:nvSpPr>
                <p:cNvPr id="741" name="フリーフォーム: 図形 740">
                  <a:extLst>
                    <a:ext uri="{FF2B5EF4-FFF2-40B4-BE49-F238E27FC236}">
                      <a16:creationId xmlns:a16="http://schemas.microsoft.com/office/drawing/2014/main" id="{06BDB975-F6EF-448F-893F-7881FCB000DB}"/>
                    </a:ext>
                  </a:extLst>
                </p:cNvPr>
                <p:cNvSpPr/>
                <p:nvPr/>
              </p:nvSpPr>
              <p:spPr>
                <a:xfrm>
                  <a:off x="7384822" y="5108104"/>
                  <a:ext cx="593045" cy="571988"/>
                </a:xfrm>
                <a:custGeom>
                  <a:avLst/>
                  <a:gdLst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17820 w 593045"/>
                    <a:gd name="connsiteY4" fmla="*/ 451338 h 571988"/>
                    <a:gd name="connsiteX5" fmla="*/ 491445 w 593045"/>
                    <a:gd name="connsiteY5" fmla="*/ 451338 h 571988"/>
                    <a:gd name="connsiteX6" fmla="*/ 491445 w 593045"/>
                    <a:gd name="connsiteY6" fmla="*/ 496763 h 571988"/>
                    <a:gd name="connsiteX7" fmla="*/ 416220 w 593045"/>
                    <a:gd name="connsiteY7" fmla="*/ 571988 h 571988"/>
                    <a:gd name="connsiteX8" fmla="*/ 75225 w 593045"/>
                    <a:gd name="connsiteY8" fmla="*/ 571988 h 571988"/>
                    <a:gd name="connsiteX9" fmla="*/ 0 w 593045"/>
                    <a:gd name="connsiteY9" fmla="*/ 496763 h 571988"/>
                    <a:gd name="connsiteX10" fmla="*/ 0 w 593045"/>
                    <a:gd name="connsiteY10" fmla="*/ 195875 h 571988"/>
                    <a:gd name="connsiteX11" fmla="*/ 75225 w 593045"/>
                    <a:gd name="connsiteY11" fmla="*/ 120650 h 571988"/>
                    <a:gd name="connsiteX12" fmla="*/ 101600 w 593045"/>
                    <a:gd name="connsiteY12" fmla="*/ 120650 h 571988"/>
                    <a:gd name="connsiteX13" fmla="*/ 101600 w 593045"/>
                    <a:gd name="connsiteY13" fmla="*/ 75225 h 571988"/>
                    <a:gd name="connsiteX14" fmla="*/ 176825 w 593045"/>
                    <a:gd name="connsiteY14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17820 w 593045"/>
                    <a:gd name="connsiteY4" fmla="*/ 451338 h 571988"/>
                    <a:gd name="connsiteX5" fmla="*/ 491445 w 593045"/>
                    <a:gd name="connsiteY5" fmla="*/ 451338 h 571988"/>
                    <a:gd name="connsiteX6" fmla="*/ 491445 w 593045"/>
                    <a:gd name="connsiteY6" fmla="*/ 496763 h 571988"/>
                    <a:gd name="connsiteX7" fmla="*/ 416220 w 593045"/>
                    <a:gd name="connsiteY7" fmla="*/ 571988 h 571988"/>
                    <a:gd name="connsiteX8" fmla="*/ 75225 w 593045"/>
                    <a:gd name="connsiteY8" fmla="*/ 571988 h 571988"/>
                    <a:gd name="connsiteX9" fmla="*/ 0 w 593045"/>
                    <a:gd name="connsiteY9" fmla="*/ 496763 h 571988"/>
                    <a:gd name="connsiteX10" fmla="*/ 0 w 593045"/>
                    <a:gd name="connsiteY10" fmla="*/ 195875 h 571988"/>
                    <a:gd name="connsiteX11" fmla="*/ 75225 w 593045"/>
                    <a:gd name="connsiteY11" fmla="*/ 120650 h 571988"/>
                    <a:gd name="connsiteX12" fmla="*/ 101600 w 593045"/>
                    <a:gd name="connsiteY12" fmla="*/ 75225 h 571988"/>
                    <a:gd name="connsiteX13" fmla="*/ 176825 w 593045"/>
                    <a:gd name="connsiteY13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17820 w 593045"/>
                    <a:gd name="connsiteY4" fmla="*/ 451338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75225 w 593045"/>
                    <a:gd name="connsiteY10" fmla="*/ 120650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17820 w 593045"/>
                    <a:gd name="connsiteY4" fmla="*/ 451338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75225 w 593045"/>
                    <a:gd name="connsiteY10" fmla="*/ 120650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75225 w 593045"/>
                    <a:gd name="connsiteY10" fmla="*/ 120650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104775 w 593045"/>
                    <a:gd name="connsiteY11" fmla="*/ 6570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104775 w 593045"/>
                    <a:gd name="connsiteY11" fmla="*/ 6570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504145 w 593045"/>
                    <a:gd name="connsiteY5" fmla="*/ 51581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504145 w 593045"/>
                    <a:gd name="connsiteY5" fmla="*/ 51581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52745 w 593045"/>
                    <a:gd name="connsiteY4" fmla="*/ 467213 h 571988"/>
                    <a:gd name="connsiteX5" fmla="*/ 504145 w 593045"/>
                    <a:gd name="connsiteY5" fmla="*/ 51581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3045" h="571988">
                      <a:moveTo>
                        <a:pt x="176825" y="0"/>
                      </a:moveTo>
                      <a:lnTo>
                        <a:pt x="517820" y="0"/>
                      </a:lnTo>
                      <a:cubicBezTo>
                        <a:pt x="559366" y="0"/>
                        <a:pt x="593045" y="33679"/>
                        <a:pt x="593045" y="75225"/>
                      </a:cubicBezTo>
                      <a:lnTo>
                        <a:pt x="593045" y="376113"/>
                      </a:lnTo>
                      <a:cubicBezTo>
                        <a:pt x="593045" y="417659"/>
                        <a:pt x="581591" y="432288"/>
                        <a:pt x="552745" y="467213"/>
                      </a:cubicBezTo>
                      <a:cubicBezTo>
                        <a:pt x="523899" y="502138"/>
                        <a:pt x="515053" y="497496"/>
                        <a:pt x="504145" y="515813"/>
                      </a:cubicBezTo>
                      <a:cubicBezTo>
                        <a:pt x="481920" y="544659"/>
                        <a:pt x="457766" y="571988"/>
                        <a:pt x="416220" y="571988"/>
                      </a:cubicBezTo>
                      <a:lnTo>
                        <a:pt x="75225" y="571988"/>
                      </a:lnTo>
                      <a:cubicBezTo>
                        <a:pt x="33679" y="571988"/>
                        <a:pt x="0" y="538309"/>
                        <a:pt x="0" y="496763"/>
                      </a:cubicBezTo>
                      <a:lnTo>
                        <a:pt x="0" y="195875"/>
                      </a:lnTo>
                      <a:cubicBezTo>
                        <a:pt x="0" y="154329"/>
                        <a:pt x="43475" y="127529"/>
                        <a:pt x="59350" y="104775"/>
                      </a:cubicBezTo>
                      <a:cubicBezTo>
                        <a:pt x="75225" y="82021"/>
                        <a:pt x="81167" y="69200"/>
                        <a:pt x="95250" y="59350"/>
                      </a:cubicBezTo>
                      <a:cubicBezTo>
                        <a:pt x="114300" y="27329"/>
                        <a:pt x="135279" y="0"/>
                        <a:pt x="176825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2" name="フリーフォーム: 図形 741">
                  <a:extLst>
                    <a:ext uri="{FF2B5EF4-FFF2-40B4-BE49-F238E27FC236}">
                      <a16:creationId xmlns:a16="http://schemas.microsoft.com/office/drawing/2014/main" id="{D31A164E-2959-4B6D-A543-FAF3ACEA5417}"/>
                    </a:ext>
                  </a:extLst>
                </p:cNvPr>
                <p:cNvSpPr/>
                <p:nvPr/>
              </p:nvSpPr>
              <p:spPr>
                <a:xfrm>
                  <a:off x="7486422" y="5108104"/>
                  <a:ext cx="491445" cy="451338"/>
                </a:xfrm>
                <a:custGeom>
                  <a:avLst/>
                  <a:gdLst>
                    <a:gd name="connsiteX0" fmla="*/ 75225 w 491445"/>
                    <a:gd name="connsiteY0" fmla="*/ 0 h 451338"/>
                    <a:gd name="connsiteX1" fmla="*/ 416220 w 491445"/>
                    <a:gd name="connsiteY1" fmla="*/ 0 h 451338"/>
                    <a:gd name="connsiteX2" fmla="*/ 491445 w 491445"/>
                    <a:gd name="connsiteY2" fmla="*/ 75225 h 451338"/>
                    <a:gd name="connsiteX3" fmla="*/ 491445 w 491445"/>
                    <a:gd name="connsiteY3" fmla="*/ 376113 h 451338"/>
                    <a:gd name="connsiteX4" fmla="*/ 416220 w 491445"/>
                    <a:gd name="connsiteY4" fmla="*/ 451338 h 451338"/>
                    <a:gd name="connsiteX5" fmla="*/ 227920 w 491445"/>
                    <a:gd name="connsiteY5" fmla="*/ 451338 h 451338"/>
                    <a:gd name="connsiteX6" fmla="*/ 227920 w 491445"/>
                    <a:gd name="connsiteY6" fmla="*/ 354625 h 451338"/>
                    <a:gd name="connsiteX7" fmla="*/ 152695 w 491445"/>
                    <a:gd name="connsiteY7" fmla="*/ 279400 h 451338"/>
                    <a:gd name="connsiteX8" fmla="*/ 0 w 491445"/>
                    <a:gd name="connsiteY8" fmla="*/ 279400 h 451338"/>
                    <a:gd name="connsiteX9" fmla="*/ 0 w 491445"/>
                    <a:gd name="connsiteY9" fmla="*/ 75225 h 451338"/>
                    <a:gd name="connsiteX10" fmla="*/ 75225 w 491445"/>
                    <a:gd name="connsiteY10" fmla="*/ 0 h 451338"/>
                    <a:gd name="connsiteX0" fmla="*/ 227920 w 491445"/>
                    <a:gd name="connsiteY0" fmla="*/ 354625 h 451338"/>
                    <a:gd name="connsiteX1" fmla="*/ 152695 w 491445"/>
                    <a:gd name="connsiteY1" fmla="*/ 279400 h 451338"/>
                    <a:gd name="connsiteX2" fmla="*/ 0 w 491445"/>
                    <a:gd name="connsiteY2" fmla="*/ 279400 h 451338"/>
                    <a:gd name="connsiteX3" fmla="*/ 0 w 491445"/>
                    <a:gd name="connsiteY3" fmla="*/ 75225 h 451338"/>
                    <a:gd name="connsiteX4" fmla="*/ 75225 w 491445"/>
                    <a:gd name="connsiteY4" fmla="*/ 0 h 451338"/>
                    <a:gd name="connsiteX5" fmla="*/ 416220 w 491445"/>
                    <a:gd name="connsiteY5" fmla="*/ 0 h 451338"/>
                    <a:gd name="connsiteX6" fmla="*/ 491445 w 491445"/>
                    <a:gd name="connsiteY6" fmla="*/ 75225 h 451338"/>
                    <a:gd name="connsiteX7" fmla="*/ 491445 w 491445"/>
                    <a:gd name="connsiteY7" fmla="*/ 376113 h 451338"/>
                    <a:gd name="connsiteX8" fmla="*/ 416220 w 491445"/>
                    <a:gd name="connsiteY8" fmla="*/ 451338 h 451338"/>
                    <a:gd name="connsiteX9" fmla="*/ 227920 w 491445"/>
                    <a:gd name="connsiteY9" fmla="*/ 451338 h 451338"/>
                    <a:gd name="connsiteX10" fmla="*/ 319360 w 491445"/>
                    <a:gd name="connsiteY10" fmla="*/ 446065 h 451338"/>
                    <a:gd name="connsiteX0" fmla="*/ 152695 w 491445"/>
                    <a:gd name="connsiteY0" fmla="*/ 279400 h 451338"/>
                    <a:gd name="connsiteX1" fmla="*/ 0 w 491445"/>
                    <a:gd name="connsiteY1" fmla="*/ 279400 h 451338"/>
                    <a:gd name="connsiteX2" fmla="*/ 0 w 491445"/>
                    <a:gd name="connsiteY2" fmla="*/ 75225 h 451338"/>
                    <a:gd name="connsiteX3" fmla="*/ 75225 w 491445"/>
                    <a:gd name="connsiteY3" fmla="*/ 0 h 451338"/>
                    <a:gd name="connsiteX4" fmla="*/ 416220 w 491445"/>
                    <a:gd name="connsiteY4" fmla="*/ 0 h 451338"/>
                    <a:gd name="connsiteX5" fmla="*/ 491445 w 491445"/>
                    <a:gd name="connsiteY5" fmla="*/ 75225 h 451338"/>
                    <a:gd name="connsiteX6" fmla="*/ 491445 w 491445"/>
                    <a:gd name="connsiteY6" fmla="*/ 376113 h 451338"/>
                    <a:gd name="connsiteX7" fmla="*/ 416220 w 491445"/>
                    <a:gd name="connsiteY7" fmla="*/ 451338 h 451338"/>
                    <a:gd name="connsiteX8" fmla="*/ 227920 w 491445"/>
                    <a:gd name="connsiteY8" fmla="*/ 451338 h 451338"/>
                    <a:gd name="connsiteX9" fmla="*/ 319360 w 491445"/>
                    <a:gd name="connsiteY9" fmla="*/ 446065 h 451338"/>
                    <a:gd name="connsiteX0" fmla="*/ 152695 w 491445"/>
                    <a:gd name="connsiteY0" fmla="*/ 279400 h 451338"/>
                    <a:gd name="connsiteX1" fmla="*/ 0 w 491445"/>
                    <a:gd name="connsiteY1" fmla="*/ 279400 h 451338"/>
                    <a:gd name="connsiteX2" fmla="*/ 0 w 491445"/>
                    <a:gd name="connsiteY2" fmla="*/ 75225 h 451338"/>
                    <a:gd name="connsiteX3" fmla="*/ 75225 w 491445"/>
                    <a:gd name="connsiteY3" fmla="*/ 0 h 451338"/>
                    <a:gd name="connsiteX4" fmla="*/ 416220 w 491445"/>
                    <a:gd name="connsiteY4" fmla="*/ 0 h 451338"/>
                    <a:gd name="connsiteX5" fmla="*/ 491445 w 491445"/>
                    <a:gd name="connsiteY5" fmla="*/ 75225 h 451338"/>
                    <a:gd name="connsiteX6" fmla="*/ 491445 w 491445"/>
                    <a:gd name="connsiteY6" fmla="*/ 376113 h 451338"/>
                    <a:gd name="connsiteX7" fmla="*/ 416220 w 491445"/>
                    <a:gd name="connsiteY7" fmla="*/ 451338 h 451338"/>
                    <a:gd name="connsiteX8" fmla="*/ 227920 w 491445"/>
                    <a:gd name="connsiteY8" fmla="*/ 451338 h 451338"/>
                    <a:gd name="connsiteX0" fmla="*/ 0 w 491445"/>
                    <a:gd name="connsiteY0" fmla="*/ 279400 h 451338"/>
                    <a:gd name="connsiteX1" fmla="*/ 0 w 491445"/>
                    <a:gd name="connsiteY1" fmla="*/ 75225 h 451338"/>
                    <a:gd name="connsiteX2" fmla="*/ 75225 w 491445"/>
                    <a:gd name="connsiteY2" fmla="*/ 0 h 451338"/>
                    <a:gd name="connsiteX3" fmla="*/ 416220 w 491445"/>
                    <a:gd name="connsiteY3" fmla="*/ 0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27920 w 491445"/>
                    <a:gd name="connsiteY7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91445" h="451338">
                      <a:moveTo>
                        <a:pt x="0" y="279400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57766" y="0"/>
                        <a:pt x="491445" y="33679"/>
                        <a:pt x="491445" y="75225"/>
                      </a:cubicBezTo>
                      <a:lnTo>
                        <a:pt x="491445" y="376113"/>
                      </a:lnTo>
                      <a:cubicBezTo>
                        <a:pt x="491445" y="417659"/>
                        <a:pt x="457766" y="451338"/>
                        <a:pt x="416220" y="451338"/>
                      </a:cubicBezTo>
                      <a:lnTo>
                        <a:pt x="227920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46" name="グループ化 645">
                <a:extLst>
                  <a:ext uri="{FF2B5EF4-FFF2-40B4-BE49-F238E27FC236}">
                    <a16:creationId xmlns:a16="http://schemas.microsoft.com/office/drawing/2014/main" id="{75953FFA-64A3-45CF-A419-F8FBDA20A25C}"/>
                  </a:ext>
                </a:extLst>
              </p:cNvPr>
              <p:cNvGrpSpPr/>
              <p:nvPr/>
            </p:nvGrpSpPr>
            <p:grpSpPr>
              <a:xfrm flipH="1">
                <a:off x="1757449" y="3608928"/>
                <a:ext cx="204382" cy="197125"/>
                <a:chOff x="7384822" y="5108104"/>
                <a:chExt cx="593045" cy="571988"/>
              </a:xfrm>
            </p:grpSpPr>
            <p:sp>
              <p:nvSpPr>
                <p:cNvPr id="739" name="フリーフォーム: 図形 738">
                  <a:extLst>
                    <a:ext uri="{FF2B5EF4-FFF2-40B4-BE49-F238E27FC236}">
                      <a16:creationId xmlns:a16="http://schemas.microsoft.com/office/drawing/2014/main" id="{08879BAF-B597-4BBA-879A-7AB43D53C6A5}"/>
                    </a:ext>
                  </a:extLst>
                </p:cNvPr>
                <p:cNvSpPr/>
                <p:nvPr/>
              </p:nvSpPr>
              <p:spPr>
                <a:xfrm>
                  <a:off x="7384822" y="5108104"/>
                  <a:ext cx="593045" cy="571988"/>
                </a:xfrm>
                <a:custGeom>
                  <a:avLst/>
                  <a:gdLst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17820 w 593045"/>
                    <a:gd name="connsiteY4" fmla="*/ 451338 h 571988"/>
                    <a:gd name="connsiteX5" fmla="*/ 491445 w 593045"/>
                    <a:gd name="connsiteY5" fmla="*/ 451338 h 571988"/>
                    <a:gd name="connsiteX6" fmla="*/ 491445 w 593045"/>
                    <a:gd name="connsiteY6" fmla="*/ 496763 h 571988"/>
                    <a:gd name="connsiteX7" fmla="*/ 416220 w 593045"/>
                    <a:gd name="connsiteY7" fmla="*/ 571988 h 571988"/>
                    <a:gd name="connsiteX8" fmla="*/ 75225 w 593045"/>
                    <a:gd name="connsiteY8" fmla="*/ 571988 h 571988"/>
                    <a:gd name="connsiteX9" fmla="*/ 0 w 593045"/>
                    <a:gd name="connsiteY9" fmla="*/ 496763 h 571988"/>
                    <a:gd name="connsiteX10" fmla="*/ 0 w 593045"/>
                    <a:gd name="connsiteY10" fmla="*/ 195875 h 571988"/>
                    <a:gd name="connsiteX11" fmla="*/ 75225 w 593045"/>
                    <a:gd name="connsiteY11" fmla="*/ 120650 h 571988"/>
                    <a:gd name="connsiteX12" fmla="*/ 101600 w 593045"/>
                    <a:gd name="connsiteY12" fmla="*/ 120650 h 571988"/>
                    <a:gd name="connsiteX13" fmla="*/ 101600 w 593045"/>
                    <a:gd name="connsiteY13" fmla="*/ 75225 h 571988"/>
                    <a:gd name="connsiteX14" fmla="*/ 176825 w 593045"/>
                    <a:gd name="connsiteY14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17820 w 593045"/>
                    <a:gd name="connsiteY4" fmla="*/ 451338 h 571988"/>
                    <a:gd name="connsiteX5" fmla="*/ 491445 w 593045"/>
                    <a:gd name="connsiteY5" fmla="*/ 451338 h 571988"/>
                    <a:gd name="connsiteX6" fmla="*/ 491445 w 593045"/>
                    <a:gd name="connsiteY6" fmla="*/ 496763 h 571988"/>
                    <a:gd name="connsiteX7" fmla="*/ 416220 w 593045"/>
                    <a:gd name="connsiteY7" fmla="*/ 571988 h 571988"/>
                    <a:gd name="connsiteX8" fmla="*/ 75225 w 593045"/>
                    <a:gd name="connsiteY8" fmla="*/ 571988 h 571988"/>
                    <a:gd name="connsiteX9" fmla="*/ 0 w 593045"/>
                    <a:gd name="connsiteY9" fmla="*/ 496763 h 571988"/>
                    <a:gd name="connsiteX10" fmla="*/ 0 w 593045"/>
                    <a:gd name="connsiteY10" fmla="*/ 195875 h 571988"/>
                    <a:gd name="connsiteX11" fmla="*/ 75225 w 593045"/>
                    <a:gd name="connsiteY11" fmla="*/ 120650 h 571988"/>
                    <a:gd name="connsiteX12" fmla="*/ 101600 w 593045"/>
                    <a:gd name="connsiteY12" fmla="*/ 75225 h 571988"/>
                    <a:gd name="connsiteX13" fmla="*/ 176825 w 593045"/>
                    <a:gd name="connsiteY13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17820 w 593045"/>
                    <a:gd name="connsiteY4" fmla="*/ 451338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75225 w 593045"/>
                    <a:gd name="connsiteY10" fmla="*/ 120650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17820 w 593045"/>
                    <a:gd name="connsiteY4" fmla="*/ 451338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75225 w 593045"/>
                    <a:gd name="connsiteY10" fmla="*/ 120650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75225 w 593045"/>
                    <a:gd name="connsiteY10" fmla="*/ 120650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104775 w 593045"/>
                    <a:gd name="connsiteY11" fmla="*/ 6570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104775 w 593045"/>
                    <a:gd name="connsiteY11" fmla="*/ 6570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504145 w 593045"/>
                    <a:gd name="connsiteY5" fmla="*/ 51581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504145 w 593045"/>
                    <a:gd name="connsiteY5" fmla="*/ 51581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52745 w 593045"/>
                    <a:gd name="connsiteY4" fmla="*/ 467213 h 571988"/>
                    <a:gd name="connsiteX5" fmla="*/ 504145 w 593045"/>
                    <a:gd name="connsiteY5" fmla="*/ 51581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3045" h="571988">
                      <a:moveTo>
                        <a:pt x="176825" y="0"/>
                      </a:moveTo>
                      <a:lnTo>
                        <a:pt x="517820" y="0"/>
                      </a:lnTo>
                      <a:cubicBezTo>
                        <a:pt x="559366" y="0"/>
                        <a:pt x="593045" y="33679"/>
                        <a:pt x="593045" y="75225"/>
                      </a:cubicBezTo>
                      <a:lnTo>
                        <a:pt x="593045" y="376113"/>
                      </a:lnTo>
                      <a:cubicBezTo>
                        <a:pt x="593045" y="417659"/>
                        <a:pt x="581591" y="432288"/>
                        <a:pt x="552745" y="467213"/>
                      </a:cubicBezTo>
                      <a:cubicBezTo>
                        <a:pt x="523899" y="502138"/>
                        <a:pt x="515053" y="497496"/>
                        <a:pt x="504145" y="515813"/>
                      </a:cubicBezTo>
                      <a:cubicBezTo>
                        <a:pt x="481920" y="544659"/>
                        <a:pt x="457766" y="571988"/>
                        <a:pt x="416220" y="571988"/>
                      </a:cubicBezTo>
                      <a:lnTo>
                        <a:pt x="75225" y="571988"/>
                      </a:lnTo>
                      <a:cubicBezTo>
                        <a:pt x="33679" y="571988"/>
                        <a:pt x="0" y="538309"/>
                        <a:pt x="0" y="496763"/>
                      </a:cubicBezTo>
                      <a:lnTo>
                        <a:pt x="0" y="195875"/>
                      </a:lnTo>
                      <a:cubicBezTo>
                        <a:pt x="0" y="154329"/>
                        <a:pt x="43475" y="127529"/>
                        <a:pt x="59350" y="104775"/>
                      </a:cubicBezTo>
                      <a:cubicBezTo>
                        <a:pt x="75225" y="82021"/>
                        <a:pt x="81167" y="69200"/>
                        <a:pt x="95250" y="59350"/>
                      </a:cubicBezTo>
                      <a:cubicBezTo>
                        <a:pt x="114300" y="27329"/>
                        <a:pt x="135279" y="0"/>
                        <a:pt x="176825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0" name="フリーフォーム: 図形 739">
                  <a:extLst>
                    <a:ext uri="{FF2B5EF4-FFF2-40B4-BE49-F238E27FC236}">
                      <a16:creationId xmlns:a16="http://schemas.microsoft.com/office/drawing/2014/main" id="{F28D912D-C2EB-4FEB-918C-13DADF226583}"/>
                    </a:ext>
                  </a:extLst>
                </p:cNvPr>
                <p:cNvSpPr/>
                <p:nvPr/>
              </p:nvSpPr>
              <p:spPr>
                <a:xfrm>
                  <a:off x="7486422" y="5108104"/>
                  <a:ext cx="491445" cy="451338"/>
                </a:xfrm>
                <a:custGeom>
                  <a:avLst/>
                  <a:gdLst>
                    <a:gd name="connsiteX0" fmla="*/ 75225 w 491445"/>
                    <a:gd name="connsiteY0" fmla="*/ 0 h 451338"/>
                    <a:gd name="connsiteX1" fmla="*/ 416220 w 491445"/>
                    <a:gd name="connsiteY1" fmla="*/ 0 h 451338"/>
                    <a:gd name="connsiteX2" fmla="*/ 491445 w 491445"/>
                    <a:gd name="connsiteY2" fmla="*/ 75225 h 451338"/>
                    <a:gd name="connsiteX3" fmla="*/ 491445 w 491445"/>
                    <a:gd name="connsiteY3" fmla="*/ 376113 h 451338"/>
                    <a:gd name="connsiteX4" fmla="*/ 416220 w 491445"/>
                    <a:gd name="connsiteY4" fmla="*/ 451338 h 451338"/>
                    <a:gd name="connsiteX5" fmla="*/ 227920 w 491445"/>
                    <a:gd name="connsiteY5" fmla="*/ 451338 h 451338"/>
                    <a:gd name="connsiteX6" fmla="*/ 227920 w 491445"/>
                    <a:gd name="connsiteY6" fmla="*/ 354625 h 451338"/>
                    <a:gd name="connsiteX7" fmla="*/ 152695 w 491445"/>
                    <a:gd name="connsiteY7" fmla="*/ 279400 h 451338"/>
                    <a:gd name="connsiteX8" fmla="*/ 0 w 491445"/>
                    <a:gd name="connsiteY8" fmla="*/ 279400 h 451338"/>
                    <a:gd name="connsiteX9" fmla="*/ 0 w 491445"/>
                    <a:gd name="connsiteY9" fmla="*/ 75225 h 451338"/>
                    <a:gd name="connsiteX10" fmla="*/ 75225 w 491445"/>
                    <a:gd name="connsiteY10" fmla="*/ 0 h 451338"/>
                    <a:gd name="connsiteX0" fmla="*/ 227920 w 491445"/>
                    <a:gd name="connsiteY0" fmla="*/ 354625 h 451338"/>
                    <a:gd name="connsiteX1" fmla="*/ 152695 w 491445"/>
                    <a:gd name="connsiteY1" fmla="*/ 279400 h 451338"/>
                    <a:gd name="connsiteX2" fmla="*/ 0 w 491445"/>
                    <a:gd name="connsiteY2" fmla="*/ 279400 h 451338"/>
                    <a:gd name="connsiteX3" fmla="*/ 0 w 491445"/>
                    <a:gd name="connsiteY3" fmla="*/ 75225 h 451338"/>
                    <a:gd name="connsiteX4" fmla="*/ 75225 w 491445"/>
                    <a:gd name="connsiteY4" fmla="*/ 0 h 451338"/>
                    <a:gd name="connsiteX5" fmla="*/ 416220 w 491445"/>
                    <a:gd name="connsiteY5" fmla="*/ 0 h 451338"/>
                    <a:gd name="connsiteX6" fmla="*/ 491445 w 491445"/>
                    <a:gd name="connsiteY6" fmla="*/ 75225 h 451338"/>
                    <a:gd name="connsiteX7" fmla="*/ 491445 w 491445"/>
                    <a:gd name="connsiteY7" fmla="*/ 376113 h 451338"/>
                    <a:gd name="connsiteX8" fmla="*/ 416220 w 491445"/>
                    <a:gd name="connsiteY8" fmla="*/ 451338 h 451338"/>
                    <a:gd name="connsiteX9" fmla="*/ 227920 w 491445"/>
                    <a:gd name="connsiteY9" fmla="*/ 451338 h 451338"/>
                    <a:gd name="connsiteX10" fmla="*/ 319360 w 491445"/>
                    <a:gd name="connsiteY10" fmla="*/ 446065 h 451338"/>
                    <a:gd name="connsiteX0" fmla="*/ 152695 w 491445"/>
                    <a:gd name="connsiteY0" fmla="*/ 279400 h 451338"/>
                    <a:gd name="connsiteX1" fmla="*/ 0 w 491445"/>
                    <a:gd name="connsiteY1" fmla="*/ 279400 h 451338"/>
                    <a:gd name="connsiteX2" fmla="*/ 0 w 491445"/>
                    <a:gd name="connsiteY2" fmla="*/ 75225 h 451338"/>
                    <a:gd name="connsiteX3" fmla="*/ 75225 w 491445"/>
                    <a:gd name="connsiteY3" fmla="*/ 0 h 451338"/>
                    <a:gd name="connsiteX4" fmla="*/ 416220 w 491445"/>
                    <a:gd name="connsiteY4" fmla="*/ 0 h 451338"/>
                    <a:gd name="connsiteX5" fmla="*/ 491445 w 491445"/>
                    <a:gd name="connsiteY5" fmla="*/ 75225 h 451338"/>
                    <a:gd name="connsiteX6" fmla="*/ 491445 w 491445"/>
                    <a:gd name="connsiteY6" fmla="*/ 376113 h 451338"/>
                    <a:gd name="connsiteX7" fmla="*/ 416220 w 491445"/>
                    <a:gd name="connsiteY7" fmla="*/ 451338 h 451338"/>
                    <a:gd name="connsiteX8" fmla="*/ 227920 w 491445"/>
                    <a:gd name="connsiteY8" fmla="*/ 451338 h 451338"/>
                    <a:gd name="connsiteX9" fmla="*/ 319360 w 491445"/>
                    <a:gd name="connsiteY9" fmla="*/ 446065 h 451338"/>
                    <a:gd name="connsiteX0" fmla="*/ 152695 w 491445"/>
                    <a:gd name="connsiteY0" fmla="*/ 279400 h 451338"/>
                    <a:gd name="connsiteX1" fmla="*/ 0 w 491445"/>
                    <a:gd name="connsiteY1" fmla="*/ 279400 h 451338"/>
                    <a:gd name="connsiteX2" fmla="*/ 0 w 491445"/>
                    <a:gd name="connsiteY2" fmla="*/ 75225 h 451338"/>
                    <a:gd name="connsiteX3" fmla="*/ 75225 w 491445"/>
                    <a:gd name="connsiteY3" fmla="*/ 0 h 451338"/>
                    <a:gd name="connsiteX4" fmla="*/ 416220 w 491445"/>
                    <a:gd name="connsiteY4" fmla="*/ 0 h 451338"/>
                    <a:gd name="connsiteX5" fmla="*/ 491445 w 491445"/>
                    <a:gd name="connsiteY5" fmla="*/ 75225 h 451338"/>
                    <a:gd name="connsiteX6" fmla="*/ 491445 w 491445"/>
                    <a:gd name="connsiteY6" fmla="*/ 376113 h 451338"/>
                    <a:gd name="connsiteX7" fmla="*/ 416220 w 491445"/>
                    <a:gd name="connsiteY7" fmla="*/ 451338 h 451338"/>
                    <a:gd name="connsiteX8" fmla="*/ 227920 w 491445"/>
                    <a:gd name="connsiteY8" fmla="*/ 451338 h 451338"/>
                    <a:gd name="connsiteX0" fmla="*/ 0 w 491445"/>
                    <a:gd name="connsiteY0" fmla="*/ 279400 h 451338"/>
                    <a:gd name="connsiteX1" fmla="*/ 0 w 491445"/>
                    <a:gd name="connsiteY1" fmla="*/ 75225 h 451338"/>
                    <a:gd name="connsiteX2" fmla="*/ 75225 w 491445"/>
                    <a:gd name="connsiteY2" fmla="*/ 0 h 451338"/>
                    <a:gd name="connsiteX3" fmla="*/ 416220 w 491445"/>
                    <a:gd name="connsiteY3" fmla="*/ 0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27920 w 491445"/>
                    <a:gd name="connsiteY7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91445" h="451338">
                      <a:moveTo>
                        <a:pt x="0" y="279400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57766" y="0"/>
                        <a:pt x="491445" y="33679"/>
                        <a:pt x="491445" y="75225"/>
                      </a:cubicBezTo>
                      <a:lnTo>
                        <a:pt x="491445" y="376113"/>
                      </a:lnTo>
                      <a:cubicBezTo>
                        <a:pt x="491445" y="417659"/>
                        <a:pt x="457766" y="451338"/>
                        <a:pt x="416220" y="451338"/>
                      </a:cubicBezTo>
                      <a:lnTo>
                        <a:pt x="227920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47" name="グループ化 646">
                <a:extLst>
                  <a:ext uri="{FF2B5EF4-FFF2-40B4-BE49-F238E27FC236}">
                    <a16:creationId xmlns:a16="http://schemas.microsoft.com/office/drawing/2014/main" id="{F2EF85E4-45F4-4250-B78B-342365B7624E}"/>
                  </a:ext>
                </a:extLst>
              </p:cNvPr>
              <p:cNvGrpSpPr/>
              <p:nvPr/>
            </p:nvGrpSpPr>
            <p:grpSpPr>
              <a:xfrm>
                <a:off x="2111493" y="3429749"/>
                <a:ext cx="209601" cy="204357"/>
                <a:chOff x="8160423" y="4301909"/>
                <a:chExt cx="608189" cy="592973"/>
              </a:xfrm>
            </p:grpSpPr>
            <p:sp>
              <p:nvSpPr>
                <p:cNvPr id="737" name="フリーフォーム: 図形 736">
                  <a:extLst>
                    <a:ext uri="{FF2B5EF4-FFF2-40B4-BE49-F238E27FC236}">
                      <a16:creationId xmlns:a16="http://schemas.microsoft.com/office/drawing/2014/main" id="{DC9A1C10-BA15-4DAC-B3FC-CE1F721E1D67}"/>
                    </a:ext>
                  </a:extLst>
                </p:cNvPr>
                <p:cNvSpPr/>
                <p:nvPr/>
              </p:nvSpPr>
              <p:spPr>
                <a:xfrm rot="18900000">
                  <a:off x="8160423" y="4326800"/>
                  <a:ext cx="608189" cy="568082"/>
                </a:xfrm>
                <a:custGeom>
                  <a:avLst/>
                  <a:gdLst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491445 w 608189"/>
                    <a:gd name="connsiteY2" fmla="*/ 116744 h 568082"/>
                    <a:gd name="connsiteX3" fmla="*/ 532964 w 608189"/>
                    <a:gd name="connsiteY3" fmla="*/ 116744 h 568082"/>
                    <a:gd name="connsiteX4" fmla="*/ 586157 w 608189"/>
                    <a:gd name="connsiteY4" fmla="*/ 138777 h 568082"/>
                    <a:gd name="connsiteX5" fmla="*/ 608189 w 608189"/>
                    <a:gd name="connsiteY5" fmla="*/ 191969 h 568082"/>
                    <a:gd name="connsiteX6" fmla="*/ 608189 w 608189"/>
                    <a:gd name="connsiteY6" fmla="*/ 492857 h 568082"/>
                    <a:gd name="connsiteX7" fmla="*/ 532964 w 608189"/>
                    <a:gd name="connsiteY7" fmla="*/ 568082 h 568082"/>
                    <a:gd name="connsiteX8" fmla="*/ 372955 w 608189"/>
                    <a:gd name="connsiteY8" fmla="*/ 568082 h 568082"/>
                    <a:gd name="connsiteX9" fmla="*/ 116744 w 608189"/>
                    <a:gd name="connsiteY9" fmla="*/ 311872 h 568082"/>
                    <a:gd name="connsiteX10" fmla="*/ 116744 w 608189"/>
                    <a:gd name="connsiteY10" fmla="*/ 311871 h 568082"/>
                    <a:gd name="connsiteX11" fmla="*/ 0 w 608189"/>
                    <a:gd name="connsiteY11" fmla="*/ 195128 h 568082"/>
                    <a:gd name="connsiteX12" fmla="*/ 0 w 608189"/>
                    <a:gd name="connsiteY12" fmla="*/ 75225 h 568082"/>
                    <a:gd name="connsiteX13" fmla="*/ 75225 w 608189"/>
                    <a:gd name="connsiteY13" fmla="*/ 0 h 568082"/>
                    <a:gd name="connsiteX14" fmla="*/ 416220 w 608189"/>
                    <a:gd name="connsiteY14" fmla="*/ 0 h 568082"/>
                    <a:gd name="connsiteX15" fmla="*/ 469413 w 608189"/>
                    <a:gd name="connsiteY15" fmla="*/ 22033 h 568082"/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532964 w 608189"/>
                    <a:gd name="connsiteY2" fmla="*/ 116744 h 568082"/>
                    <a:gd name="connsiteX3" fmla="*/ 586157 w 608189"/>
                    <a:gd name="connsiteY3" fmla="*/ 138777 h 568082"/>
                    <a:gd name="connsiteX4" fmla="*/ 608189 w 608189"/>
                    <a:gd name="connsiteY4" fmla="*/ 191969 h 568082"/>
                    <a:gd name="connsiteX5" fmla="*/ 608189 w 608189"/>
                    <a:gd name="connsiteY5" fmla="*/ 492857 h 568082"/>
                    <a:gd name="connsiteX6" fmla="*/ 532964 w 608189"/>
                    <a:gd name="connsiteY6" fmla="*/ 568082 h 568082"/>
                    <a:gd name="connsiteX7" fmla="*/ 372955 w 608189"/>
                    <a:gd name="connsiteY7" fmla="*/ 568082 h 568082"/>
                    <a:gd name="connsiteX8" fmla="*/ 116744 w 608189"/>
                    <a:gd name="connsiteY8" fmla="*/ 311872 h 568082"/>
                    <a:gd name="connsiteX9" fmla="*/ 116744 w 608189"/>
                    <a:gd name="connsiteY9" fmla="*/ 311871 h 568082"/>
                    <a:gd name="connsiteX10" fmla="*/ 0 w 608189"/>
                    <a:gd name="connsiteY10" fmla="*/ 195128 h 568082"/>
                    <a:gd name="connsiteX11" fmla="*/ 0 w 608189"/>
                    <a:gd name="connsiteY11" fmla="*/ 75225 h 568082"/>
                    <a:gd name="connsiteX12" fmla="*/ 75225 w 608189"/>
                    <a:gd name="connsiteY12" fmla="*/ 0 h 568082"/>
                    <a:gd name="connsiteX13" fmla="*/ 416220 w 608189"/>
                    <a:gd name="connsiteY13" fmla="*/ 0 h 568082"/>
                    <a:gd name="connsiteX14" fmla="*/ 469413 w 608189"/>
                    <a:gd name="connsiteY14" fmla="*/ 22033 h 568082"/>
                    <a:gd name="connsiteX0" fmla="*/ 469413 w 608189"/>
                    <a:gd name="connsiteY0" fmla="*/ 22033 h 568082"/>
                    <a:gd name="connsiteX1" fmla="*/ 532964 w 608189"/>
                    <a:gd name="connsiteY1" fmla="*/ 116744 h 568082"/>
                    <a:gd name="connsiteX2" fmla="*/ 586157 w 608189"/>
                    <a:gd name="connsiteY2" fmla="*/ 138777 h 568082"/>
                    <a:gd name="connsiteX3" fmla="*/ 608189 w 608189"/>
                    <a:gd name="connsiteY3" fmla="*/ 191969 h 568082"/>
                    <a:gd name="connsiteX4" fmla="*/ 608189 w 608189"/>
                    <a:gd name="connsiteY4" fmla="*/ 492857 h 568082"/>
                    <a:gd name="connsiteX5" fmla="*/ 532964 w 608189"/>
                    <a:gd name="connsiteY5" fmla="*/ 568082 h 568082"/>
                    <a:gd name="connsiteX6" fmla="*/ 372955 w 608189"/>
                    <a:gd name="connsiteY6" fmla="*/ 568082 h 568082"/>
                    <a:gd name="connsiteX7" fmla="*/ 116744 w 608189"/>
                    <a:gd name="connsiteY7" fmla="*/ 311872 h 568082"/>
                    <a:gd name="connsiteX8" fmla="*/ 116744 w 608189"/>
                    <a:gd name="connsiteY8" fmla="*/ 311871 h 568082"/>
                    <a:gd name="connsiteX9" fmla="*/ 0 w 608189"/>
                    <a:gd name="connsiteY9" fmla="*/ 195128 h 568082"/>
                    <a:gd name="connsiteX10" fmla="*/ 0 w 608189"/>
                    <a:gd name="connsiteY10" fmla="*/ 75225 h 568082"/>
                    <a:gd name="connsiteX11" fmla="*/ 75225 w 608189"/>
                    <a:gd name="connsiteY11" fmla="*/ 0 h 568082"/>
                    <a:gd name="connsiteX12" fmla="*/ 416220 w 608189"/>
                    <a:gd name="connsiteY12" fmla="*/ 0 h 568082"/>
                    <a:gd name="connsiteX13" fmla="*/ 469413 w 608189"/>
                    <a:gd name="connsiteY13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16744 w 608189"/>
                    <a:gd name="connsiteY7" fmla="*/ 311871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34704 w 608189"/>
                    <a:gd name="connsiteY7" fmla="*/ 482496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03274 w 608189"/>
                    <a:gd name="connsiteY6" fmla="*/ 478007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103274 w 608189"/>
                    <a:gd name="connsiteY0" fmla="*/ 478007 h 569447"/>
                    <a:gd name="connsiteX1" fmla="*/ 0 w 608189"/>
                    <a:gd name="connsiteY1" fmla="*/ 195128 h 569447"/>
                    <a:gd name="connsiteX2" fmla="*/ 0 w 608189"/>
                    <a:gd name="connsiteY2" fmla="*/ 75225 h 569447"/>
                    <a:gd name="connsiteX3" fmla="*/ 75225 w 608189"/>
                    <a:gd name="connsiteY3" fmla="*/ 0 h 569447"/>
                    <a:gd name="connsiteX4" fmla="*/ 416220 w 608189"/>
                    <a:gd name="connsiteY4" fmla="*/ 0 h 569447"/>
                    <a:gd name="connsiteX5" fmla="*/ 469413 w 608189"/>
                    <a:gd name="connsiteY5" fmla="*/ 22033 h 569447"/>
                    <a:gd name="connsiteX6" fmla="*/ 586157 w 608189"/>
                    <a:gd name="connsiteY6" fmla="*/ 138777 h 569447"/>
                    <a:gd name="connsiteX7" fmla="*/ 608189 w 608189"/>
                    <a:gd name="connsiteY7" fmla="*/ 191969 h 569447"/>
                    <a:gd name="connsiteX8" fmla="*/ 608189 w 608189"/>
                    <a:gd name="connsiteY8" fmla="*/ 492857 h 569447"/>
                    <a:gd name="connsiteX9" fmla="*/ 532964 w 608189"/>
                    <a:gd name="connsiteY9" fmla="*/ 568082 h 569447"/>
                    <a:gd name="connsiteX10" fmla="*/ 372955 w 608189"/>
                    <a:gd name="connsiteY10" fmla="*/ 568082 h 569447"/>
                    <a:gd name="connsiteX11" fmla="*/ 194714 w 608189"/>
                    <a:gd name="connsiteY11" fmla="*/ 569447 h 569447"/>
                    <a:gd name="connsiteX0" fmla="*/ 103274 w 608189"/>
                    <a:gd name="connsiteY0" fmla="*/ 478007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0" fmla="*/ 0 w 608189"/>
                    <a:gd name="connsiteY0" fmla="*/ 195128 h 568082"/>
                    <a:gd name="connsiteX1" fmla="*/ 0 w 608189"/>
                    <a:gd name="connsiteY1" fmla="*/ 75225 h 568082"/>
                    <a:gd name="connsiteX2" fmla="*/ 75225 w 608189"/>
                    <a:gd name="connsiteY2" fmla="*/ 0 h 568082"/>
                    <a:gd name="connsiteX3" fmla="*/ 416220 w 608189"/>
                    <a:gd name="connsiteY3" fmla="*/ 0 h 568082"/>
                    <a:gd name="connsiteX4" fmla="*/ 469413 w 608189"/>
                    <a:gd name="connsiteY4" fmla="*/ 22033 h 568082"/>
                    <a:gd name="connsiteX5" fmla="*/ 586157 w 608189"/>
                    <a:gd name="connsiteY5" fmla="*/ 138777 h 568082"/>
                    <a:gd name="connsiteX6" fmla="*/ 608189 w 608189"/>
                    <a:gd name="connsiteY6" fmla="*/ 191969 h 568082"/>
                    <a:gd name="connsiteX7" fmla="*/ 608189 w 608189"/>
                    <a:gd name="connsiteY7" fmla="*/ 492857 h 568082"/>
                    <a:gd name="connsiteX8" fmla="*/ 532964 w 608189"/>
                    <a:gd name="connsiteY8" fmla="*/ 568082 h 568082"/>
                    <a:gd name="connsiteX9" fmla="*/ 372955 w 608189"/>
                    <a:gd name="connsiteY9" fmla="*/ 568082 h 568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8189" h="568082">
                      <a:moveTo>
                        <a:pt x="0" y="195128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36993" y="0"/>
                        <a:pt x="455799" y="8420"/>
                        <a:pt x="469413" y="22033"/>
                      </a:cubicBezTo>
                      <a:cubicBezTo>
                        <a:pt x="497736" y="45162"/>
                        <a:pt x="563028" y="110454"/>
                        <a:pt x="586157" y="138777"/>
                      </a:cubicBezTo>
                      <a:cubicBezTo>
                        <a:pt x="599769" y="152390"/>
                        <a:pt x="608189" y="171196"/>
                        <a:pt x="608189" y="191969"/>
                      </a:cubicBezTo>
                      <a:lnTo>
                        <a:pt x="608189" y="492857"/>
                      </a:lnTo>
                      <a:cubicBezTo>
                        <a:pt x="608189" y="534403"/>
                        <a:pt x="574510" y="568082"/>
                        <a:pt x="532964" y="568082"/>
                      </a:cubicBezTo>
                      <a:lnTo>
                        <a:pt x="372955" y="568082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8" name="フリーフォーム: 図形 737">
                  <a:extLst>
                    <a:ext uri="{FF2B5EF4-FFF2-40B4-BE49-F238E27FC236}">
                      <a16:creationId xmlns:a16="http://schemas.microsoft.com/office/drawing/2014/main" id="{7B358B72-9DF7-43CB-A4E9-F1F8DC8ADD47}"/>
                    </a:ext>
                  </a:extLst>
                </p:cNvPr>
                <p:cNvSpPr/>
                <p:nvPr/>
              </p:nvSpPr>
              <p:spPr>
                <a:xfrm rot="18900000">
                  <a:off x="8502365" y="4301909"/>
                  <a:ext cx="255938" cy="451338"/>
                </a:xfrm>
                <a:custGeom>
                  <a:avLst/>
                  <a:gdLst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120175 h 451338"/>
                    <a:gd name="connsiteX10" fmla="*/ 235507 w 491445"/>
                    <a:gd name="connsiteY10" fmla="*/ 0 h 451338"/>
                    <a:gd name="connsiteX11" fmla="*/ 416220 w 491445"/>
                    <a:gd name="connsiteY11" fmla="*/ 0 h 451338"/>
                    <a:gd name="connsiteX12" fmla="*/ 469413 w 491445"/>
                    <a:gd name="connsiteY12" fmla="*/ 22033 h 451338"/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0 h 451338"/>
                    <a:gd name="connsiteX10" fmla="*/ 416220 w 491445"/>
                    <a:gd name="connsiteY10" fmla="*/ 0 h 451338"/>
                    <a:gd name="connsiteX11" fmla="*/ 469413 w 491445"/>
                    <a:gd name="connsiteY11" fmla="*/ 22033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11" fmla="*/ 251722 w 491445"/>
                    <a:gd name="connsiteY11" fmla="*/ 286840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9" fmla="*/ 273 w 491445"/>
                    <a:gd name="connsiteY9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0" fmla="*/ 0 w 255938"/>
                    <a:gd name="connsiteY0" fmla="*/ 0 h 451338"/>
                    <a:gd name="connsiteX1" fmla="*/ 180713 w 255938"/>
                    <a:gd name="connsiteY1" fmla="*/ 0 h 451338"/>
                    <a:gd name="connsiteX2" fmla="*/ 233906 w 255938"/>
                    <a:gd name="connsiteY2" fmla="*/ 22033 h 451338"/>
                    <a:gd name="connsiteX3" fmla="*/ 255938 w 255938"/>
                    <a:gd name="connsiteY3" fmla="*/ 75225 h 451338"/>
                    <a:gd name="connsiteX4" fmla="*/ 255938 w 255938"/>
                    <a:gd name="connsiteY4" fmla="*/ 376113 h 451338"/>
                    <a:gd name="connsiteX5" fmla="*/ 180713 w 255938"/>
                    <a:gd name="connsiteY5" fmla="*/ 451338 h 451338"/>
                    <a:gd name="connsiteX6" fmla="*/ 20704 w 255938"/>
                    <a:gd name="connsiteY6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5938" h="451338">
                      <a:moveTo>
                        <a:pt x="0" y="0"/>
                      </a:moveTo>
                      <a:lnTo>
                        <a:pt x="180713" y="0"/>
                      </a:lnTo>
                      <a:cubicBezTo>
                        <a:pt x="201486" y="0"/>
                        <a:pt x="220292" y="8420"/>
                        <a:pt x="233906" y="22033"/>
                      </a:cubicBezTo>
                      <a:cubicBezTo>
                        <a:pt x="247518" y="35646"/>
                        <a:pt x="255938" y="54452"/>
                        <a:pt x="255938" y="75225"/>
                      </a:cubicBezTo>
                      <a:lnTo>
                        <a:pt x="255938" y="376113"/>
                      </a:lnTo>
                      <a:cubicBezTo>
                        <a:pt x="255938" y="417659"/>
                        <a:pt x="222259" y="451338"/>
                        <a:pt x="180713" y="451338"/>
                      </a:cubicBezTo>
                      <a:lnTo>
                        <a:pt x="20704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48" name="グループ化 647">
                <a:extLst>
                  <a:ext uri="{FF2B5EF4-FFF2-40B4-BE49-F238E27FC236}">
                    <a16:creationId xmlns:a16="http://schemas.microsoft.com/office/drawing/2014/main" id="{1B23BE30-AC8E-4286-AA5A-799FCB4CA9E3}"/>
                  </a:ext>
                </a:extLst>
              </p:cNvPr>
              <p:cNvGrpSpPr/>
              <p:nvPr/>
            </p:nvGrpSpPr>
            <p:grpSpPr>
              <a:xfrm flipH="1">
                <a:off x="1423364" y="3335760"/>
                <a:ext cx="209601" cy="204357"/>
                <a:chOff x="8160423" y="4301909"/>
                <a:chExt cx="608189" cy="592973"/>
              </a:xfrm>
            </p:grpSpPr>
            <p:sp>
              <p:nvSpPr>
                <p:cNvPr id="735" name="フリーフォーム: 図形 734">
                  <a:extLst>
                    <a:ext uri="{FF2B5EF4-FFF2-40B4-BE49-F238E27FC236}">
                      <a16:creationId xmlns:a16="http://schemas.microsoft.com/office/drawing/2014/main" id="{ADEE3FAD-37F2-46E8-A6B4-1C175C23F695}"/>
                    </a:ext>
                  </a:extLst>
                </p:cNvPr>
                <p:cNvSpPr/>
                <p:nvPr/>
              </p:nvSpPr>
              <p:spPr>
                <a:xfrm rot="18900000">
                  <a:off x="8160423" y="4326800"/>
                  <a:ext cx="608189" cy="568082"/>
                </a:xfrm>
                <a:custGeom>
                  <a:avLst/>
                  <a:gdLst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491445 w 608189"/>
                    <a:gd name="connsiteY2" fmla="*/ 116744 h 568082"/>
                    <a:gd name="connsiteX3" fmla="*/ 532964 w 608189"/>
                    <a:gd name="connsiteY3" fmla="*/ 116744 h 568082"/>
                    <a:gd name="connsiteX4" fmla="*/ 586157 w 608189"/>
                    <a:gd name="connsiteY4" fmla="*/ 138777 h 568082"/>
                    <a:gd name="connsiteX5" fmla="*/ 608189 w 608189"/>
                    <a:gd name="connsiteY5" fmla="*/ 191969 h 568082"/>
                    <a:gd name="connsiteX6" fmla="*/ 608189 w 608189"/>
                    <a:gd name="connsiteY6" fmla="*/ 492857 h 568082"/>
                    <a:gd name="connsiteX7" fmla="*/ 532964 w 608189"/>
                    <a:gd name="connsiteY7" fmla="*/ 568082 h 568082"/>
                    <a:gd name="connsiteX8" fmla="*/ 372955 w 608189"/>
                    <a:gd name="connsiteY8" fmla="*/ 568082 h 568082"/>
                    <a:gd name="connsiteX9" fmla="*/ 116744 w 608189"/>
                    <a:gd name="connsiteY9" fmla="*/ 311872 h 568082"/>
                    <a:gd name="connsiteX10" fmla="*/ 116744 w 608189"/>
                    <a:gd name="connsiteY10" fmla="*/ 311871 h 568082"/>
                    <a:gd name="connsiteX11" fmla="*/ 0 w 608189"/>
                    <a:gd name="connsiteY11" fmla="*/ 195128 h 568082"/>
                    <a:gd name="connsiteX12" fmla="*/ 0 w 608189"/>
                    <a:gd name="connsiteY12" fmla="*/ 75225 h 568082"/>
                    <a:gd name="connsiteX13" fmla="*/ 75225 w 608189"/>
                    <a:gd name="connsiteY13" fmla="*/ 0 h 568082"/>
                    <a:gd name="connsiteX14" fmla="*/ 416220 w 608189"/>
                    <a:gd name="connsiteY14" fmla="*/ 0 h 568082"/>
                    <a:gd name="connsiteX15" fmla="*/ 469413 w 608189"/>
                    <a:gd name="connsiteY15" fmla="*/ 22033 h 568082"/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532964 w 608189"/>
                    <a:gd name="connsiteY2" fmla="*/ 116744 h 568082"/>
                    <a:gd name="connsiteX3" fmla="*/ 586157 w 608189"/>
                    <a:gd name="connsiteY3" fmla="*/ 138777 h 568082"/>
                    <a:gd name="connsiteX4" fmla="*/ 608189 w 608189"/>
                    <a:gd name="connsiteY4" fmla="*/ 191969 h 568082"/>
                    <a:gd name="connsiteX5" fmla="*/ 608189 w 608189"/>
                    <a:gd name="connsiteY5" fmla="*/ 492857 h 568082"/>
                    <a:gd name="connsiteX6" fmla="*/ 532964 w 608189"/>
                    <a:gd name="connsiteY6" fmla="*/ 568082 h 568082"/>
                    <a:gd name="connsiteX7" fmla="*/ 372955 w 608189"/>
                    <a:gd name="connsiteY7" fmla="*/ 568082 h 568082"/>
                    <a:gd name="connsiteX8" fmla="*/ 116744 w 608189"/>
                    <a:gd name="connsiteY8" fmla="*/ 311872 h 568082"/>
                    <a:gd name="connsiteX9" fmla="*/ 116744 w 608189"/>
                    <a:gd name="connsiteY9" fmla="*/ 311871 h 568082"/>
                    <a:gd name="connsiteX10" fmla="*/ 0 w 608189"/>
                    <a:gd name="connsiteY10" fmla="*/ 195128 h 568082"/>
                    <a:gd name="connsiteX11" fmla="*/ 0 w 608189"/>
                    <a:gd name="connsiteY11" fmla="*/ 75225 h 568082"/>
                    <a:gd name="connsiteX12" fmla="*/ 75225 w 608189"/>
                    <a:gd name="connsiteY12" fmla="*/ 0 h 568082"/>
                    <a:gd name="connsiteX13" fmla="*/ 416220 w 608189"/>
                    <a:gd name="connsiteY13" fmla="*/ 0 h 568082"/>
                    <a:gd name="connsiteX14" fmla="*/ 469413 w 608189"/>
                    <a:gd name="connsiteY14" fmla="*/ 22033 h 568082"/>
                    <a:gd name="connsiteX0" fmla="*/ 469413 w 608189"/>
                    <a:gd name="connsiteY0" fmla="*/ 22033 h 568082"/>
                    <a:gd name="connsiteX1" fmla="*/ 532964 w 608189"/>
                    <a:gd name="connsiteY1" fmla="*/ 116744 h 568082"/>
                    <a:gd name="connsiteX2" fmla="*/ 586157 w 608189"/>
                    <a:gd name="connsiteY2" fmla="*/ 138777 h 568082"/>
                    <a:gd name="connsiteX3" fmla="*/ 608189 w 608189"/>
                    <a:gd name="connsiteY3" fmla="*/ 191969 h 568082"/>
                    <a:gd name="connsiteX4" fmla="*/ 608189 w 608189"/>
                    <a:gd name="connsiteY4" fmla="*/ 492857 h 568082"/>
                    <a:gd name="connsiteX5" fmla="*/ 532964 w 608189"/>
                    <a:gd name="connsiteY5" fmla="*/ 568082 h 568082"/>
                    <a:gd name="connsiteX6" fmla="*/ 372955 w 608189"/>
                    <a:gd name="connsiteY6" fmla="*/ 568082 h 568082"/>
                    <a:gd name="connsiteX7" fmla="*/ 116744 w 608189"/>
                    <a:gd name="connsiteY7" fmla="*/ 311872 h 568082"/>
                    <a:gd name="connsiteX8" fmla="*/ 116744 w 608189"/>
                    <a:gd name="connsiteY8" fmla="*/ 311871 h 568082"/>
                    <a:gd name="connsiteX9" fmla="*/ 0 w 608189"/>
                    <a:gd name="connsiteY9" fmla="*/ 195128 h 568082"/>
                    <a:gd name="connsiteX10" fmla="*/ 0 w 608189"/>
                    <a:gd name="connsiteY10" fmla="*/ 75225 h 568082"/>
                    <a:gd name="connsiteX11" fmla="*/ 75225 w 608189"/>
                    <a:gd name="connsiteY11" fmla="*/ 0 h 568082"/>
                    <a:gd name="connsiteX12" fmla="*/ 416220 w 608189"/>
                    <a:gd name="connsiteY12" fmla="*/ 0 h 568082"/>
                    <a:gd name="connsiteX13" fmla="*/ 469413 w 608189"/>
                    <a:gd name="connsiteY13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16744 w 608189"/>
                    <a:gd name="connsiteY7" fmla="*/ 311871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11" fmla="*/ 116744 w 608189"/>
                    <a:gd name="connsiteY11" fmla="*/ 311872 h 568082"/>
                    <a:gd name="connsiteX12" fmla="*/ 208184 w 608189"/>
                    <a:gd name="connsiteY12" fmla="*/ 403311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11" fmla="*/ 116744 w 608189"/>
                    <a:gd name="connsiteY11" fmla="*/ 311872 h 568082"/>
                    <a:gd name="connsiteX12" fmla="*/ 100421 w 608189"/>
                    <a:gd name="connsiteY12" fmla="*/ 529034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11" fmla="*/ 116744 w 608189"/>
                    <a:gd name="connsiteY11" fmla="*/ 311872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11" fmla="*/ 103274 w 608189"/>
                    <a:gd name="connsiteY11" fmla="*/ 325343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0" fmla="*/ 0 w 608189"/>
                    <a:gd name="connsiteY0" fmla="*/ 195128 h 568082"/>
                    <a:gd name="connsiteX1" fmla="*/ 0 w 608189"/>
                    <a:gd name="connsiteY1" fmla="*/ 75225 h 568082"/>
                    <a:gd name="connsiteX2" fmla="*/ 75225 w 608189"/>
                    <a:gd name="connsiteY2" fmla="*/ 0 h 568082"/>
                    <a:gd name="connsiteX3" fmla="*/ 416220 w 608189"/>
                    <a:gd name="connsiteY3" fmla="*/ 0 h 568082"/>
                    <a:gd name="connsiteX4" fmla="*/ 469413 w 608189"/>
                    <a:gd name="connsiteY4" fmla="*/ 22033 h 568082"/>
                    <a:gd name="connsiteX5" fmla="*/ 586157 w 608189"/>
                    <a:gd name="connsiteY5" fmla="*/ 138777 h 568082"/>
                    <a:gd name="connsiteX6" fmla="*/ 608189 w 608189"/>
                    <a:gd name="connsiteY6" fmla="*/ 191969 h 568082"/>
                    <a:gd name="connsiteX7" fmla="*/ 608189 w 608189"/>
                    <a:gd name="connsiteY7" fmla="*/ 492857 h 568082"/>
                    <a:gd name="connsiteX8" fmla="*/ 532964 w 608189"/>
                    <a:gd name="connsiteY8" fmla="*/ 568082 h 568082"/>
                    <a:gd name="connsiteX9" fmla="*/ 372955 w 608189"/>
                    <a:gd name="connsiteY9" fmla="*/ 568082 h 568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8189" h="568082">
                      <a:moveTo>
                        <a:pt x="0" y="195128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36993" y="0"/>
                        <a:pt x="455799" y="8420"/>
                        <a:pt x="469413" y="22033"/>
                      </a:cubicBezTo>
                      <a:cubicBezTo>
                        <a:pt x="497736" y="45162"/>
                        <a:pt x="563028" y="110454"/>
                        <a:pt x="586157" y="138777"/>
                      </a:cubicBezTo>
                      <a:cubicBezTo>
                        <a:pt x="599769" y="152390"/>
                        <a:pt x="608189" y="171196"/>
                        <a:pt x="608189" y="191969"/>
                      </a:cubicBezTo>
                      <a:lnTo>
                        <a:pt x="608189" y="492857"/>
                      </a:lnTo>
                      <a:cubicBezTo>
                        <a:pt x="608189" y="534403"/>
                        <a:pt x="574510" y="568082"/>
                        <a:pt x="532964" y="568082"/>
                      </a:cubicBezTo>
                      <a:lnTo>
                        <a:pt x="372955" y="568082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6" name="フリーフォーム: 図形 735">
                  <a:extLst>
                    <a:ext uri="{FF2B5EF4-FFF2-40B4-BE49-F238E27FC236}">
                      <a16:creationId xmlns:a16="http://schemas.microsoft.com/office/drawing/2014/main" id="{6D8A9F5B-2F4F-499D-BB71-D131ABFF799C}"/>
                    </a:ext>
                  </a:extLst>
                </p:cNvPr>
                <p:cNvSpPr/>
                <p:nvPr/>
              </p:nvSpPr>
              <p:spPr>
                <a:xfrm rot="18900000">
                  <a:off x="8502365" y="4301909"/>
                  <a:ext cx="255938" cy="451338"/>
                </a:xfrm>
                <a:custGeom>
                  <a:avLst/>
                  <a:gdLst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120175 h 451338"/>
                    <a:gd name="connsiteX10" fmla="*/ 235507 w 491445"/>
                    <a:gd name="connsiteY10" fmla="*/ 0 h 451338"/>
                    <a:gd name="connsiteX11" fmla="*/ 416220 w 491445"/>
                    <a:gd name="connsiteY11" fmla="*/ 0 h 451338"/>
                    <a:gd name="connsiteX12" fmla="*/ 469413 w 491445"/>
                    <a:gd name="connsiteY12" fmla="*/ 22033 h 451338"/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0 h 451338"/>
                    <a:gd name="connsiteX10" fmla="*/ 416220 w 491445"/>
                    <a:gd name="connsiteY10" fmla="*/ 0 h 451338"/>
                    <a:gd name="connsiteX11" fmla="*/ 469413 w 491445"/>
                    <a:gd name="connsiteY11" fmla="*/ 22033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11" fmla="*/ 251722 w 491445"/>
                    <a:gd name="connsiteY11" fmla="*/ 286840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9" fmla="*/ 273 w 491445"/>
                    <a:gd name="connsiteY9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0" fmla="*/ 0 w 255938"/>
                    <a:gd name="connsiteY0" fmla="*/ 0 h 451338"/>
                    <a:gd name="connsiteX1" fmla="*/ 180713 w 255938"/>
                    <a:gd name="connsiteY1" fmla="*/ 0 h 451338"/>
                    <a:gd name="connsiteX2" fmla="*/ 233906 w 255938"/>
                    <a:gd name="connsiteY2" fmla="*/ 22033 h 451338"/>
                    <a:gd name="connsiteX3" fmla="*/ 255938 w 255938"/>
                    <a:gd name="connsiteY3" fmla="*/ 75225 h 451338"/>
                    <a:gd name="connsiteX4" fmla="*/ 255938 w 255938"/>
                    <a:gd name="connsiteY4" fmla="*/ 376113 h 451338"/>
                    <a:gd name="connsiteX5" fmla="*/ 180713 w 255938"/>
                    <a:gd name="connsiteY5" fmla="*/ 451338 h 451338"/>
                    <a:gd name="connsiteX6" fmla="*/ 20704 w 255938"/>
                    <a:gd name="connsiteY6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5938" h="451338">
                      <a:moveTo>
                        <a:pt x="0" y="0"/>
                      </a:moveTo>
                      <a:lnTo>
                        <a:pt x="180713" y="0"/>
                      </a:lnTo>
                      <a:cubicBezTo>
                        <a:pt x="201486" y="0"/>
                        <a:pt x="220292" y="8420"/>
                        <a:pt x="233906" y="22033"/>
                      </a:cubicBezTo>
                      <a:cubicBezTo>
                        <a:pt x="247518" y="35646"/>
                        <a:pt x="255938" y="54452"/>
                        <a:pt x="255938" y="75225"/>
                      </a:cubicBezTo>
                      <a:lnTo>
                        <a:pt x="255938" y="376113"/>
                      </a:lnTo>
                      <a:cubicBezTo>
                        <a:pt x="255938" y="417659"/>
                        <a:pt x="222259" y="451338"/>
                        <a:pt x="180713" y="451338"/>
                      </a:cubicBezTo>
                      <a:lnTo>
                        <a:pt x="20704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49" name="フリーフォーム: 図形 648">
                <a:extLst>
                  <a:ext uri="{FF2B5EF4-FFF2-40B4-BE49-F238E27FC236}">
                    <a16:creationId xmlns:a16="http://schemas.microsoft.com/office/drawing/2014/main" id="{F6E01815-914C-497A-9908-CCF72C60508E}"/>
                  </a:ext>
                </a:extLst>
              </p:cNvPr>
              <p:cNvSpPr/>
              <p:nvPr/>
            </p:nvSpPr>
            <p:spPr>
              <a:xfrm rot="2700000">
                <a:off x="2031695" y="4162864"/>
                <a:ext cx="109543" cy="109543"/>
              </a:xfrm>
              <a:custGeom>
                <a:avLst/>
                <a:gdLst>
                  <a:gd name="connsiteX0" fmla="*/ 22033 w 317855"/>
                  <a:gd name="connsiteY0" fmla="*/ 22033 h 317855"/>
                  <a:gd name="connsiteX1" fmla="*/ 75225 w 317855"/>
                  <a:gd name="connsiteY1" fmla="*/ 0 h 317855"/>
                  <a:gd name="connsiteX2" fmla="*/ 317855 w 317855"/>
                  <a:gd name="connsiteY2" fmla="*/ 0 h 317855"/>
                  <a:gd name="connsiteX3" fmla="*/ 0 w 317855"/>
                  <a:gd name="connsiteY3" fmla="*/ 317855 h 317855"/>
                  <a:gd name="connsiteX4" fmla="*/ 0 w 317855"/>
                  <a:gd name="connsiteY4" fmla="*/ 75225 h 317855"/>
                  <a:gd name="connsiteX5" fmla="*/ 22033 w 317855"/>
                  <a:gd name="connsiteY5" fmla="*/ 22033 h 317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7855" h="317855">
                    <a:moveTo>
                      <a:pt x="22033" y="22033"/>
                    </a:moveTo>
                    <a:cubicBezTo>
                      <a:pt x="35646" y="8420"/>
                      <a:pt x="54452" y="0"/>
                      <a:pt x="75225" y="0"/>
                    </a:cubicBezTo>
                    <a:lnTo>
                      <a:pt x="317855" y="0"/>
                    </a:lnTo>
                    <a:lnTo>
                      <a:pt x="0" y="317855"/>
                    </a:lnTo>
                    <a:lnTo>
                      <a:pt x="0" y="75225"/>
                    </a:lnTo>
                    <a:cubicBezTo>
                      <a:pt x="0" y="54452"/>
                      <a:pt x="8420" y="35646"/>
                      <a:pt x="22033" y="2203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50" name="グループ化 649">
                <a:extLst>
                  <a:ext uri="{FF2B5EF4-FFF2-40B4-BE49-F238E27FC236}">
                    <a16:creationId xmlns:a16="http://schemas.microsoft.com/office/drawing/2014/main" id="{95F7F1BF-D43F-4C67-B241-511A4CC6D26F}"/>
                  </a:ext>
                </a:extLst>
              </p:cNvPr>
              <p:cNvGrpSpPr/>
              <p:nvPr/>
            </p:nvGrpSpPr>
            <p:grpSpPr>
              <a:xfrm flipH="1">
                <a:off x="926730" y="4087067"/>
                <a:ext cx="209601" cy="204357"/>
                <a:chOff x="8160423" y="4301909"/>
                <a:chExt cx="608189" cy="592973"/>
              </a:xfrm>
            </p:grpSpPr>
            <p:sp>
              <p:nvSpPr>
                <p:cNvPr id="733" name="フリーフォーム: 図形 732">
                  <a:extLst>
                    <a:ext uri="{FF2B5EF4-FFF2-40B4-BE49-F238E27FC236}">
                      <a16:creationId xmlns:a16="http://schemas.microsoft.com/office/drawing/2014/main" id="{D4839F87-F3FA-423E-B759-10ABBC24D86F}"/>
                    </a:ext>
                  </a:extLst>
                </p:cNvPr>
                <p:cNvSpPr/>
                <p:nvPr/>
              </p:nvSpPr>
              <p:spPr>
                <a:xfrm rot="18900000">
                  <a:off x="8160423" y="4326800"/>
                  <a:ext cx="608189" cy="568082"/>
                </a:xfrm>
                <a:custGeom>
                  <a:avLst/>
                  <a:gdLst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491445 w 608189"/>
                    <a:gd name="connsiteY2" fmla="*/ 116744 h 568082"/>
                    <a:gd name="connsiteX3" fmla="*/ 532964 w 608189"/>
                    <a:gd name="connsiteY3" fmla="*/ 116744 h 568082"/>
                    <a:gd name="connsiteX4" fmla="*/ 586157 w 608189"/>
                    <a:gd name="connsiteY4" fmla="*/ 138777 h 568082"/>
                    <a:gd name="connsiteX5" fmla="*/ 608189 w 608189"/>
                    <a:gd name="connsiteY5" fmla="*/ 191969 h 568082"/>
                    <a:gd name="connsiteX6" fmla="*/ 608189 w 608189"/>
                    <a:gd name="connsiteY6" fmla="*/ 492857 h 568082"/>
                    <a:gd name="connsiteX7" fmla="*/ 532964 w 608189"/>
                    <a:gd name="connsiteY7" fmla="*/ 568082 h 568082"/>
                    <a:gd name="connsiteX8" fmla="*/ 372955 w 608189"/>
                    <a:gd name="connsiteY8" fmla="*/ 568082 h 568082"/>
                    <a:gd name="connsiteX9" fmla="*/ 116744 w 608189"/>
                    <a:gd name="connsiteY9" fmla="*/ 311872 h 568082"/>
                    <a:gd name="connsiteX10" fmla="*/ 116744 w 608189"/>
                    <a:gd name="connsiteY10" fmla="*/ 311871 h 568082"/>
                    <a:gd name="connsiteX11" fmla="*/ 0 w 608189"/>
                    <a:gd name="connsiteY11" fmla="*/ 195128 h 568082"/>
                    <a:gd name="connsiteX12" fmla="*/ 0 w 608189"/>
                    <a:gd name="connsiteY12" fmla="*/ 75225 h 568082"/>
                    <a:gd name="connsiteX13" fmla="*/ 75225 w 608189"/>
                    <a:gd name="connsiteY13" fmla="*/ 0 h 568082"/>
                    <a:gd name="connsiteX14" fmla="*/ 416220 w 608189"/>
                    <a:gd name="connsiteY14" fmla="*/ 0 h 568082"/>
                    <a:gd name="connsiteX15" fmla="*/ 469413 w 608189"/>
                    <a:gd name="connsiteY15" fmla="*/ 22033 h 568082"/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532964 w 608189"/>
                    <a:gd name="connsiteY2" fmla="*/ 116744 h 568082"/>
                    <a:gd name="connsiteX3" fmla="*/ 586157 w 608189"/>
                    <a:gd name="connsiteY3" fmla="*/ 138777 h 568082"/>
                    <a:gd name="connsiteX4" fmla="*/ 608189 w 608189"/>
                    <a:gd name="connsiteY4" fmla="*/ 191969 h 568082"/>
                    <a:gd name="connsiteX5" fmla="*/ 608189 w 608189"/>
                    <a:gd name="connsiteY5" fmla="*/ 492857 h 568082"/>
                    <a:gd name="connsiteX6" fmla="*/ 532964 w 608189"/>
                    <a:gd name="connsiteY6" fmla="*/ 568082 h 568082"/>
                    <a:gd name="connsiteX7" fmla="*/ 372955 w 608189"/>
                    <a:gd name="connsiteY7" fmla="*/ 568082 h 568082"/>
                    <a:gd name="connsiteX8" fmla="*/ 116744 w 608189"/>
                    <a:gd name="connsiteY8" fmla="*/ 311872 h 568082"/>
                    <a:gd name="connsiteX9" fmla="*/ 116744 w 608189"/>
                    <a:gd name="connsiteY9" fmla="*/ 311871 h 568082"/>
                    <a:gd name="connsiteX10" fmla="*/ 0 w 608189"/>
                    <a:gd name="connsiteY10" fmla="*/ 195128 h 568082"/>
                    <a:gd name="connsiteX11" fmla="*/ 0 w 608189"/>
                    <a:gd name="connsiteY11" fmla="*/ 75225 h 568082"/>
                    <a:gd name="connsiteX12" fmla="*/ 75225 w 608189"/>
                    <a:gd name="connsiteY12" fmla="*/ 0 h 568082"/>
                    <a:gd name="connsiteX13" fmla="*/ 416220 w 608189"/>
                    <a:gd name="connsiteY13" fmla="*/ 0 h 568082"/>
                    <a:gd name="connsiteX14" fmla="*/ 469413 w 608189"/>
                    <a:gd name="connsiteY14" fmla="*/ 22033 h 568082"/>
                    <a:gd name="connsiteX0" fmla="*/ 469413 w 608189"/>
                    <a:gd name="connsiteY0" fmla="*/ 22033 h 568082"/>
                    <a:gd name="connsiteX1" fmla="*/ 532964 w 608189"/>
                    <a:gd name="connsiteY1" fmla="*/ 116744 h 568082"/>
                    <a:gd name="connsiteX2" fmla="*/ 586157 w 608189"/>
                    <a:gd name="connsiteY2" fmla="*/ 138777 h 568082"/>
                    <a:gd name="connsiteX3" fmla="*/ 608189 w 608189"/>
                    <a:gd name="connsiteY3" fmla="*/ 191969 h 568082"/>
                    <a:gd name="connsiteX4" fmla="*/ 608189 w 608189"/>
                    <a:gd name="connsiteY4" fmla="*/ 492857 h 568082"/>
                    <a:gd name="connsiteX5" fmla="*/ 532964 w 608189"/>
                    <a:gd name="connsiteY5" fmla="*/ 568082 h 568082"/>
                    <a:gd name="connsiteX6" fmla="*/ 372955 w 608189"/>
                    <a:gd name="connsiteY6" fmla="*/ 568082 h 568082"/>
                    <a:gd name="connsiteX7" fmla="*/ 116744 w 608189"/>
                    <a:gd name="connsiteY7" fmla="*/ 311872 h 568082"/>
                    <a:gd name="connsiteX8" fmla="*/ 116744 w 608189"/>
                    <a:gd name="connsiteY8" fmla="*/ 311871 h 568082"/>
                    <a:gd name="connsiteX9" fmla="*/ 0 w 608189"/>
                    <a:gd name="connsiteY9" fmla="*/ 195128 h 568082"/>
                    <a:gd name="connsiteX10" fmla="*/ 0 w 608189"/>
                    <a:gd name="connsiteY10" fmla="*/ 75225 h 568082"/>
                    <a:gd name="connsiteX11" fmla="*/ 75225 w 608189"/>
                    <a:gd name="connsiteY11" fmla="*/ 0 h 568082"/>
                    <a:gd name="connsiteX12" fmla="*/ 416220 w 608189"/>
                    <a:gd name="connsiteY12" fmla="*/ 0 h 568082"/>
                    <a:gd name="connsiteX13" fmla="*/ 469413 w 608189"/>
                    <a:gd name="connsiteY13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16744 w 608189"/>
                    <a:gd name="connsiteY7" fmla="*/ 311871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11" fmla="*/ 116744 w 608189"/>
                    <a:gd name="connsiteY11" fmla="*/ 311872 h 568082"/>
                    <a:gd name="connsiteX12" fmla="*/ 208184 w 608189"/>
                    <a:gd name="connsiteY12" fmla="*/ 403311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11" fmla="*/ 116744 w 608189"/>
                    <a:gd name="connsiteY11" fmla="*/ 311872 h 568082"/>
                    <a:gd name="connsiteX12" fmla="*/ 100421 w 608189"/>
                    <a:gd name="connsiteY12" fmla="*/ 529034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11" fmla="*/ 116744 w 608189"/>
                    <a:gd name="connsiteY11" fmla="*/ 311872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11" fmla="*/ 103274 w 608189"/>
                    <a:gd name="connsiteY11" fmla="*/ 325343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0" fmla="*/ 0 w 608189"/>
                    <a:gd name="connsiteY0" fmla="*/ 195128 h 568082"/>
                    <a:gd name="connsiteX1" fmla="*/ 0 w 608189"/>
                    <a:gd name="connsiteY1" fmla="*/ 75225 h 568082"/>
                    <a:gd name="connsiteX2" fmla="*/ 75225 w 608189"/>
                    <a:gd name="connsiteY2" fmla="*/ 0 h 568082"/>
                    <a:gd name="connsiteX3" fmla="*/ 416220 w 608189"/>
                    <a:gd name="connsiteY3" fmla="*/ 0 h 568082"/>
                    <a:gd name="connsiteX4" fmla="*/ 469413 w 608189"/>
                    <a:gd name="connsiteY4" fmla="*/ 22033 h 568082"/>
                    <a:gd name="connsiteX5" fmla="*/ 586157 w 608189"/>
                    <a:gd name="connsiteY5" fmla="*/ 138777 h 568082"/>
                    <a:gd name="connsiteX6" fmla="*/ 608189 w 608189"/>
                    <a:gd name="connsiteY6" fmla="*/ 191969 h 568082"/>
                    <a:gd name="connsiteX7" fmla="*/ 608189 w 608189"/>
                    <a:gd name="connsiteY7" fmla="*/ 492857 h 568082"/>
                    <a:gd name="connsiteX8" fmla="*/ 532964 w 608189"/>
                    <a:gd name="connsiteY8" fmla="*/ 568082 h 568082"/>
                    <a:gd name="connsiteX9" fmla="*/ 372955 w 608189"/>
                    <a:gd name="connsiteY9" fmla="*/ 568082 h 568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8189" h="568082">
                      <a:moveTo>
                        <a:pt x="0" y="195128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36993" y="0"/>
                        <a:pt x="455799" y="8420"/>
                        <a:pt x="469413" y="22033"/>
                      </a:cubicBezTo>
                      <a:cubicBezTo>
                        <a:pt x="497736" y="45162"/>
                        <a:pt x="563028" y="110454"/>
                        <a:pt x="586157" y="138777"/>
                      </a:cubicBezTo>
                      <a:cubicBezTo>
                        <a:pt x="599769" y="152390"/>
                        <a:pt x="608189" y="171196"/>
                        <a:pt x="608189" y="191969"/>
                      </a:cubicBezTo>
                      <a:lnTo>
                        <a:pt x="608189" y="492857"/>
                      </a:lnTo>
                      <a:cubicBezTo>
                        <a:pt x="608189" y="534403"/>
                        <a:pt x="574510" y="568082"/>
                        <a:pt x="532964" y="568082"/>
                      </a:cubicBezTo>
                      <a:lnTo>
                        <a:pt x="372955" y="568082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4" name="フリーフォーム: 図形 733">
                  <a:extLst>
                    <a:ext uri="{FF2B5EF4-FFF2-40B4-BE49-F238E27FC236}">
                      <a16:creationId xmlns:a16="http://schemas.microsoft.com/office/drawing/2014/main" id="{4B3634E4-94AB-42B2-9037-224FB0B43413}"/>
                    </a:ext>
                  </a:extLst>
                </p:cNvPr>
                <p:cNvSpPr/>
                <p:nvPr/>
              </p:nvSpPr>
              <p:spPr>
                <a:xfrm rot="18900000">
                  <a:off x="8502365" y="4301909"/>
                  <a:ext cx="255938" cy="451338"/>
                </a:xfrm>
                <a:custGeom>
                  <a:avLst/>
                  <a:gdLst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120175 h 451338"/>
                    <a:gd name="connsiteX10" fmla="*/ 235507 w 491445"/>
                    <a:gd name="connsiteY10" fmla="*/ 0 h 451338"/>
                    <a:gd name="connsiteX11" fmla="*/ 416220 w 491445"/>
                    <a:gd name="connsiteY11" fmla="*/ 0 h 451338"/>
                    <a:gd name="connsiteX12" fmla="*/ 469413 w 491445"/>
                    <a:gd name="connsiteY12" fmla="*/ 22033 h 451338"/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0 h 451338"/>
                    <a:gd name="connsiteX10" fmla="*/ 416220 w 491445"/>
                    <a:gd name="connsiteY10" fmla="*/ 0 h 451338"/>
                    <a:gd name="connsiteX11" fmla="*/ 469413 w 491445"/>
                    <a:gd name="connsiteY11" fmla="*/ 22033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11" fmla="*/ 251722 w 491445"/>
                    <a:gd name="connsiteY11" fmla="*/ 286840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9" fmla="*/ 273 w 491445"/>
                    <a:gd name="connsiteY9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0" fmla="*/ 0 w 255938"/>
                    <a:gd name="connsiteY0" fmla="*/ 0 h 451338"/>
                    <a:gd name="connsiteX1" fmla="*/ 180713 w 255938"/>
                    <a:gd name="connsiteY1" fmla="*/ 0 h 451338"/>
                    <a:gd name="connsiteX2" fmla="*/ 233906 w 255938"/>
                    <a:gd name="connsiteY2" fmla="*/ 22033 h 451338"/>
                    <a:gd name="connsiteX3" fmla="*/ 255938 w 255938"/>
                    <a:gd name="connsiteY3" fmla="*/ 75225 h 451338"/>
                    <a:gd name="connsiteX4" fmla="*/ 255938 w 255938"/>
                    <a:gd name="connsiteY4" fmla="*/ 376113 h 451338"/>
                    <a:gd name="connsiteX5" fmla="*/ 180713 w 255938"/>
                    <a:gd name="connsiteY5" fmla="*/ 451338 h 451338"/>
                    <a:gd name="connsiteX6" fmla="*/ 20704 w 255938"/>
                    <a:gd name="connsiteY6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5938" h="451338">
                      <a:moveTo>
                        <a:pt x="0" y="0"/>
                      </a:moveTo>
                      <a:lnTo>
                        <a:pt x="180713" y="0"/>
                      </a:lnTo>
                      <a:cubicBezTo>
                        <a:pt x="201486" y="0"/>
                        <a:pt x="220292" y="8420"/>
                        <a:pt x="233906" y="22033"/>
                      </a:cubicBezTo>
                      <a:cubicBezTo>
                        <a:pt x="247518" y="35646"/>
                        <a:pt x="255938" y="54452"/>
                        <a:pt x="255938" y="75225"/>
                      </a:cubicBezTo>
                      <a:lnTo>
                        <a:pt x="255938" y="376113"/>
                      </a:lnTo>
                      <a:cubicBezTo>
                        <a:pt x="255938" y="417659"/>
                        <a:pt x="222259" y="451338"/>
                        <a:pt x="180713" y="451338"/>
                      </a:cubicBezTo>
                      <a:lnTo>
                        <a:pt x="20704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51" name="フリーフォーム: 図形 650">
                <a:extLst>
                  <a:ext uri="{FF2B5EF4-FFF2-40B4-BE49-F238E27FC236}">
                    <a16:creationId xmlns:a16="http://schemas.microsoft.com/office/drawing/2014/main" id="{2453A3F0-74F1-4982-80B9-854390C08EBD}"/>
                  </a:ext>
                </a:extLst>
              </p:cNvPr>
              <p:cNvSpPr/>
              <p:nvPr/>
            </p:nvSpPr>
            <p:spPr>
              <a:xfrm rot="2700000">
                <a:off x="1019876" y="3584398"/>
                <a:ext cx="109543" cy="109543"/>
              </a:xfrm>
              <a:custGeom>
                <a:avLst/>
                <a:gdLst>
                  <a:gd name="connsiteX0" fmla="*/ 22033 w 317855"/>
                  <a:gd name="connsiteY0" fmla="*/ 22033 h 317855"/>
                  <a:gd name="connsiteX1" fmla="*/ 75225 w 317855"/>
                  <a:gd name="connsiteY1" fmla="*/ 0 h 317855"/>
                  <a:gd name="connsiteX2" fmla="*/ 317855 w 317855"/>
                  <a:gd name="connsiteY2" fmla="*/ 0 h 317855"/>
                  <a:gd name="connsiteX3" fmla="*/ 0 w 317855"/>
                  <a:gd name="connsiteY3" fmla="*/ 317855 h 317855"/>
                  <a:gd name="connsiteX4" fmla="*/ 0 w 317855"/>
                  <a:gd name="connsiteY4" fmla="*/ 75225 h 317855"/>
                  <a:gd name="connsiteX5" fmla="*/ 22033 w 317855"/>
                  <a:gd name="connsiteY5" fmla="*/ 22033 h 317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7855" h="317855">
                    <a:moveTo>
                      <a:pt x="22033" y="22033"/>
                    </a:moveTo>
                    <a:cubicBezTo>
                      <a:pt x="35646" y="8420"/>
                      <a:pt x="54452" y="0"/>
                      <a:pt x="75225" y="0"/>
                    </a:cubicBezTo>
                    <a:lnTo>
                      <a:pt x="317855" y="0"/>
                    </a:lnTo>
                    <a:lnTo>
                      <a:pt x="0" y="317855"/>
                    </a:lnTo>
                    <a:lnTo>
                      <a:pt x="0" y="75225"/>
                    </a:lnTo>
                    <a:cubicBezTo>
                      <a:pt x="0" y="54452"/>
                      <a:pt x="8420" y="35646"/>
                      <a:pt x="22033" y="2203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2" name="フリーフォーム: 図形 651">
                <a:extLst>
                  <a:ext uri="{FF2B5EF4-FFF2-40B4-BE49-F238E27FC236}">
                    <a16:creationId xmlns:a16="http://schemas.microsoft.com/office/drawing/2014/main" id="{3AEE0598-3BBA-4E26-BE57-CEDF9533FE6E}"/>
                  </a:ext>
                </a:extLst>
              </p:cNvPr>
              <p:cNvSpPr/>
              <p:nvPr/>
            </p:nvSpPr>
            <p:spPr>
              <a:xfrm rot="2700000">
                <a:off x="2240420" y="3924322"/>
                <a:ext cx="109543" cy="109543"/>
              </a:xfrm>
              <a:custGeom>
                <a:avLst/>
                <a:gdLst>
                  <a:gd name="connsiteX0" fmla="*/ 22033 w 317855"/>
                  <a:gd name="connsiteY0" fmla="*/ 22033 h 317855"/>
                  <a:gd name="connsiteX1" fmla="*/ 75225 w 317855"/>
                  <a:gd name="connsiteY1" fmla="*/ 0 h 317855"/>
                  <a:gd name="connsiteX2" fmla="*/ 317855 w 317855"/>
                  <a:gd name="connsiteY2" fmla="*/ 0 h 317855"/>
                  <a:gd name="connsiteX3" fmla="*/ 0 w 317855"/>
                  <a:gd name="connsiteY3" fmla="*/ 317855 h 317855"/>
                  <a:gd name="connsiteX4" fmla="*/ 0 w 317855"/>
                  <a:gd name="connsiteY4" fmla="*/ 75225 h 317855"/>
                  <a:gd name="connsiteX5" fmla="*/ 22033 w 317855"/>
                  <a:gd name="connsiteY5" fmla="*/ 22033 h 317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7855" h="317855">
                    <a:moveTo>
                      <a:pt x="22033" y="22033"/>
                    </a:moveTo>
                    <a:cubicBezTo>
                      <a:pt x="35646" y="8420"/>
                      <a:pt x="54452" y="0"/>
                      <a:pt x="75225" y="0"/>
                    </a:cubicBezTo>
                    <a:lnTo>
                      <a:pt x="317855" y="0"/>
                    </a:lnTo>
                    <a:lnTo>
                      <a:pt x="0" y="317855"/>
                    </a:lnTo>
                    <a:lnTo>
                      <a:pt x="0" y="75225"/>
                    </a:lnTo>
                    <a:cubicBezTo>
                      <a:pt x="0" y="54452"/>
                      <a:pt x="8420" y="35646"/>
                      <a:pt x="22033" y="2203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3" name="フリーフォーム: 図形 652">
                <a:extLst>
                  <a:ext uri="{FF2B5EF4-FFF2-40B4-BE49-F238E27FC236}">
                    <a16:creationId xmlns:a16="http://schemas.microsoft.com/office/drawing/2014/main" id="{3AE8CCB0-B1EC-4B93-88FA-BCDFA5723317}"/>
                  </a:ext>
                </a:extLst>
              </p:cNvPr>
              <p:cNvSpPr/>
              <p:nvPr/>
            </p:nvSpPr>
            <p:spPr>
              <a:xfrm rot="2700000">
                <a:off x="1159026" y="3944200"/>
                <a:ext cx="109543" cy="109543"/>
              </a:xfrm>
              <a:custGeom>
                <a:avLst/>
                <a:gdLst>
                  <a:gd name="connsiteX0" fmla="*/ 22033 w 317855"/>
                  <a:gd name="connsiteY0" fmla="*/ 22033 h 317855"/>
                  <a:gd name="connsiteX1" fmla="*/ 75225 w 317855"/>
                  <a:gd name="connsiteY1" fmla="*/ 0 h 317855"/>
                  <a:gd name="connsiteX2" fmla="*/ 317855 w 317855"/>
                  <a:gd name="connsiteY2" fmla="*/ 0 h 317855"/>
                  <a:gd name="connsiteX3" fmla="*/ 0 w 317855"/>
                  <a:gd name="connsiteY3" fmla="*/ 317855 h 317855"/>
                  <a:gd name="connsiteX4" fmla="*/ 0 w 317855"/>
                  <a:gd name="connsiteY4" fmla="*/ 75225 h 317855"/>
                  <a:gd name="connsiteX5" fmla="*/ 22033 w 317855"/>
                  <a:gd name="connsiteY5" fmla="*/ 22033 h 317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7855" h="317855">
                    <a:moveTo>
                      <a:pt x="22033" y="22033"/>
                    </a:moveTo>
                    <a:cubicBezTo>
                      <a:pt x="35646" y="8420"/>
                      <a:pt x="54452" y="0"/>
                      <a:pt x="75225" y="0"/>
                    </a:cubicBezTo>
                    <a:lnTo>
                      <a:pt x="317855" y="0"/>
                    </a:lnTo>
                    <a:lnTo>
                      <a:pt x="0" y="317855"/>
                    </a:lnTo>
                    <a:lnTo>
                      <a:pt x="0" y="75225"/>
                    </a:lnTo>
                    <a:cubicBezTo>
                      <a:pt x="0" y="54452"/>
                      <a:pt x="8420" y="35646"/>
                      <a:pt x="22033" y="2203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54" name="グループ化 653">
                <a:extLst>
                  <a:ext uri="{FF2B5EF4-FFF2-40B4-BE49-F238E27FC236}">
                    <a16:creationId xmlns:a16="http://schemas.microsoft.com/office/drawing/2014/main" id="{CF14D89C-8364-42D9-BE28-197CD442598F}"/>
                  </a:ext>
                </a:extLst>
              </p:cNvPr>
              <p:cNvGrpSpPr/>
              <p:nvPr/>
            </p:nvGrpSpPr>
            <p:grpSpPr>
              <a:xfrm flipH="1">
                <a:off x="2227451" y="4123653"/>
                <a:ext cx="194752" cy="187837"/>
                <a:chOff x="7384822" y="5108104"/>
                <a:chExt cx="593045" cy="571988"/>
              </a:xfrm>
            </p:grpSpPr>
            <p:sp>
              <p:nvSpPr>
                <p:cNvPr id="731" name="フリーフォーム: 図形 730">
                  <a:extLst>
                    <a:ext uri="{FF2B5EF4-FFF2-40B4-BE49-F238E27FC236}">
                      <a16:creationId xmlns:a16="http://schemas.microsoft.com/office/drawing/2014/main" id="{085E4D6C-464B-4D1D-AAA5-3416702DD98E}"/>
                    </a:ext>
                  </a:extLst>
                </p:cNvPr>
                <p:cNvSpPr/>
                <p:nvPr/>
              </p:nvSpPr>
              <p:spPr>
                <a:xfrm>
                  <a:off x="7384822" y="5108104"/>
                  <a:ext cx="593045" cy="571988"/>
                </a:xfrm>
                <a:custGeom>
                  <a:avLst/>
                  <a:gdLst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17820 w 593045"/>
                    <a:gd name="connsiteY4" fmla="*/ 451338 h 571988"/>
                    <a:gd name="connsiteX5" fmla="*/ 491445 w 593045"/>
                    <a:gd name="connsiteY5" fmla="*/ 451338 h 571988"/>
                    <a:gd name="connsiteX6" fmla="*/ 491445 w 593045"/>
                    <a:gd name="connsiteY6" fmla="*/ 496763 h 571988"/>
                    <a:gd name="connsiteX7" fmla="*/ 416220 w 593045"/>
                    <a:gd name="connsiteY7" fmla="*/ 571988 h 571988"/>
                    <a:gd name="connsiteX8" fmla="*/ 75225 w 593045"/>
                    <a:gd name="connsiteY8" fmla="*/ 571988 h 571988"/>
                    <a:gd name="connsiteX9" fmla="*/ 0 w 593045"/>
                    <a:gd name="connsiteY9" fmla="*/ 496763 h 571988"/>
                    <a:gd name="connsiteX10" fmla="*/ 0 w 593045"/>
                    <a:gd name="connsiteY10" fmla="*/ 195875 h 571988"/>
                    <a:gd name="connsiteX11" fmla="*/ 75225 w 593045"/>
                    <a:gd name="connsiteY11" fmla="*/ 120650 h 571988"/>
                    <a:gd name="connsiteX12" fmla="*/ 101600 w 593045"/>
                    <a:gd name="connsiteY12" fmla="*/ 120650 h 571988"/>
                    <a:gd name="connsiteX13" fmla="*/ 101600 w 593045"/>
                    <a:gd name="connsiteY13" fmla="*/ 75225 h 571988"/>
                    <a:gd name="connsiteX14" fmla="*/ 176825 w 593045"/>
                    <a:gd name="connsiteY14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17820 w 593045"/>
                    <a:gd name="connsiteY4" fmla="*/ 451338 h 571988"/>
                    <a:gd name="connsiteX5" fmla="*/ 491445 w 593045"/>
                    <a:gd name="connsiteY5" fmla="*/ 451338 h 571988"/>
                    <a:gd name="connsiteX6" fmla="*/ 491445 w 593045"/>
                    <a:gd name="connsiteY6" fmla="*/ 496763 h 571988"/>
                    <a:gd name="connsiteX7" fmla="*/ 416220 w 593045"/>
                    <a:gd name="connsiteY7" fmla="*/ 571988 h 571988"/>
                    <a:gd name="connsiteX8" fmla="*/ 75225 w 593045"/>
                    <a:gd name="connsiteY8" fmla="*/ 571988 h 571988"/>
                    <a:gd name="connsiteX9" fmla="*/ 0 w 593045"/>
                    <a:gd name="connsiteY9" fmla="*/ 496763 h 571988"/>
                    <a:gd name="connsiteX10" fmla="*/ 0 w 593045"/>
                    <a:gd name="connsiteY10" fmla="*/ 195875 h 571988"/>
                    <a:gd name="connsiteX11" fmla="*/ 75225 w 593045"/>
                    <a:gd name="connsiteY11" fmla="*/ 120650 h 571988"/>
                    <a:gd name="connsiteX12" fmla="*/ 101600 w 593045"/>
                    <a:gd name="connsiteY12" fmla="*/ 75225 h 571988"/>
                    <a:gd name="connsiteX13" fmla="*/ 176825 w 593045"/>
                    <a:gd name="connsiteY13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17820 w 593045"/>
                    <a:gd name="connsiteY4" fmla="*/ 451338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75225 w 593045"/>
                    <a:gd name="connsiteY10" fmla="*/ 120650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17820 w 593045"/>
                    <a:gd name="connsiteY4" fmla="*/ 451338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75225 w 593045"/>
                    <a:gd name="connsiteY10" fmla="*/ 120650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75225 w 593045"/>
                    <a:gd name="connsiteY10" fmla="*/ 120650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104775 w 593045"/>
                    <a:gd name="connsiteY11" fmla="*/ 6570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104775 w 593045"/>
                    <a:gd name="connsiteY11" fmla="*/ 6570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504145 w 593045"/>
                    <a:gd name="connsiteY5" fmla="*/ 51581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504145 w 593045"/>
                    <a:gd name="connsiteY5" fmla="*/ 51581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52745 w 593045"/>
                    <a:gd name="connsiteY4" fmla="*/ 467213 h 571988"/>
                    <a:gd name="connsiteX5" fmla="*/ 504145 w 593045"/>
                    <a:gd name="connsiteY5" fmla="*/ 51581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3045" h="571988">
                      <a:moveTo>
                        <a:pt x="176825" y="0"/>
                      </a:moveTo>
                      <a:lnTo>
                        <a:pt x="517820" y="0"/>
                      </a:lnTo>
                      <a:cubicBezTo>
                        <a:pt x="559366" y="0"/>
                        <a:pt x="593045" y="33679"/>
                        <a:pt x="593045" y="75225"/>
                      </a:cubicBezTo>
                      <a:lnTo>
                        <a:pt x="593045" y="376113"/>
                      </a:lnTo>
                      <a:cubicBezTo>
                        <a:pt x="593045" y="417659"/>
                        <a:pt x="581591" y="432288"/>
                        <a:pt x="552745" y="467213"/>
                      </a:cubicBezTo>
                      <a:cubicBezTo>
                        <a:pt x="523899" y="502138"/>
                        <a:pt x="515053" y="497496"/>
                        <a:pt x="504145" y="515813"/>
                      </a:cubicBezTo>
                      <a:cubicBezTo>
                        <a:pt x="481920" y="544659"/>
                        <a:pt x="457766" y="571988"/>
                        <a:pt x="416220" y="571988"/>
                      </a:cubicBezTo>
                      <a:lnTo>
                        <a:pt x="75225" y="571988"/>
                      </a:lnTo>
                      <a:cubicBezTo>
                        <a:pt x="33679" y="571988"/>
                        <a:pt x="0" y="538309"/>
                        <a:pt x="0" y="496763"/>
                      </a:cubicBezTo>
                      <a:lnTo>
                        <a:pt x="0" y="195875"/>
                      </a:lnTo>
                      <a:cubicBezTo>
                        <a:pt x="0" y="154329"/>
                        <a:pt x="43475" y="127529"/>
                        <a:pt x="59350" y="104775"/>
                      </a:cubicBezTo>
                      <a:cubicBezTo>
                        <a:pt x="75225" y="82021"/>
                        <a:pt x="81167" y="69200"/>
                        <a:pt x="95250" y="59350"/>
                      </a:cubicBezTo>
                      <a:cubicBezTo>
                        <a:pt x="114300" y="27329"/>
                        <a:pt x="135279" y="0"/>
                        <a:pt x="176825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2" name="フリーフォーム: 図形 731">
                  <a:extLst>
                    <a:ext uri="{FF2B5EF4-FFF2-40B4-BE49-F238E27FC236}">
                      <a16:creationId xmlns:a16="http://schemas.microsoft.com/office/drawing/2014/main" id="{BE655713-EE25-4CE5-BA32-829E564E8536}"/>
                    </a:ext>
                  </a:extLst>
                </p:cNvPr>
                <p:cNvSpPr/>
                <p:nvPr/>
              </p:nvSpPr>
              <p:spPr>
                <a:xfrm>
                  <a:off x="7486422" y="5108104"/>
                  <a:ext cx="491445" cy="451338"/>
                </a:xfrm>
                <a:custGeom>
                  <a:avLst/>
                  <a:gdLst>
                    <a:gd name="connsiteX0" fmla="*/ 75225 w 491445"/>
                    <a:gd name="connsiteY0" fmla="*/ 0 h 451338"/>
                    <a:gd name="connsiteX1" fmla="*/ 416220 w 491445"/>
                    <a:gd name="connsiteY1" fmla="*/ 0 h 451338"/>
                    <a:gd name="connsiteX2" fmla="*/ 491445 w 491445"/>
                    <a:gd name="connsiteY2" fmla="*/ 75225 h 451338"/>
                    <a:gd name="connsiteX3" fmla="*/ 491445 w 491445"/>
                    <a:gd name="connsiteY3" fmla="*/ 376113 h 451338"/>
                    <a:gd name="connsiteX4" fmla="*/ 416220 w 491445"/>
                    <a:gd name="connsiteY4" fmla="*/ 451338 h 451338"/>
                    <a:gd name="connsiteX5" fmla="*/ 227920 w 491445"/>
                    <a:gd name="connsiteY5" fmla="*/ 451338 h 451338"/>
                    <a:gd name="connsiteX6" fmla="*/ 227920 w 491445"/>
                    <a:gd name="connsiteY6" fmla="*/ 354625 h 451338"/>
                    <a:gd name="connsiteX7" fmla="*/ 152695 w 491445"/>
                    <a:gd name="connsiteY7" fmla="*/ 279400 h 451338"/>
                    <a:gd name="connsiteX8" fmla="*/ 0 w 491445"/>
                    <a:gd name="connsiteY8" fmla="*/ 279400 h 451338"/>
                    <a:gd name="connsiteX9" fmla="*/ 0 w 491445"/>
                    <a:gd name="connsiteY9" fmla="*/ 75225 h 451338"/>
                    <a:gd name="connsiteX10" fmla="*/ 75225 w 491445"/>
                    <a:gd name="connsiteY10" fmla="*/ 0 h 451338"/>
                    <a:gd name="connsiteX0" fmla="*/ 227920 w 491445"/>
                    <a:gd name="connsiteY0" fmla="*/ 354625 h 451338"/>
                    <a:gd name="connsiteX1" fmla="*/ 152695 w 491445"/>
                    <a:gd name="connsiteY1" fmla="*/ 279400 h 451338"/>
                    <a:gd name="connsiteX2" fmla="*/ 0 w 491445"/>
                    <a:gd name="connsiteY2" fmla="*/ 279400 h 451338"/>
                    <a:gd name="connsiteX3" fmla="*/ 0 w 491445"/>
                    <a:gd name="connsiteY3" fmla="*/ 75225 h 451338"/>
                    <a:gd name="connsiteX4" fmla="*/ 75225 w 491445"/>
                    <a:gd name="connsiteY4" fmla="*/ 0 h 451338"/>
                    <a:gd name="connsiteX5" fmla="*/ 416220 w 491445"/>
                    <a:gd name="connsiteY5" fmla="*/ 0 h 451338"/>
                    <a:gd name="connsiteX6" fmla="*/ 491445 w 491445"/>
                    <a:gd name="connsiteY6" fmla="*/ 75225 h 451338"/>
                    <a:gd name="connsiteX7" fmla="*/ 491445 w 491445"/>
                    <a:gd name="connsiteY7" fmla="*/ 376113 h 451338"/>
                    <a:gd name="connsiteX8" fmla="*/ 416220 w 491445"/>
                    <a:gd name="connsiteY8" fmla="*/ 451338 h 451338"/>
                    <a:gd name="connsiteX9" fmla="*/ 227920 w 491445"/>
                    <a:gd name="connsiteY9" fmla="*/ 451338 h 451338"/>
                    <a:gd name="connsiteX10" fmla="*/ 319360 w 491445"/>
                    <a:gd name="connsiteY10" fmla="*/ 446065 h 451338"/>
                    <a:gd name="connsiteX0" fmla="*/ 152695 w 491445"/>
                    <a:gd name="connsiteY0" fmla="*/ 279400 h 451338"/>
                    <a:gd name="connsiteX1" fmla="*/ 0 w 491445"/>
                    <a:gd name="connsiteY1" fmla="*/ 279400 h 451338"/>
                    <a:gd name="connsiteX2" fmla="*/ 0 w 491445"/>
                    <a:gd name="connsiteY2" fmla="*/ 75225 h 451338"/>
                    <a:gd name="connsiteX3" fmla="*/ 75225 w 491445"/>
                    <a:gd name="connsiteY3" fmla="*/ 0 h 451338"/>
                    <a:gd name="connsiteX4" fmla="*/ 416220 w 491445"/>
                    <a:gd name="connsiteY4" fmla="*/ 0 h 451338"/>
                    <a:gd name="connsiteX5" fmla="*/ 491445 w 491445"/>
                    <a:gd name="connsiteY5" fmla="*/ 75225 h 451338"/>
                    <a:gd name="connsiteX6" fmla="*/ 491445 w 491445"/>
                    <a:gd name="connsiteY6" fmla="*/ 376113 h 451338"/>
                    <a:gd name="connsiteX7" fmla="*/ 416220 w 491445"/>
                    <a:gd name="connsiteY7" fmla="*/ 451338 h 451338"/>
                    <a:gd name="connsiteX8" fmla="*/ 227920 w 491445"/>
                    <a:gd name="connsiteY8" fmla="*/ 451338 h 451338"/>
                    <a:gd name="connsiteX9" fmla="*/ 319360 w 491445"/>
                    <a:gd name="connsiteY9" fmla="*/ 446065 h 451338"/>
                    <a:gd name="connsiteX0" fmla="*/ 152695 w 491445"/>
                    <a:gd name="connsiteY0" fmla="*/ 279400 h 451338"/>
                    <a:gd name="connsiteX1" fmla="*/ 0 w 491445"/>
                    <a:gd name="connsiteY1" fmla="*/ 279400 h 451338"/>
                    <a:gd name="connsiteX2" fmla="*/ 0 w 491445"/>
                    <a:gd name="connsiteY2" fmla="*/ 75225 h 451338"/>
                    <a:gd name="connsiteX3" fmla="*/ 75225 w 491445"/>
                    <a:gd name="connsiteY3" fmla="*/ 0 h 451338"/>
                    <a:gd name="connsiteX4" fmla="*/ 416220 w 491445"/>
                    <a:gd name="connsiteY4" fmla="*/ 0 h 451338"/>
                    <a:gd name="connsiteX5" fmla="*/ 491445 w 491445"/>
                    <a:gd name="connsiteY5" fmla="*/ 75225 h 451338"/>
                    <a:gd name="connsiteX6" fmla="*/ 491445 w 491445"/>
                    <a:gd name="connsiteY6" fmla="*/ 376113 h 451338"/>
                    <a:gd name="connsiteX7" fmla="*/ 416220 w 491445"/>
                    <a:gd name="connsiteY7" fmla="*/ 451338 h 451338"/>
                    <a:gd name="connsiteX8" fmla="*/ 227920 w 491445"/>
                    <a:gd name="connsiteY8" fmla="*/ 451338 h 451338"/>
                    <a:gd name="connsiteX0" fmla="*/ 0 w 491445"/>
                    <a:gd name="connsiteY0" fmla="*/ 279400 h 451338"/>
                    <a:gd name="connsiteX1" fmla="*/ 0 w 491445"/>
                    <a:gd name="connsiteY1" fmla="*/ 75225 h 451338"/>
                    <a:gd name="connsiteX2" fmla="*/ 75225 w 491445"/>
                    <a:gd name="connsiteY2" fmla="*/ 0 h 451338"/>
                    <a:gd name="connsiteX3" fmla="*/ 416220 w 491445"/>
                    <a:gd name="connsiteY3" fmla="*/ 0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27920 w 491445"/>
                    <a:gd name="connsiteY7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91445" h="451338">
                      <a:moveTo>
                        <a:pt x="0" y="279400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57766" y="0"/>
                        <a:pt x="491445" y="33679"/>
                        <a:pt x="491445" y="75225"/>
                      </a:cubicBezTo>
                      <a:lnTo>
                        <a:pt x="491445" y="376113"/>
                      </a:lnTo>
                      <a:cubicBezTo>
                        <a:pt x="491445" y="417659"/>
                        <a:pt x="457766" y="451338"/>
                        <a:pt x="416220" y="451338"/>
                      </a:cubicBezTo>
                      <a:lnTo>
                        <a:pt x="227920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55" name="グループ化 654">
                <a:extLst>
                  <a:ext uri="{FF2B5EF4-FFF2-40B4-BE49-F238E27FC236}">
                    <a16:creationId xmlns:a16="http://schemas.microsoft.com/office/drawing/2014/main" id="{51C05375-BC11-4B6B-A84A-37729CC598FB}"/>
                  </a:ext>
                </a:extLst>
              </p:cNvPr>
              <p:cNvGrpSpPr/>
              <p:nvPr/>
            </p:nvGrpSpPr>
            <p:grpSpPr>
              <a:xfrm>
                <a:off x="1825242" y="3942617"/>
                <a:ext cx="209601" cy="204357"/>
                <a:chOff x="8160423" y="4301909"/>
                <a:chExt cx="608189" cy="592973"/>
              </a:xfrm>
            </p:grpSpPr>
            <p:sp>
              <p:nvSpPr>
                <p:cNvPr id="729" name="フリーフォーム: 図形 728">
                  <a:extLst>
                    <a:ext uri="{FF2B5EF4-FFF2-40B4-BE49-F238E27FC236}">
                      <a16:creationId xmlns:a16="http://schemas.microsoft.com/office/drawing/2014/main" id="{3294161C-2013-4B9D-B469-B3E425F16B78}"/>
                    </a:ext>
                  </a:extLst>
                </p:cNvPr>
                <p:cNvSpPr/>
                <p:nvPr/>
              </p:nvSpPr>
              <p:spPr>
                <a:xfrm rot="18900000">
                  <a:off x="8160423" y="4326800"/>
                  <a:ext cx="608189" cy="568082"/>
                </a:xfrm>
                <a:custGeom>
                  <a:avLst/>
                  <a:gdLst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491445 w 608189"/>
                    <a:gd name="connsiteY2" fmla="*/ 116744 h 568082"/>
                    <a:gd name="connsiteX3" fmla="*/ 532964 w 608189"/>
                    <a:gd name="connsiteY3" fmla="*/ 116744 h 568082"/>
                    <a:gd name="connsiteX4" fmla="*/ 586157 w 608189"/>
                    <a:gd name="connsiteY4" fmla="*/ 138777 h 568082"/>
                    <a:gd name="connsiteX5" fmla="*/ 608189 w 608189"/>
                    <a:gd name="connsiteY5" fmla="*/ 191969 h 568082"/>
                    <a:gd name="connsiteX6" fmla="*/ 608189 w 608189"/>
                    <a:gd name="connsiteY6" fmla="*/ 492857 h 568082"/>
                    <a:gd name="connsiteX7" fmla="*/ 532964 w 608189"/>
                    <a:gd name="connsiteY7" fmla="*/ 568082 h 568082"/>
                    <a:gd name="connsiteX8" fmla="*/ 372955 w 608189"/>
                    <a:gd name="connsiteY8" fmla="*/ 568082 h 568082"/>
                    <a:gd name="connsiteX9" fmla="*/ 116744 w 608189"/>
                    <a:gd name="connsiteY9" fmla="*/ 311872 h 568082"/>
                    <a:gd name="connsiteX10" fmla="*/ 116744 w 608189"/>
                    <a:gd name="connsiteY10" fmla="*/ 311871 h 568082"/>
                    <a:gd name="connsiteX11" fmla="*/ 0 w 608189"/>
                    <a:gd name="connsiteY11" fmla="*/ 195128 h 568082"/>
                    <a:gd name="connsiteX12" fmla="*/ 0 w 608189"/>
                    <a:gd name="connsiteY12" fmla="*/ 75225 h 568082"/>
                    <a:gd name="connsiteX13" fmla="*/ 75225 w 608189"/>
                    <a:gd name="connsiteY13" fmla="*/ 0 h 568082"/>
                    <a:gd name="connsiteX14" fmla="*/ 416220 w 608189"/>
                    <a:gd name="connsiteY14" fmla="*/ 0 h 568082"/>
                    <a:gd name="connsiteX15" fmla="*/ 469413 w 608189"/>
                    <a:gd name="connsiteY15" fmla="*/ 22033 h 568082"/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532964 w 608189"/>
                    <a:gd name="connsiteY2" fmla="*/ 116744 h 568082"/>
                    <a:gd name="connsiteX3" fmla="*/ 586157 w 608189"/>
                    <a:gd name="connsiteY3" fmla="*/ 138777 h 568082"/>
                    <a:gd name="connsiteX4" fmla="*/ 608189 w 608189"/>
                    <a:gd name="connsiteY4" fmla="*/ 191969 h 568082"/>
                    <a:gd name="connsiteX5" fmla="*/ 608189 w 608189"/>
                    <a:gd name="connsiteY5" fmla="*/ 492857 h 568082"/>
                    <a:gd name="connsiteX6" fmla="*/ 532964 w 608189"/>
                    <a:gd name="connsiteY6" fmla="*/ 568082 h 568082"/>
                    <a:gd name="connsiteX7" fmla="*/ 372955 w 608189"/>
                    <a:gd name="connsiteY7" fmla="*/ 568082 h 568082"/>
                    <a:gd name="connsiteX8" fmla="*/ 116744 w 608189"/>
                    <a:gd name="connsiteY8" fmla="*/ 311872 h 568082"/>
                    <a:gd name="connsiteX9" fmla="*/ 116744 w 608189"/>
                    <a:gd name="connsiteY9" fmla="*/ 311871 h 568082"/>
                    <a:gd name="connsiteX10" fmla="*/ 0 w 608189"/>
                    <a:gd name="connsiteY10" fmla="*/ 195128 h 568082"/>
                    <a:gd name="connsiteX11" fmla="*/ 0 w 608189"/>
                    <a:gd name="connsiteY11" fmla="*/ 75225 h 568082"/>
                    <a:gd name="connsiteX12" fmla="*/ 75225 w 608189"/>
                    <a:gd name="connsiteY12" fmla="*/ 0 h 568082"/>
                    <a:gd name="connsiteX13" fmla="*/ 416220 w 608189"/>
                    <a:gd name="connsiteY13" fmla="*/ 0 h 568082"/>
                    <a:gd name="connsiteX14" fmla="*/ 469413 w 608189"/>
                    <a:gd name="connsiteY14" fmla="*/ 22033 h 568082"/>
                    <a:gd name="connsiteX0" fmla="*/ 469413 w 608189"/>
                    <a:gd name="connsiteY0" fmla="*/ 22033 h 568082"/>
                    <a:gd name="connsiteX1" fmla="*/ 532964 w 608189"/>
                    <a:gd name="connsiteY1" fmla="*/ 116744 h 568082"/>
                    <a:gd name="connsiteX2" fmla="*/ 586157 w 608189"/>
                    <a:gd name="connsiteY2" fmla="*/ 138777 h 568082"/>
                    <a:gd name="connsiteX3" fmla="*/ 608189 w 608189"/>
                    <a:gd name="connsiteY3" fmla="*/ 191969 h 568082"/>
                    <a:gd name="connsiteX4" fmla="*/ 608189 w 608189"/>
                    <a:gd name="connsiteY4" fmla="*/ 492857 h 568082"/>
                    <a:gd name="connsiteX5" fmla="*/ 532964 w 608189"/>
                    <a:gd name="connsiteY5" fmla="*/ 568082 h 568082"/>
                    <a:gd name="connsiteX6" fmla="*/ 372955 w 608189"/>
                    <a:gd name="connsiteY6" fmla="*/ 568082 h 568082"/>
                    <a:gd name="connsiteX7" fmla="*/ 116744 w 608189"/>
                    <a:gd name="connsiteY7" fmla="*/ 311872 h 568082"/>
                    <a:gd name="connsiteX8" fmla="*/ 116744 w 608189"/>
                    <a:gd name="connsiteY8" fmla="*/ 311871 h 568082"/>
                    <a:gd name="connsiteX9" fmla="*/ 0 w 608189"/>
                    <a:gd name="connsiteY9" fmla="*/ 195128 h 568082"/>
                    <a:gd name="connsiteX10" fmla="*/ 0 w 608189"/>
                    <a:gd name="connsiteY10" fmla="*/ 75225 h 568082"/>
                    <a:gd name="connsiteX11" fmla="*/ 75225 w 608189"/>
                    <a:gd name="connsiteY11" fmla="*/ 0 h 568082"/>
                    <a:gd name="connsiteX12" fmla="*/ 416220 w 608189"/>
                    <a:gd name="connsiteY12" fmla="*/ 0 h 568082"/>
                    <a:gd name="connsiteX13" fmla="*/ 469413 w 608189"/>
                    <a:gd name="connsiteY13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16744 w 608189"/>
                    <a:gd name="connsiteY7" fmla="*/ 311871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34704 w 608189"/>
                    <a:gd name="connsiteY7" fmla="*/ 482496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03274 w 608189"/>
                    <a:gd name="connsiteY6" fmla="*/ 478007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103274 w 608189"/>
                    <a:gd name="connsiteY0" fmla="*/ 478007 h 569447"/>
                    <a:gd name="connsiteX1" fmla="*/ 0 w 608189"/>
                    <a:gd name="connsiteY1" fmla="*/ 195128 h 569447"/>
                    <a:gd name="connsiteX2" fmla="*/ 0 w 608189"/>
                    <a:gd name="connsiteY2" fmla="*/ 75225 h 569447"/>
                    <a:gd name="connsiteX3" fmla="*/ 75225 w 608189"/>
                    <a:gd name="connsiteY3" fmla="*/ 0 h 569447"/>
                    <a:gd name="connsiteX4" fmla="*/ 416220 w 608189"/>
                    <a:gd name="connsiteY4" fmla="*/ 0 h 569447"/>
                    <a:gd name="connsiteX5" fmla="*/ 469413 w 608189"/>
                    <a:gd name="connsiteY5" fmla="*/ 22033 h 569447"/>
                    <a:gd name="connsiteX6" fmla="*/ 586157 w 608189"/>
                    <a:gd name="connsiteY6" fmla="*/ 138777 h 569447"/>
                    <a:gd name="connsiteX7" fmla="*/ 608189 w 608189"/>
                    <a:gd name="connsiteY7" fmla="*/ 191969 h 569447"/>
                    <a:gd name="connsiteX8" fmla="*/ 608189 w 608189"/>
                    <a:gd name="connsiteY8" fmla="*/ 492857 h 569447"/>
                    <a:gd name="connsiteX9" fmla="*/ 532964 w 608189"/>
                    <a:gd name="connsiteY9" fmla="*/ 568082 h 569447"/>
                    <a:gd name="connsiteX10" fmla="*/ 372955 w 608189"/>
                    <a:gd name="connsiteY10" fmla="*/ 568082 h 569447"/>
                    <a:gd name="connsiteX11" fmla="*/ 194714 w 608189"/>
                    <a:gd name="connsiteY11" fmla="*/ 569447 h 569447"/>
                    <a:gd name="connsiteX0" fmla="*/ 103274 w 608189"/>
                    <a:gd name="connsiteY0" fmla="*/ 478007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0" fmla="*/ 0 w 608189"/>
                    <a:gd name="connsiteY0" fmla="*/ 195128 h 568082"/>
                    <a:gd name="connsiteX1" fmla="*/ 0 w 608189"/>
                    <a:gd name="connsiteY1" fmla="*/ 75225 h 568082"/>
                    <a:gd name="connsiteX2" fmla="*/ 75225 w 608189"/>
                    <a:gd name="connsiteY2" fmla="*/ 0 h 568082"/>
                    <a:gd name="connsiteX3" fmla="*/ 416220 w 608189"/>
                    <a:gd name="connsiteY3" fmla="*/ 0 h 568082"/>
                    <a:gd name="connsiteX4" fmla="*/ 469413 w 608189"/>
                    <a:gd name="connsiteY4" fmla="*/ 22033 h 568082"/>
                    <a:gd name="connsiteX5" fmla="*/ 586157 w 608189"/>
                    <a:gd name="connsiteY5" fmla="*/ 138777 h 568082"/>
                    <a:gd name="connsiteX6" fmla="*/ 608189 w 608189"/>
                    <a:gd name="connsiteY6" fmla="*/ 191969 h 568082"/>
                    <a:gd name="connsiteX7" fmla="*/ 608189 w 608189"/>
                    <a:gd name="connsiteY7" fmla="*/ 492857 h 568082"/>
                    <a:gd name="connsiteX8" fmla="*/ 532964 w 608189"/>
                    <a:gd name="connsiteY8" fmla="*/ 568082 h 568082"/>
                    <a:gd name="connsiteX9" fmla="*/ 372955 w 608189"/>
                    <a:gd name="connsiteY9" fmla="*/ 568082 h 568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8189" h="568082">
                      <a:moveTo>
                        <a:pt x="0" y="195128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36993" y="0"/>
                        <a:pt x="455799" y="8420"/>
                        <a:pt x="469413" y="22033"/>
                      </a:cubicBezTo>
                      <a:cubicBezTo>
                        <a:pt x="497736" y="45162"/>
                        <a:pt x="563028" y="110454"/>
                        <a:pt x="586157" y="138777"/>
                      </a:cubicBezTo>
                      <a:cubicBezTo>
                        <a:pt x="599769" y="152390"/>
                        <a:pt x="608189" y="171196"/>
                        <a:pt x="608189" y="191969"/>
                      </a:cubicBezTo>
                      <a:lnTo>
                        <a:pt x="608189" y="492857"/>
                      </a:lnTo>
                      <a:cubicBezTo>
                        <a:pt x="608189" y="534403"/>
                        <a:pt x="574510" y="568082"/>
                        <a:pt x="532964" y="568082"/>
                      </a:cubicBezTo>
                      <a:lnTo>
                        <a:pt x="372955" y="568082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0" name="フリーフォーム: 図形 729">
                  <a:extLst>
                    <a:ext uri="{FF2B5EF4-FFF2-40B4-BE49-F238E27FC236}">
                      <a16:creationId xmlns:a16="http://schemas.microsoft.com/office/drawing/2014/main" id="{04F425BD-9420-40B0-9100-80B535F3AD74}"/>
                    </a:ext>
                  </a:extLst>
                </p:cNvPr>
                <p:cNvSpPr/>
                <p:nvPr/>
              </p:nvSpPr>
              <p:spPr>
                <a:xfrm rot="18900000">
                  <a:off x="8502365" y="4301909"/>
                  <a:ext cx="255938" cy="451338"/>
                </a:xfrm>
                <a:custGeom>
                  <a:avLst/>
                  <a:gdLst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120175 h 451338"/>
                    <a:gd name="connsiteX10" fmla="*/ 235507 w 491445"/>
                    <a:gd name="connsiteY10" fmla="*/ 0 h 451338"/>
                    <a:gd name="connsiteX11" fmla="*/ 416220 w 491445"/>
                    <a:gd name="connsiteY11" fmla="*/ 0 h 451338"/>
                    <a:gd name="connsiteX12" fmla="*/ 469413 w 491445"/>
                    <a:gd name="connsiteY12" fmla="*/ 22033 h 451338"/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0 h 451338"/>
                    <a:gd name="connsiteX10" fmla="*/ 416220 w 491445"/>
                    <a:gd name="connsiteY10" fmla="*/ 0 h 451338"/>
                    <a:gd name="connsiteX11" fmla="*/ 469413 w 491445"/>
                    <a:gd name="connsiteY11" fmla="*/ 22033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11" fmla="*/ 251722 w 491445"/>
                    <a:gd name="connsiteY11" fmla="*/ 286840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9" fmla="*/ 273 w 491445"/>
                    <a:gd name="connsiteY9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0" fmla="*/ 0 w 255938"/>
                    <a:gd name="connsiteY0" fmla="*/ 0 h 451338"/>
                    <a:gd name="connsiteX1" fmla="*/ 180713 w 255938"/>
                    <a:gd name="connsiteY1" fmla="*/ 0 h 451338"/>
                    <a:gd name="connsiteX2" fmla="*/ 233906 w 255938"/>
                    <a:gd name="connsiteY2" fmla="*/ 22033 h 451338"/>
                    <a:gd name="connsiteX3" fmla="*/ 255938 w 255938"/>
                    <a:gd name="connsiteY3" fmla="*/ 75225 h 451338"/>
                    <a:gd name="connsiteX4" fmla="*/ 255938 w 255938"/>
                    <a:gd name="connsiteY4" fmla="*/ 376113 h 451338"/>
                    <a:gd name="connsiteX5" fmla="*/ 180713 w 255938"/>
                    <a:gd name="connsiteY5" fmla="*/ 451338 h 451338"/>
                    <a:gd name="connsiteX6" fmla="*/ 20704 w 255938"/>
                    <a:gd name="connsiteY6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5938" h="451338">
                      <a:moveTo>
                        <a:pt x="0" y="0"/>
                      </a:moveTo>
                      <a:lnTo>
                        <a:pt x="180713" y="0"/>
                      </a:lnTo>
                      <a:cubicBezTo>
                        <a:pt x="201486" y="0"/>
                        <a:pt x="220292" y="8420"/>
                        <a:pt x="233906" y="22033"/>
                      </a:cubicBezTo>
                      <a:cubicBezTo>
                        <a:pt x="247518" y="35646"/>
                        <a:pt x="255938" y="54452"/>
                        <a:pt x="255938" y="75225"/>
                      </a:cubicBezTo>
                      <a:lnTo>
                        <a:pt x="255938" y="376113"/>
                      </a:lnTo>
                      <a:cubicBezTo>
                        <a:pt x="255938" y="417659"/>
                        <a:pt x="222259" y="451338"/>
                        <a:pt x="180713" y="451338"/>
                      </a:cubicBezTo>
                      <a:lnTo>
                        <a:pt x="20704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56" name="グループ化 655">
                <a:extLst>
                  <a:ext uri="{FF2B5EF4-FFF2-40B4-BE49-F238E27FC236}">
                    <a16:creationId xmlns:a16="http://schemas.microsoft.com/office/drawing/2014/main" id="{00896A3E-452A-4D0E-808D-7A9782E796FA}"/>
                  </a:ext>
                </a:extLst>
              </p:cNvPr>
              <p:cNvGrpSpPr/>
              <p:nvPr/>
            </p:nvGrpSpPr>
            <p:grpSpPr>
              <a:xfrm>
                <a:off x="890949" y="3739855"/>
                <a:ext cx="209601" cy="204357"/>
                <a:chOff x="8160423" y="4301909"/>
                <a:chExt cx="608189" cy="592973"/>
              </a:xfrm>
            </p:grpSpPr>
            <p:sp>
              <p:nvSpPr>
                <p:cNvPr id="727" name="フリーフォーム: 図形 726">
                  <a:extLst>
                    <a:ext uri="{FF2B5EF4-FFF2-40B4-BE49-F238E27FC236}">
                      <a16:creationId xmlns:a16="http://schemas.microsoft.com/office/drawing/2014/main" id="{420ABF55-5A60-40E0-848A-8FE28FE62583}"/>
                    </a:ext>
                  </a:extLst>
                </p:cNvPr>
                <p:cNvSpPr/>
                <p:nvPr/>
              </p:nvSpPr>
              <p:spPr>
                <a:xfrm rot="18900000">
                  <a:off x="8160423" y="4326800"/>
                  <a:ext cx="608189" cy="568082"/>
                </a:xfrm>
                <a:custGeom>
                  <a:avLst/>
                  <a:gdLst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491445 w 608189"/>
                    <a:gd name="connsiteY2" fmla="*/ 116744 h 568082"/>
                    <a:gd name="connsiteX3" fmla="*/ 532964 w 608189"/>
                    <a:gd name="connsiteY3" fmla="*/ 116744 h 568082"/>
                    <a:gd name="connsiteX4" fmla="*/ 586157 w 608189"/>
                    <a:gd name="connsiteY4" fmla="*/ 138777 h 568082"/>
                    <a:gd name="connsiteX5" fmla="*/ 608189 w 608189"/>
                    <a:gd name="connsiteY5" fmla="*/ 191969 h 568082"/>
                    <a:gd name="connsiteX6" fmla="*/ 608189 w 608189"/>
                    <a:gd name="connsiteY6" fmla="*/ 492857 h 568082"/>
                    <a:gd name="connsiteX7" fmla="*/ 532964 w 608189"/>
                    <a:gd name="connsiteY7" fmla="*/ 568082 h 568082"/>
                    <a:gd name="connsiteX8" fmla="*/ 372955 w 608189"/>
                    <a:gd name="connsiteY8" fmla="*/ 568082 h 568082"/>
                    <a:gd name="connsiteX9" fmla="*/ 116744 w 608189"/>
                    <a:gd name="connsiteY9" fmla="*/ 311872 h 568082"/>
                    <a:gd name="connsiteX10" fmla="*/ 116744 w 608189"/>
                    <a:gd name="connsiteY10" fmla="*/ 311871 h 568082"/>
                    <a:gd name="connsiteX11" fmla="*/ 0 w 608189"/>
                    <a:gd name="connsiteY11" fmla="*/ 195128 h 568082"/>
                    <a:gd name="connsiteX12" fmla="*/ 0 w 608189"/>
                    <a:gd name="connsiteY12" fmla="*/ 75225 h 568082"/>
                    <a:gd name="connsiteX13" fmla="*/ 75225 w 608189"/>
                    <a:gd name="connsiteY13" fmla="*/ 0 h 568082"/>
                    <a:gd name="connsiteX14" fmla="*/ 416220 w 608189"/>
                    <a:gd name="connsiteY14" fmla="*/ 0 h 568082"/>
                    <a:gd name="connsiteX15" fmla="*/ 469413 w 608189"/>
                    <a:gd name="connsiteY15" fmla="*/ 22033 h 568082"/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532964 w 608189"/>
                    <a:gd name="connsiteY2" fmla="*/ 116744 h 568082"/>
                    <a:gd name="connsiteX3" fmla="*/ 586157 w 608189"/>
                    <a:gd name="connsiteY3" fmla="*/ 138777 h 568082"/>
                    <a:gd name="connsiteX4" fmla="*/ 608189 w 608189"/>
                    <a:gd name="connsiteY4" fmla="*/ 191969 h 568082"/>
                    <a:gd name="connsiteX5" fmla="*/ 608189 w 608189"/>
                    <a:gd name="connsiteY5" fmla="*/ 492857 h 568082"/>
                    <a:gd name="connsiteX6" fmla="*/ 532964 w 608189"/>
                    <a:gd name="connsiteY6" fmla="*/ 568082 h 568082"/>
                    <a:gd name="connsiteX7" fmla="*/ 372955 w 608189"/>
                    <a:gd name="connsiteY7" fmla="*/ 568082 h 568082"/>
                    <a:gd name="connsiteX8" fmla="*/ 116744 w 608189"/>
                    <a:gd name="connsiteY8" fmla="*/ 311872 h 568082"/>
                    <a:gd name="connsiteX9" fmla="*/ 116744 w 608189"/>
                    <a:gd name="connsiteY9" fmla="*/ 311871 h 568082"/>
                    <a:gd name="connsiteX10" fmla="*/ 0 w 608189"/>
                    <a:gd name="connsiteY10" fmla="*/ 195128 h 568082"/>
                    <a:gd name="connsiteX11" fmla="*/ 0 w 608189"/>
                    <a:gd name="connsiteY11" fmla="*/ 75225 h 568082"/>
                    <a:gd name="connsiteX12" fmla="*/ 75225 w 608189"/>
                    <a:gd name="connsiteY12" fmla="*/ 0 h 568082"/>
                    <a:gd name="connsiteX13" fmla="*/ 416220 w 608189"/>
                    <a:gd name="connsiteY13" fmla="*/ 0 h 568082"/>
                    <a:gd name="connsiteX14" fmla="*/ 469413 w 608189"/>
                    <a:gd name="connsiteY14" fmla="*/ 22033 h 568082"/>
                    <a:gd name="connsiteX0" fmla="*/ 469413 w 608189"/>
                    <a:gd name="connsiteY0" fmla="*/ 22033 h 568082"/>
                    <a:gd name="connsiteX1" fmla="*/ 532964 w 608189"/>
                    <a:gd name="connsiteY1" fmla="*/ 116744 h 568082"/>
                    <a:gd name="connsiteX2" fmla="*/ 586157 w 608189"/>
                    <a:gd name="connsiteY2" fmla="*/ 138777 h 568082"/>
                    <a:gd name="connsiteX3" fmla="*/ 608189 w 608189"/>
                    <a:gd name="connsiteY3" fmla="*/ 191969 h 568082"/>
                    <a:gd name="connsiteX4" fmla="*/ 608189 w 608189"/>
                    <a:gd name="connsiteY4" fmla="*/ 492857 h 568082"/>
                    <a:gd name="connsiteX5" fmla="*/ 532964 w 608189"/>
                    <a:gd name="connsiteY5" fmla="*/ 568082 h 568082"/>
                    <a:gd name="connsiteX6" fmla="*/ 372955 w 608189"/>
                    <a:gd name="connsiteY6" fmla="*/ 568082 h 568082"/>
                    <a:gd name="connsiteX7" fmla="*/ 116744 w 608189"/>
                    <a:gd name="connsiteY7" fmla="*/ 311872 h 568082"/>
                    <a:gd name="connsiteX8" fmla="*/ 116744 w 608189"/>
                    <a:gd name="connsiteY8" fmla="*/ 311871 h 568082"/>
                    <a:gd name="connsiteX9" fmla="*/ 0 w 608189"/>
                    <a:gd name="connsiteY9" fmla="*/ 195128 h 568082"/>
                    <a:gd name="connsiteX10" fmla="*/ 0 w 608189"/>
                    <a:gd name="connsiteY10" fmla="*/ 75225 h 568082"/>
                    <a:gd name="connsiteX11" fmla="*/ 75225 w 608189"/>
                    <a:gd name="connsiteY11" fmla="*/ 0 h 568082"/>
                    <a:gd name="connsiteX12" fmla="*/ 416220 w 608189"/>
                    <a:gd name="connsiteY12" fmla="*/ 0 h 568082"/>
                    <a:gd name="connsiteX13" fmla="*/ 469413 w 608189"/>
                    <a:gd name="connsiteY13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16744 w 608189"/>
                    <a:gd name="connsiteY7" fmla="*/ 311871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34704 w 608189"/>
                    <a:gd name="connsiteY7" fmla="*/ 482496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03274 w 608189"/>
                    <a:gd name="connsiteY6" fmla="*/ 478007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103274 w 608189"/>
                    <a:gd name="connsiteY0" fmla="*/ 478007 h 569447"/>
                    <a:gd name="connsiteX1" fmla="*/ 0 w 608189"/>
                    <a:gd name="connsiteY1" fmla="*/ 195128 h 569447"/>
                    <a:gd name="connsiteX2" fmla="*/ 0 w 608189"/>
                    <a:gd name="connsiteY2" fmla="*/ 75225 h 569447"/>
                    <a:gd name="connsiteX3" fmla="*/ 75225 w 608189"/>
                    <a:gd name="connsiteY3" fmla="*/ 0 h 569447"/>
                    <a:gd name="connsiteX4" fmla="*/ 416220 w 608189"/>
                    <a:gd name="connsiteY4" fmla="*/ 0 h 569447"/>
                    <a:gd name="connsiteX5" fmla="*/ 469413 w 608189"/>
                    <a:gd name="connsiteY5" fmla="*/ 22033 h 569447"/>
                    <a:gd name="connsiteX6" fmla="*/ 586157 w 608189"/>
                    <a:gd name="connsiteY6" fmla="*/ 138777 h 569447"/>
                    <a:gd name="connsiteX7" fmla="*/ 608189 w 608189"/>
                    <a:gd name="connsiteY7" fmla="*/ 191969 h 569447"/>
                    <a:gd name="connsiteX8" fmla="*/ 608189 w 608189"/>
                    <a:gd name="connsiteY8" fmla="*/ 492857 h 569447"/>
                    <a:gd name="connsiteX9" fmla="*/ 532964 w 608189"/>
                    <a:gd name="connsiteY9" fmla="*/ 568082 h 569447"/>
                    <a:gd name="connsiteX10" fmla="*/ 372955 w 608189"/>
                    <a:gd name="connsiteY10" fmla="*/ 568082 h 569447"/>
                    <a:gd name="connsiteX11" fmla="*/ 194714 w 608189"/>
                    <a:gd name="connsiteY11" fmla="*/ 569447 h 569447"/>
                    <a:gd name="connsiteX0" fmla="*/ 103274 w 608189"/>
                    <a:gd name="connsiteY0" fmla="*/ 478007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0" fmla="*/ 0 w 608189"/>
                    <a:gd name="connsiteY0" fmla="*/ 195128 h 568082"/>
                    <a:gd name="connsiteX1" fmla="*/ 0 w 608189"/>
                    <a:gd name="connsiteY1" fmla="*/ 75225 h 568082"/>
                    <a:gd name="connsiteX2" fmla="*/ 75225 w 608189"/>
                    <a:gd name="connsiteY2" fmla="*/ 0 h 568082"/>
                    <a:gd name="connsiteX3" fmla="*/ 416220 w 608189"/>
                    <a:gd name="connsiteY3" fmla="*/ 0 h 568082"/>
                    <a:gd name="connsiteX4" fmla="*/ 469413 w 608189"/>
                    <a:gd name="connsiteY4" fmla="*/ 22033 h 568082"/>
                    <a:gd name="connsiteX5" fmla="*/ 586157 w 608189"/>
                    <a:gd name="connsiteY5" fmla="*/ 138777 h 568082"/>
                    <a:gd name="connsiteX6" fmla="*/ 608189 w 608189"/>
                    <a:gd name="connsiteY6" fmla="*/ 191969 h 568082"/>
                    <a:gd name="connsiteX7" fmla="*/ 608189 w 608189"/>
                    <a:gd name="connsiteY7" fmla="*/ 492857 h 568082"/>
                    <a:gd name="connsiteX8" fmla="*/ 532964 w 608189"/>
                    <a:gd name="connsiteY8" fmla="*/ 568082 h 568082"/>
                    <a:gd name="connsiteX9" fmla="*/ 372955 w 608189"/>
                    <a:gd name="connsiteY9" fmla="*/ 568082 h 568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8189" h="568082">
                      <a:moveTo>
                        <a:pt x="0" y="195128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36993" y="0"/>
                        <a:pt x="455799" y="8420"/>
                        <a:pt x="469413" y="22033"/>
                      </a:cubicBezTo>
                      <a:cubicBezTo>
                        <a:pt x="497736" y="45162"/>
                        <a:pt x="563028" y="110454"/>
                        <a:pt x="586157" y="138777"/>
                      </a:cubicBezTo>
                      <a:cubicBezTo>
                        <a:pt x="599769" y="152390"/>
                        <a:pt x="608189" y="171196"/>
                        <a:pt x="608189" y="191969"/>
                      </a:cubicBezTo>
                      <a:lnTo>
                        <a:pt x="608189" y="492857"/>
                      </a:lnTo>
                      <a:cubicBezTo>
                        <a:pt x="608189" y="534403"/>
                        <a:pt x="574510" y="568082"/>
                        <a:pt x="532964" y="568082"/>
                      </a:cubicBezTo>
                      <a:lnTo>
                        <a:pt x="372955" y="568082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8" name="フリーフォーム: 図形 727">
                  <a:extLst>
                    <a:ext uri="{FF2B5EF4-FFF2-40B4-BE49-F238E27FC236}">
                      <a16:creationId xmlns:a16="http://schemas.microsoft.com/office/drawing/2014/main" id="{2F62B443-E286-4234-89B1-77E632343999}"/>
                    </a:ext>
                  </a:extLst>
                </p:cNvPr>
                <p:cNvSpPr/>
                <p:nvPr/>
              </p:nvSpPr>
              <p:spPr>
                <a:xfrm rot="18900000">
                  <a:off x="8502365" y="4301909"/>
                  <a:ext cx="255938" cy="451338"/>
                </a:xfrm>
                <a:custGeom>
                  <a:avLst/>
                  <a:gdLst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120175 h 451338"/>
                    <a:gd name="connsiteX10" fmla="*/ 235507 w 491445"/>
                    <a:gd name="connsiteY10" fmla="*/ 0 h 451338"/>
                    <a:gd name="connsiteX11" fmla="*/ 416220 w 491445"/>
                    <a:gd name="connsiteY11" fmla="*/ 0 h 451338"/>
                    <a:gd name="connsiteX12" fmla="*/ 469413 w 491445"/>
                    <a:gd name="connsiteY12" fmla="*/ 22033 h 451338"/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0 h 451338"/>
                    <a:gd name="connsiteX10" fmla="*/ 416220 w 491445"/>
                    <a:gd name="connsiteY10" fmla="*/ 0 h 451338"/>
                    <a:gd name="connsiteX11" fmla="*/ 469413 w 491445"/>
                    <a:gd name="connsiteY11" fmla="*/ 22033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11" fmla="*/ 251722 w 491445"/>
                    <a:gd name="connsiteY11" fmla="*/ 286840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9" fmla="*/ 273 w 491445"/>
                    <a:gd name="connsiteY9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0" fmla="*/ 0 w 255938"/>
                    <a:gd name="connsiteY0" fmla="*/ 0 h 451338"/>
                    <a:gd name="connsiteX1" fmla="*/ 180713 w 255938"/>
                    <a:gd name="connsiteY1" fmla="*/ 0 h 451338"/>
                    <a:gd name="connsiteX2" fmla="*/ 233906 w 255938"/>
                    <a:gd name="connsiteY2" fmla="*/ 22033 h 451338"/>
                    <a:gd name="connsiteX3" fmla="*/ 255938 w 255938"/>
                    <a:gd name="connsiteY3" fmla="*/ 75225 h 451338"/>
                    <a:gd name="connsiteX4" fmla="*/ 255938 w 255938"/>
                    <a:gd name="connsiteY4" fmla="*/ 376113 h 451338"/>
                    <a:gd name="connsiteX5" fmla="*/ 180713 w 255938"/>
                    <a:gd name="connsiteY5" fmla="*/ 451338 h 451338"/>
                    <a:gd name="connsiteX6" fmla="*/ 20704 w 255938"/>
                    <a:gd name="connsiteY6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5938" h="451338">
                      <a:moveTo>
                        <a:pt x="0" y="0"/>
                      </a:moveTo>
                      <a:lnTo>
                        <a:pt x="180713" y="0"/>
                      </a:lnTo>
                      <a:cubicBezTo>
                        <a:pt x="201486" y="0"/>
                        <a:pt x="220292" y="8420"/>
                        <a:pt x="233906" y="22033"/>
                      </a:cubicBezTo>
                      <a:cubicBezTo>
                        <a:pt x="247518" y="35646"/>
                        <a:pt x="255938" y="54452"/>
                        <a:pt x="255938" y="75225"/>
                      </a:cubicBezTo>
                      <a:lnTo>
                        <a:pt x="255938" y="376113"/>
                      </a:lnTo>
                      <a:cubicBezTo>
                        <a:pt x="255938" y="417659"/>
                        <a:pt x="222259" y="451338"/>
                        <a:pt x="180713" y="451338"/>
                      </a:cubicBezTo>
                      <a:lnTo>
                        <a:pt x="20704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57" name="グループ化 656">
                <a:extLst>
                  <a:ext uri="{FF2B5EF4-FFF2-40B4-BE49-F238E27FC236}">
                    <a16:creationId xmlns:a16="http://schemas.microsoft.com/office/drawing/2014/main" id="{C5B7D1B3-255B-4F4A-87D0-0C49A9844028}"/>
                  </a:ext>
                </a:extLst>
              </p:cNvPr>
              <p:cNvGrpSpPr/>
              <p:nvPr/>
            </p:nvGrpSpPr>
            <p:grpSpPr>
              <a:xfrm flipH="1">
                <a:off x="1371680" y="3625988"/>
                <a:ext cx="209601" cy="204357"/>
                <a:chOff x="8160423" y="4301909"/>
                <a:chExt cx="608189" cy="592973"/>
              </a:xfrm>
            </p:grpSpPr>
            <p:sp>
              <p:nvSpPr>
                <p:cNvPr id="725" name="フリーフォーム: 図形 724">
                  <a:extLst>
                    <a:ext uri="{FF2B5EF4-FFF2-40B4-BE49-F238E27FC236}">
                      <a16:creationId xmlns:a16="http://schemas.microsoft.com/office/drawing/2014/main" id="{72E65EDF-7155-471A-BF94-A51D0ED4419A}"/>
                    </a:ext>
                  </a:extLst>
                </p:cNvPr>
                <p:cNvSpPr/>
                <p:nvPr/>
              </p:nvSpPr>
              <p:spPr>
                <a:xfrm rot="18900000">
                  <a:off x="8160423" y="4326800"/>
                  <a:ext cx="608189" cy="568082"/>
                </a:xfrm>
                <a:custGeom>
                  <a:avLst/>
                  <a:gdLst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491445 w 608189"/>
                    <a:gd name="connsiteY2" fmla="*/ 116744 h 568082"/>
                    <a:gd name="connsiteX3" fmla="*/ 532964 w 608189"/>
                    <a:gd name="connsiteY3" fmla="*/ 116744 h 568082"/>
                    <a:gd name="connsiteX4" fmla="*/ 586157 w 608189"/>
                    <a:gd name="connsiteY4" fmla="*/ 138777 h 568082"/>
                    <a:gd name="connsiteX5" fmla="*/ 608189 w 608189"/>
                    <a:gd name="connsiteY5" fmla="*/ 191969 h 568082"/>
                    <a:gd name="connsiteX6" fmla="*/ 608189 w 608189"/>
                    <a:gd name="connsiteY6" fmla="*/ 492857 h 568082"/>
                    <a:gd name="connsiteX7" fmla="*/ 532964 w 608189"/>
                    <a:gd name="connsiteY7" fmla="*/ 568082 h 568082"/>
                    <a:gd name="connsiteX8" fmla="*/ 372955 w 608189"/>
                    <a:gd name="connsiteY8" fmla="*/ 568082 h 568082"/>
                    <a:gd name="connsiteX9" fmla="*/ 116744 w 608189"/>
                    <a:gd name="connsiteY9" fmla="*/ 311872 h 568082"/>
                    <a:gd name="connsiteX10" fmla="*/ 116744 w 608189"/>
                    <a:gd name="connsiteY10" fmla="*/ 311871 h 568082"/>
                    <a:gd name="connsiteX11" fmla="*/ 0 w 608189"/>
                    <a:gd name="connsiteY11" fmla="*/ 195128 h 568082"/>
                    <a:gd name="connsiteX12" fmla="*/ 0 w 608189"/>
                    <a:gd name="connsiteY12" fmla="*/ 75225 h 568082"/>
                    <a:gd name="connsiteX13" fmla="*/ 75225 w 608189"/>
                    <a:gd name="connsiteY13" fmla="*/ 0 h 568082"/>
                    <a:gd name="connsiteX14" fmla="*/ 416220 w 608189"/>
                    <a:gd name="connsiteY14" fmla="*/ 0 h 568082"/>
                    <a:gd name="connsiteX15" fmla="*/ 469413 w 608189"/>
                    <a:gd name="connsiteY15" fmla="*/ 22033 h 568082"/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532964 w 608189"/>
                    <a:gd name="connsiteY2" fmla="*/ 116744 h 568082"/>
                    <a:gd name="connsiteX3" fmla="*/ 586157 w 608189"/>
                    <a:gd name="connsiteY3" fmla="*/ 138777 h 568082"/>
                    <a:gd name="connsiteX4" fmla="*/ 608189 w 608189"/>
                    <a:gd name="connsiteY4" fmla="*/ 191969 h 568082"/>
                    <a:gd name="connsiteX5" fmla="*/ 608189 w 608189"/>
                    <a:gd name="connsiteY5" fmla="*/ 492857 h 568082"/>
                    <a:gd name="connsiteX6" fmla="*/ 532964 w 608189"/>
                    <a:gd name="connsiteY6" fmla="*/ 568082 h 568082"/>
                    <a:gd name="connsiteX7" fmla="*/ 372955 w 608189"/>
                    <a:gd name="connsiteY7" fmla="*/ 568082 h 568082"/>
                    <a:gd name="connsiteX8" fmla="*/ 116744 w 608189"/>
                    <a:gd name="connsiteY8" fmla="*/ 311872 h 568082"/>
                    <a:gd name="connsiteX9" fmla="*/ 116744 w 608189"/>
                    <a:gd name="connsiteY9" fmla="*/ 311871 h 568082"/>
                    <a:gd name="connsiteX10" fmla="*/ 0 w 608189"/>
                    <a:gd name="connsiteY10" fmla="*/ 195128 h 568082"/>
                    <a:gd name="connsiteX11" fmla="*/ 0 w 608189"/>
                    <a:gd name="connsiteY11" fmla="*/ 75225 h 568082"/>
                    <a:gd name="connsiteX12" fmla="*/ 75225 w 608189"/>
                    <a:gd name="connsiteY12" fmla="*/ 0 h 568082"/>
                    <a:gd name="connsiteX13" fmla="*/ 416220 w 608189"/>
                    <a:gd name="connsiteY13" fmla="*/ 0 h 568082"/>
                    <a:gd name="connsiteX14" fmla="*/ 469413 w 608189"/>
                    <a:gd name="connsiteY14" fmla="*/ 22033 h 568082"/>
                    <a:gd name="connsiteX0" fmla="*/ 469413 w 608189"/>
                    <a:gd name="connsiteY0" fmla="*/ 22033 h 568082"/>
                    <a:gd name="connsiteX1" fmla="*/ 532964 w 608189"/>
                    <a:gd name="connsiteY1" fmla="*/ 116744 h 568082"/>
                    <a:gd name="connsiteX2" fmla="*/ 586157 w 608189"/>
                    <a:gd name="connsiteY2" fmla="*/ 138777 h 568082"/>
                    <a:gd name="connsiteX3" fmla="*/ 608189 w 608189"/>
                    <a:gd name="connsiteY3" fmla="*/ 191969 h 568082"/>
                    <a:gd name="connsiteX4" fmla="*/ 608189 w 608189"/>
                    <a:gd name="connsiteY4" fmla="*/ 492857 h 568082"/>
                    <a:gd name="connsiteX5" fmla="*/ 532964 w 608189"/>
                    <a:gd name="connsiteY5" fmla="*/ 568082 h 568082"/>
                    <a:gd name="connsiteX6" fmla="*/ 372955 w 608189"/>
                    <a:gd name="connsiteY6" fmla="*/ 568082 h 568082"/>
                    <a:gd name="connsiteX7" fmla="*/ 116744 w 608189"/>
                    <a:gd name="connsiteY7" fmla="*/ 311872 h 568082"/>
                    <a:gd name="connsiteX8" fmla="*/ 116744 w 608189"/>
                    <a:gd name="connsiteY8" fmla="*/ 311871 h 568082"/>
                    <a:gd name="connsiteX9" fmla="*/ 0 w 608189"/>
                    <a:gd name="connsiteY9" fmla="*/ 195128 h 568082"/>
                    <a:gd name="connsiteX10" fmla="*/ 0 w 608189"/>
                    <a:gd name="connsiteY10" fmla="*/ 75225 h 568082"/>
                    <a:gd name="connsiteX11" fmla="*/ 75225 w 608189"/>
                    <a:gd name="connsiteY11" fmla="*/ 0 h 568082"/>
                    <a:gd name="connsiteX12" fmla="*/ 416220 w 608189"/>
                    <a:gd name="connsiteY12" fmla="*/ 0 h 568082"/>
                    <a:gd name="connsiteX13" fmla="*/ 469413 w 608189"/>
                    <a:gd name="connsiteY13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16744 w 608189"/>
                    <a:gd name="connsiteY7" fmla="*/ 311871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11" fmla="*/ 116744 w 608189"/>
                    <a:gd name="connsiteY11" fmla="*/ 311872 h 568082"/>
                    <a:gd name="connsiteX12" fmla="*/ 208184 w 608189"/>
                    <a:gd name="connsiteY12" fmla="*/ 403311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11" fmla="*/ 116744 w 608189"/>
                    <a:gd name="connsiteY11" fmla="*/ 311872 h 568082"/>
                    <a:gd name="connsiteX12" fmla="*/ 100421 w 608189"/>
                    <a:gd name="connsiteY12" fmla="*/ 529034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11" fmla="*/ 116744 w 608189"/>
                    <a:gd name="connsiteY11" fmla="*/ 311872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11" fmla="*/ 103274 w 608189"/>
                    <a:gd name="connsiteY11" fmla="*/ 325343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0" fmla="*/ 0 w 608189"/>
                    <a:gd name="connsiteY0" fmla="*/ 195128 h 568082"/>
                    <a:gd name="connsiteX1" fmla="*/ 0 w 608189"/>
                    <a:gd name="connsiteY1" fmla="*/ 75225 h 568082"/>
                    <a:gd name="connsiteX2" fmla="*/ 75225 w 608189"/>
                    <a:gd name="connsiteY2" fmla="*/ 0 h 568082"/>
                    <a:gd name="connsiteX3" fmla="*/ 416220 w 608189"/>
                    <a:gd name="connsiteY3" fmla="*/ 0 h 568082"/>
                    <a:gd name="connsiteX4" fmla="*/ 469413 w 608189"/>
                    <a:gd name="connsiteY4" fmla="*/ 22033 h 568082"/>
                    <a:gd name="connsiteX5" fmla="*/ 586157 w 608189"/>
                    <a:gd name="connsiteY5" fmla="*/ 138777 h 568082"/>
                    <a:gd name="connsiteX6" fmla="*/ 608189 w 608189"/>
                    <a:gd name="connsiteY6" fmla="*/ 191969 h 568082"/>
                    <a:gd name="connsiteX7" fmla="*/ 608189 w 608189"/>
                    <a:gd name="connsiteY7" fmla="*/ 492857 h 568082"/>
                    <a:gd name="connsiteX8" fmla="*/ 532964 w 608189"/>
                    <a:gd name="connsiteY8" fmla="*/ 568082 h 568082"/>
                    <a:gd name="connsiteX9" fmla="*/ 372955 w 608189"/>
                    <a:gd name="connsiteY9" fmla="*/ 568082 h 568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8189" h="568082">
                      <a:moveTo>
                        <a:pt x="0" y="195128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36993" y="0"/>
                        <a:pt x="455799" y="8420"/>
                        <a:pt x="469413" y="22033"/>
                      </a:cubicBezTo>
                      <a:cubicBezTo>
                        <a:pt x="497736" y="45162"/>
                        <a:pt x="563028" y="110454"/>
                        <a:pt x="586157" y="138777"/>
                      </a:cubicBezTo>
                      <a:cubicBezTo>
                        <a:pt x="599769" y="152390"/>
                        <a:pt x="608189" y="171196"/>
                        <a:pt x="608189" y="191969"/>
                      </a:cubicBezTo>
                      <a:lnTo>
                        <a:pt x="608189" y="492857"/>
                      </a:lnTo>
                      <a:cubicBezTo>
                        <a:pt x="608189" y="534403"/>
                        <a:pt x="574510" y="568082"/>
                        <a:pt x="532964" y="568082"/>
                      </a:cubicBezTo>
                      <a:lnTo>
                        <a:pt x="372955" y="568082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6" name="フリーフォーム: 図形 725">
                  <a:extLst>
                    <a:ext uri="{FF2B5EF4-FFF2-40B4-BE49-F238E27FC236}">
                      <a16:creationId xmlns:a16="http://schemas.microsoft.com/office/drawing/2014/main" id="{DDBF0169-E5D6-4F2F-A21E-A306E58670E6}"/>
                    </a:ext>
                  </a:extLst>
                </p:cNvPr>
                <p:cNvSpPr/>
                <p:nvPr/>
              </p:nvSpPr>
              <p:spPr>
                <a:xfrm rot="18900000">
                  <a:off x="8502365" y="4301909"/>
                  <a:ext cx="255938" cy="451338"/>
                </a:xfrm>
                <a:custGeom>
                  <a:avLst/>
                  <a:gdLst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120175 h 451338"/>
                    <a:gd name="connsiteX10" fmla="*/ 235507 w 491445"/>
                    <a:gd name="connsiteY10" fmla="*/ 0 h 451338"/>
                    <a:gd name="connsiteX11" fmla="*/ 416220 w 491445"/>
                    <a:gd name="connsiteY11" fmla="*/ 0 h 451338"/>
                    <a:gd name="connsiteX12" fmla="*/ 469413 w 491445"/>
                    <a:gd name="connsiteY12" fmla="*/ 22033 h 451338"/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0 h 451338"/>
                    <a:gd name="connsiteX10" fmla="*/ 416220 w 491445"/>
                    <a:gd name="connsiteY10" fmla="*/ 0 h 451338"/>
                    <a:gd name="connsiteX11" fmla="*/ 469413 w 491445"/>
                    <a:gd name="connsiteY11" fmla="*/ 22033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11" fmla="*/ 251722 w 491445"/>
                    <a:gd name="connsiteY11" fmla="*/ 286840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9" fmla="*/ 273 w 491445"/>
                    <a:gd name="connsiteY9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0" fmla="*/ 0 w 255938"/>
                    <a:gd name="connsiteY0" fmla="*/ 0 h 451338"/>
                    <a:gd name="connsiteX1" fmla="*/ 180713 w 255938"/>
                    <a:gd name="connsiteY1" fmla="*/ 0 h 451338"/>
                    <a:gd name="connsiteX2" fmla="*/ 233906 w 255938"/>
                    <a:gd name="connsiteY2" fmla="*/ 22033 h 451338"/>
                    <a:gd name="connsiteX3" fmla="*/ 255938 w 255938"/>
                    <a:gd name="connsiteY3" fmla="*/ 75225 h 451338"/>
                    <a:gd name="connsiteX4" fmla="*/ 255938 w 255938"/>
                    <a:gd name="connsiteY4" fmla="*/ 376113 h 451338"/>
                    <a:gd name="connsiteX5" fmla="*/ 180713 w 255938"/>
                    <a:gd name="connsiteY5" fmla="*/ 451338 h 451338"/>
                    <a:gd name="connsiteX6" fmla="*/ 20704 w 255938"/>
                    <a:gd name="connsiteY6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5938" h="451338">
                      <a:moveTo>
                        <a:pt x="0" y="0"/>
                      </a:moveTo>
                      <a:lnTo>
                        <a:pt x="180713" y="0"/>
                      </a:lnTo>
                      <a:cubicBezTo>
                        <a:pt x="201486" y="0"/>
                        <a:pt x="220292" y="8420"/>
                        <a:pt x="233906" y="22033"/>
                      </a:cubicBezTo>
                      <a:cubicBezTo>
                        <a:pt x="247518" y="35646"/>
                        <a:pt x="255938" y="54452"/>
                        <a:pt x="255938" y="75225"/>
                      </a:cubicBezTo>
                      <a:lnTo>
                        <a:pt x="255938" y="376113"/>
                      </a:lnTo>
                      <a:cubicBezTo>
                        <a:pt x="255938" y="417659"/>
                        <a:pt x="222259" y="451338"/>
                        <a:pt x="180713" y="451338"/>
                      </a:cubicBezTo>
                      <a:lnTo>
                        <a:pt x="20704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58" name="グループ化 657">
                <a:extLst>
                  <a:ext uri="{FF2B5EF4-FFF2-40B4-BE49-F238E27FC236}">
                    <a16:creationId xmlns:a16="http://schemas.microsoft.com/office/drawing/2014/main" id="{6F13114B-9F34-4919-8928-F506107ED6CE}"/>
                  </a:ext>
                </a:extLst>
              </p:cNvPr>
              <p:cNvGrpSpPr/>
              <p:nvPr/>
            </p:nvGrpSpPr>
            <p:grpSpPr>
              <a:xfrm flipH="1">
                <a:off x="1832862" y="4250175"/>
                <a:ext cx="209601" cy="204357"/>
                <a:chOff x="8160423" y="4301909"/>
                <a:chExt cx="608189" cy="592973"/>
              </a:xfrm>
            </p:grpSpPr>
            <p:sp>
              <p:nvSpPr>
                <p:cNvPr id="723" name="フリーフォーム: 図形 722">
                  <a:extLst>
                    <a:ext uri="{FF2B5EF4-FFF2-40B4-BE49-F238E27FC236}">
                      <a16:creationId xmlns:a16="http://schemas.microsoft.com/office/drawing/2014/main" id="{CB518E0F-AD98-4CC3-A773-854469253921}"/>
                    </a:ext>
                  </a:extLst>
                </p:cNvPr>
                <p:cNvSpPr/>
                <p:nvPr/>
              </p:nvSpPr>
              <p:spPr>
                <a:xfrm rot="18900000">
                  <a:off x="8160423" y="4326800"/>
                  <a:ext cx="608189" cy="568082"/>
                </a:xfrm>
                <a:custGeom>
                  <a:avLst/>
                  <a:gdLst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491445 w 608189"/>
                    <a:gd name="connsiteY2" fmla="*/ 116744 h 568082"/>
                    <a:gd name="connsiteX3" fmla="*/ 532964 w 608189"/>
                    <a:gd name="connsiteY3" fmla="*/ 116744 h 568082"/>
                    <a:gd name="connsiteX4" fmla="*/ 586157 w 608189"/>
                    <a:gd name="connsiteY4" fmla="*/ 138777 h 568082"/>
                    <a:gd name="connsiteX5" fmla="*/ 608189 w 608189"/>
                    <a:gd name="connsiteY5" fmla="*/ 191969 h 568082"/>
                    <a:gd name="connsiteX6" fmla="*/ 608189 w 608189"/>
                    <a:gd name="connsiteY6" fmla="*/ 492857 h 568082"/>
                    <a:gd name="connsiteX7" fmla="*/ 532964 w 608189"/>
                    <a:gd name="connsiteY7" fmla="*/ 568082 h 568082"/>
                    <a:gd name="connsiteX8" fmla="*/ 372955 w 608189"/>
                    <a:gd name="connsiteY8" fmla="*/ 568082 h 568082"/>
                    <a:gd name="connsiteX9" fmla="*/ 116744 w 608189"/>
                    <a:gd name="connsiteY9" fmla="*/ 311872 h 568082"/>
                    <a:gd name="connsiteX10" fmla="*/ 116744 w 608189"/>
                    <a:gd name="connsiteY10" fmla="*/ 311871 h 568082"/>
                    <a:gd name="connsiteX11" fmla="*/ 0 w 608189"/>
                    <a:gd name="connsiteY11" fmla="*/ 195128 h 568082"/>
                    <a:gd name="connsiteX12" fmla="*/ 0 w 608189"/>
                    <a:gd name="connsiteY12" fmla="*/ 75225 h 568082"/>
                    <a:gd name="connsiteX13" fmla="*/ 75225 w 608189"/>
                    <a:gd name="connsiteY13" fmla="*/ 0 h 568082"/>
                    <a:gd name="connsiteX14" fmla="*/ 416220 w 608189"/>
                    <a:gd name="connsiteY14" fmla="*/ 0 h 568082"/>
                    <a:gd name="connsiteX15" fmla="*/ 469413 w 608189"/>
                    <a:gd name="connsiteY15" fmla="*/ 22033 h 568082"/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532964 w 608189"/>
                    <a:gd name="connsiteY2" fmla="*/ 116744 h 568082"/>
                    <a:gd name="connsiteX3" fmla="*/ 586157 w 608189"/>
                    <a:gd name="connsiteY3" fmla="*/ 138777 h 568082"/>
                    <a:gd name="connsiteX4" fmla="*/ 608189 w 608189"/>
                    <a:gd name="connsiteY4" fmla="*/ 191969 h 568082"/>
                    <a:gd name="connsiteX5" fmla="*/ 608189 w 608189"/>
                    <a:gd name="connsiteY5" fmla="*/ 492857 h 568082"/>
                    <a:gd name="connsiteX6" fmla="*/ 532964 w 608189"/>
                    <a:gd name="connsiteY6" fmla="*/ 568082 h 568082"/>
                    <a:gd name="connsiteX7" fmla="*/ 372955 w 608189"/>
                    <a:gd name="connsiteY7" fmla="*/ 568082 h 568082"/>
                    <a:gd name="connsiteX8" fmla="*/ 116744 w 608189"/>
                    <a:gd name="connsiteY8" fmla="*/ 311872 h 568082"/>
                    <a:gd name="connsiteX9" fmla="*/ 116744 w 608189"/>
                    <a:gd name="connsiteY9" fmla="*/ 311871 h 568082"/>
                    <a:gd name="connsiteX10" fmla="*/ 0 w 608189"/>
                    <a:gd name="connsiteY10" fmla="*/ 195128 h 568082"/>
                    <a:gd name="connsiteX11" fmla="*/ 0 w 608189"/>
                    <a:gd name="connsiteY11" fmla="*/ 75225 h 568082"/>
                    <a:gd name="connsiteX12" fmla="*/ 75225 w 608189"/>
                    <a:gd name="connsiteY12" fmla="*/ 0 h 568082"/>
                    <a:gd name="connsiteX13" fmla="*/ 416220 w 608189"/>
                    <a:gd name="connsiteY13" fmla="*/ 0 h 568082"/>
                    <a:gd name="connsiteX14" fmla="*/ 469413 w 608189"/>
                    <a:gd name="connsiteY14" fmla="*/ 22033 h 568082"/>
                    <a:gd name="connsiteX0" fmla="*/ 469413 w 608189"/>
                    <a:gd name="connsiteY0" fmla="*/ 22033 h 568082"/>
                    <a:gd name="connsiteX1" fmla="*/ 532964 w 608189"/>
                    <a:gd name="connsiteY1" fmla="*/ 116744 h 568082"/>
                    <a:gd name="connsiteX2" fmla="*/ 586157 w 608189"/>
                    <a:gd name="connsiteY2" fmla="*/ 138777 h 568082"/>
                    <a:gd name="connsiteX3" fmla="*/ 608189 w 608189"/>
                    <a:gd name="connsiteY3" fmla="*/ 191969 h 568082"/>
                    <a:gd name="connsiteX4" fmla="*/ 608189 w 608189"/>
                    <a:gd name="connsiteY4" fmla="*/ 492857 h 568082"/>
                    <a:gd name="connsiteX5" fmla="*/ 532964 w 608189"/>
                    <a:gd name="connsiteY5" fmla="*/ 568082 h 568082"/>
                    <a:gd name="connsiteX6" fmla="*/ 372955 w 608189"/>
                    <a:gd name="connsiteY6" fmla="*/ 568082 h 568082"/>
                    <a:gd name="connsiteX7" fmla="*/ 116744 w 608189"/>
                    <a:gd name="connsiteY7" fmla="*/ 311872 h 568082"/>
                    <a:gd name="connsiteX8" fmla="*/ 116744 w 608189"/>
                    <a:gd name="connsiteY8" fmla="*/ 311871 h 568082"/>
                    <a:gd name="connsiteX9" fmla="*/ 0 w 608189"/>
                    <a:gd name="connsiteY9" fmla="*/ 195128 h 568082"/>
                    <a:gd name="connsiteX10" fmla="*/ 0 w 608189"/>
                    <a:gd name="connsiteY10" fmla="*/ 75225 h 568082"/>
                    <a:gd name="connsiteX11" fmla="*/ 75225 w 608189"/>
                    <a:gd name="connsiteY11" fmla="*/ 0 h 568082"/>
                    <a:gd name="connsiteX12" fmla="*/ 416220 w 608189"/>
                    <a:gd name="connsiteY12" fmla="*/ 0 h 568082"/>
                    <a:gd name="connsiteX13" fmla="*/ 469413 w 608189"/>
                    <a:gd name="connsiteY13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16744 w 608189"/>
                    <a:gd name="connsiteY7" fmla="*/ 311871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11" fmla="*/ 116744 w 608189"/>
                    <a:gd name="connsiteY11" fmla="*/ 311872 h 568082"/>
                    <a:gd name="connsiteX12" fmla="*/ 208184 w 608189"/>
                    <a:gd name="connsiteY12" fmla="*/ 403311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11" fmla="*/ 116744 w 608189"/>
                    <a:gd name="connsiteY11" fmla="*/ 311872 h 568082"/>
                    <a:gd name="connsiteX12" fmla="*/ 100421 w 608189"/>
                    <a:gd name="connsiteY12" fmla="*/ 529034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11" fmla="*/ 116744 w 608189"/>
                    <a:gd name="connsiteY11" fmla="*/ 311872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11" fmla="*/ 103274 w 608189"/>
                    <a:gd name="connsiteY11" fmla="*/ 325343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0" fmla="*/ 0 w 608189"/>
                    <a:gd name="connsiteY0" fmla="*/ 195128 h 568082"/>
                    <a:gd name="connsiteX1" fmla="*/ 0 w 608189"/>
                    <a:gd name="connsiteY1" fmla="*/ 75225 h 568082"/>
                    <a:gd name="connsiteX2" fmla="*/ 75225 w 608189"/>
                    <a:gd name="connsiteY2" fmla="*/ 0 h 568082"/>
                    <a:gd name="connsiteX3" fmla="*/ 416220 w 608189"/>
                    <a:gd name="connsiteY3" fmla="*/ 0 h 568082"/>
                    <a:gd name="connsiteX4" fmla="*/ 469413 w 608189"/>
                    <a:gd name="connsiteY4" fmla="*/ 22033 h 568082"/>
                    <a:gd name="connsiteX5" fmla="*/ 586157 w 608189"/>
                    <a:gd name="connsiteY5" fmla="*/ 138777 h 568082"/>
                    <a:gd name="connsiteX6" fmla="*/ 608189 w 608189"/>
                    <a:gd name="connsiteY6" fmla="*/ 191969 h 568082"/>
                    <a:gd name="connsiteX7" fmla="*/ 608189 w 608189"/>
                    <a:gd name="connsiteY7" fmla="*/ 492857 h 568082"/>
                    <a:gd name="connsiteX8" fmla="*/ 532964 w 608189"/>
                    <a:gd name="connsiteY8" fmla="*/ 568082 h 568082"/>
                    <a:gd name="connsiteX9" fmla="*/ 372955 w 608189"/>
                    <a:gd name="connsiteY9" fmla="*/ 568082 h 568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8189" h="568082">
                      <a:moveTo>
                        <a:pt x="0" y="195128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36993" y="0"/>
                        <a:pt x="455799" y="8420"/>
                        <a:pt x="469413" y="22033"/>
                      </a:cubicBezTo>
                      <a:cubicBezTo>
                        <a:pt x="497736" y="45162"/>
                        <a:pt x="563028" y="110454"/>
                        <a:pt x="586157" y="138777"/>
                      </a:cubicBezTo>
                      <a:cubicBezTo>
                        <a:pt x="599769" y="152390"/>
                        <a:pt x="608189" y="171196"/>
                        <a:pt x="608189" y="191969"/>
                      </a:cubicBezTo>
                      <a:lnTo>
                        <a:pt x="608189" y="492857"/>
                      </a:lnTo>
                      <a:cubicBezTo>
                        <a:pt x="608189" y="534403"/>
                        <a:pt x="574510" y="568082"/>
                        <a:pt x="532964" y="568082"/>
                      </a:cubicBezTo>
                      <a:lnTo>
                        <a:pt x="372955" y="568082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4" name="フリーフォーム: 図形 723">
                  <a:extLst>
                    <a:ext uri="{FF2B5EF4-FFF2-40B4-BE49-F238E27FC236}">
                      <a16:creationId xmlns:a16="http://schemas.microsoft.com/office/drawing/2014/main" id="{CBBD7FDE-6FEF-4A2A-B076-078095720D1F}"/>
                    </a:ext>
                  </a:extLst>
                </p:cNvPr>
                <p:cNvSpPr/>
                <p:nvPr/>
              </p:nvSpPr>
              <p:spPr>
                <a:xfrm rot="18900000">
                  <a:off x="8502365" y="4301909"/>
                  <a:ext cx="255938" cy="451338"/>
                </a:xfrm>
                <a:custGeom>
                  <a:avLst/>
                  <a:gdLst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120175 h 451338"/>
                    <a:gd name="connsiteX10" fmla="*/ 235507 w 491445"/>
                    <a:gd name="connsiteY10" fmla="*/ 0 h 451338"/>
                    <a:gd name="connsiteX11" fmla="*/ 416220 w 491445"/>
                    <a:gd name="connsiteY11" fmla="*/ 0 h 451338"/>
                    <a:gd name="connsiteX12" fmla="*/ 469413 w 491445"/>
                    <a:gd name="connsiteY12" fmla="*/ 22033 h 451338"/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0 h 451338"/>
                    <a:gd name="connsiteX10" fmla="*/ 416220 w 491445"/>
                    <a:gd name="connsiteY10" fmla="*/ 0 h 451338"/>
                    <a:gd name="connsiteX11" fmla="*/ 469413 w 491445"/>
                    <a:gd name="connsiteY11" fmla="*/ 22033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11" fmla="*/ 251722 w 491445"/>
                    <a:gd name="connsiteY11" fmla="*/ 286840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9" fmla="*/ 273 w 491445"/>
                    <a:gd name="connsiteY9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0" fmla="*/ 0 w 255938"/>
                    <a:gd name="connsiteY0" fmla="*/ 0 h 451338"/>
                    <a:gd name="connsiteX1" fmla="*/ 180713 w 255938"/>
                    <a:gd name="connsiteY1" fmla="*/ 0 h 451338"/>
                    <a:gd name="connsiteX2" fmla="*/ 233906 w 255938"/>
                    <a:gd name="connsiteY2" fmla="*/ 22033 h 451338"/>
                    <a:gd name="connsiteX3" fmla="*/ 255938 w 255938"/>
                    <a:gd name="connsiteY3" fmla="*/ 75225 h 451338"/>
                    <a:gd name="connsiteX4" fmla="*/ 255938 w 255938"/>
                    <a:gd name="connsiteY4" fmla="*/ 376113 h 451338"/>
                    <a:gd name="connsiteX5" fmla="*/ 180713 w 255938"/>
                    <a:gd name="connsiteY5" fmla="*/ 451338 h 451338"/>
                    <a:gd name="connsiteX6" fmla="*/ 20704 w 255938"/>
                    <a:gd name="connsiteY6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5938" h="451338">
                      <a:moveTo>
                        <a:pt x="0" y="0"/>
                      </a:moveTo>
                      <a:lnTo>
                        <a:pt x="180713" y="0"/>
                      </a:lnTo>
                      <a:cubicBezTo>
                        <a:pt x="201486" y="0"/>
                        <a:pt x="220292" y="8420"/>
                        <a:pt x="233906" y="22033"/>
                      </a:cubicBezTo>
                      <a:cubicBezTo>
                        <a:pt x="247518" y="35646"/>
                        <a:pt x="255938" y="54452"/>
                        <a:pt x="255938" y="75225"/>
                      </a:cubicBezTo>
                      <a:lnTo>
                        <a:pt x="255938" y="376113"/>
                      </a:lnTo>
                      <a:cubicBezTo>
                        <a:pt x="255938" y="417659"/>
                        <a:pt x="222259" y="451338"/>
                        <a:pt x="180713" y="451338"/>
                      </a:cubicBezTo>
                      <a:lnTo>
                        <a:pt x="20704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59" name="グループ化 658">
                <a:extLst>
                  <a:ext uri="{FF2B5EF4-FFF2-40B4-BE49-F238E27FC236}">
                    <a16:creationId xmlns:a16="http://schemas.microsoft.com/office/drawing/2014/main" id="{47AB7A4E-D55B-4BD3-83A8-60A1DDED109E}"/>
                  </a:ext>
                </a:extLst>
              </p:cNvPr>
              <p:cNvGrpSpPr/>
              <p:nvPr/>
            </p:nvGrpSpPr>
            <p:grpSpPr>
              <a:xfrm>
                <a:off x="1776236" y="3221250"/>
                <a:ext cx="191020" cy="186240"/>
                <a:chOff x="8160423" y="4301909"/>
                <a:chExt cx="608189" cy="592973"/>
              </a:xfrm>
            </p:grpSpPr>
            <p:sp>
              <p:nvSpPr>
                <p:cNvPr id="721" name="フリーフォーム: 図形 720">
                  <a:extLst>
                    <a:ext uri="{FF2B5EF4-FFF2-40B4-BE49-F238E27FC236}">
                      <a16:creationId xmlns:a16="http://schemas.microsoft.com/office/drawing/2014/main" id="{0147DB93-61FB-49F0-8701-71809087DF14}"/>
                    </a:ext>
                  </a:extLst>
                </p:cNvPr>
                <p:cNvSpPr/>
                <p:nvPr/>
              </p:nvSpPr>
              <p:spPr>
                <a:xfrm rot="18900000">
                  <a:off x="8160423" y="4326800"/>
                  <a:ext cx="608189" cy="568082"/>
                </a:xfrm>
                <a:custGeom>
                  <a:avLst/>
                  <a:gdLst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491445 w 608189"/>
                    <a:gd name="connsiteY2" fmla="*/ 116744 h 568082"/>
                    <a:gd name="connsiteX3" fmla="*/ 532964 w 608189"/>
                    <a:gd name="connsiteY3" fmla="*/ 116744 h 568082"/>
                    <a:gd name="connsiteX4" fmla="*/ 586157 w 608189"/>
                    <a:gd name="connsiteY4" fmla="*/ 138777 h 568082"/>
                    <a:gd name="connsiteX5" fmla="*/ 608189 w 608189"/>
                    <a:gd name="connsiteY5" fmla="*/ 191969 h 568082"/>
                    <a:gd name="connsiteX6" fmla="*/ 608189 w 608189"/>
                    <a:gd name="connsiteY6" fmla="*/ 492857 h 568082"/>
                    <a:gd name="connsiteX7" fmla="*/ 532964 w 608189"/>
                    <a:gd name="connsiteY7" fmla="*/ 568082 h 568082"/>
                    <a:gd name="connsiteX8" fmla="*/ 372955 w 608189"/>
                    <a:gd name="connsiteY8" fmla="*/ 568082 h 568082"/>
                    <a:gd name="connsiteX9" fmla="*/ 116744 w 608189"/>
                    <a:gd name="connsiteY9" fmla="*/ 311872 h 568082"/>
                    <a:gd name="connsiteX10" fmla="*/ 116744 w 608189"/>
                    <a:gd name="connsiteY10" fmla="*/ 311871 h 568082"/>
                    <a:gd name="connsiteX11" fmla="*/ 0 w 608189"/>
                    <a:gd name="connsiteY11" fmla="*/ 195128 h 568082"/>
                    <a:gd name="connsiteX12" fmla="*/ 0 w 608189"/>
                    <a:gd name="connsiteY12" fmla="*/ 75225 h 568082"/>
                    <a:gd name="connsiteX13" fmla="*/ 75225 w 608189"/>
                    <a:gd name="connsiteY13" fmla="*/ 0 h 568082"/>
                    <a:gd name="connsiteX14" fmla="*/ 416220 w 608189"/>
                    <a:gd name="connsiteY14" fmla="*/ 0 h 568082"/>
                    <a:gd name="connsiteX15" fmla="*/ 469413 w 608189"/>
                    <a:gd name="connsiteY15" fmla="*/ 22033 h 568082"/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532964 w 608189"/>
                    <a:gd name="connsiteY2" fmla="*/ 116744 h 568082"/>
                    <a:gd name="connsiteX3" fmla="*/ 586157 w 608189"/>
                    <a:gd name="connsiteY3" fmla="*/ 138777 h 568082"/>
                    <a:gd name="connsiteX4" fmla="*/ 608189 w 608189"/>
                    <a:gd name="connsiteY4" fmla="*/ 191969 h 568082"/>
                    <a:gd name="connsiteX5" fmla="*/ 608189 w 608189"/>
                    <a:gd name="connsiteY5" fmla="*/ 492857 h 568082"/>
                    <a:gd name="connsiteX6" fmla="*/ 532964 w 608189"/>
                    <a:gd name="connsiteY6" fmla="*/ 568082 h 568082"/>
                    <a:gd name="connsiteX7" fmla="*/ 372955 w 608189"/>
                    <a:gd name="connsiteY7" fmla="*/ 568082 h 568082"/>
                    <a:gd name="connsiteX8" fmla="*/ 116744 w 608189"/>
                    <a:gd name="connsiteY8" fmla="*/ 311872 h 568082"/>
                    <a:gd name="connsiteX9" fmla="*/ 116744 w 608189"/>
                    <a:gd name="connsiteY9" fmla="*/ 311871 h 568082"/>
                    <a:gd name="connsiteX10" fmla="*/ 0 w 608189"/>
                    <a:gd name="connsiteY10" fmla="*/ 195128 h 568082"/>
                    <a:gd name="connsiteX11" fmla="*/ 0 w 608189"/>
                    <a:gd name="connsiteY11" fmla="*/ 75225 h 568082"/>
                    <a:gd name="connsiteX12" fmla="*/ 75225 w 608189"/>
                    <a:gd name="connsiteY12" fmla="*/ 0 h 568082"/>
                    <a:gd name="connsiteX13" fmla="*/ 416220 w 608189"/>
                    <a:gd name="connsiteY13" fmla="*/ 0 h 568082"/>
                    <a:gd name="connsiteX14" fmla="*/ 469413 w 608189"/>
                    <a:gd name="connsiteY14" fmla="*/ 22033 h 568082"/>
                    <a:gd name="connsiteX0" fmla="*/ 469413 w 608189"/>
                    <a:gd name="connsiteY0" fmla="*/ 22033 h 568082"/>
                    <a:gd name="connsiteX1" fmla="*/ 532964 w 608189"/>
                    <a:gd name="connsiteY1" fmla="*/ 116744 h 568082"/>
                    <a:gd name="connsiteX2" fmla="*/ 586157 w 608189"/>
                    <a:gd name="connsiteY2" fmla="*/ 138777 h 568082"/>
                    <a:gd name="connsiteX3" fmla="*/ 608189 w 608189"/>
                    <a:gd name="connsiteY3" fmla="*/ 191969 h 568082"/>
                    <a:gd name="connsiteX4" fmla="*/ 608189 w 608189"/>
                    <a:gd name="connsiteY4" fmla="*/ 492857 h 568082"/>
                    <a:gd name="connsiteX5" fmla="*/ 532964 w 608189"/>
                    <a:gd name="connsiteY5" fmla="*/ 568082 h 568082"/>
                    <a:gd name="connsiteX6" fmla="*/ 372955 w 608189"/>
                    <a:gd name="connsiteY6" fmla="*/ 568082 h 568082"/>
                    <a:gd name="connsiteX7" fmla="*/ 116744 w 608189"/>
                    <a:gd name="connsiteY7" fmla="*/ 311872 h 568082"/>
                    <a:gd name="connsiteX8" fmla="*/ 116744 w 608189"/>
                    <a:gd name="connsiteY8" fmla="*/ 311871 h 568082"/>
                    <a:gd name="connsiteX9" fmla="*/ 0 w 608189"/>
                    <a:gd name="connsiteY9" fmla="*/ 195128 h 568082"/>
                    <a:gd name="connsiteX10" fmla="*/ 0 w 608189"/>
                    <a:gd name="connsiteY10" fmla="*/ 75225 h 568082"/>
                    <a:gd name="connsiteX11" fmla="*/ 75225 w 608189"/>
                    <a:gd name="connsiteY11" fmla="*/ 0 h 568082"/>
                    <a:gd name="connsiteX12" fmla="*/ 416220 w 608189"/>
                    <a:gd name="connsiteY12" fmla="*/ 0 h 568082"/>
                    <a:gd name="connsiteX13" fmla="*/ 469413 w 608189"/>
                    <a:gd name="connsiteY13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16744 w 608189"/>
                    <a:gd name="connsiteY7" fmla="*/ 311871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34704 w 608189"/>
                    <a:gd name="connsiteY7" fmla="*/ 482496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03274 w 608189"/>
                    <a:gd name="connsiteY6" fmla="*/ 478007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103274 w 608189"/>
                    <a:gd name="connsiteY0" fmla="*/ 478007 h 569447"/>
                    <a:gd name="connsiteX1" fmla="*/ 0 w 608189"/>
                    <a:gd name="connsiteY1" fmla="*/ 195128 h 569447"/>
                    <a:gd name="connsiteX2" fmla="*/ 0 w 608189"/>
                    <a:gd name="connsiteY2" fmla="*/ 75225 h 569447"/>
                    <a:gd name="connsiteX3" fmla="*/ 75225 w 608189"/>
                    <a:gd name="connsiteY3" fmla="*/ 0 h 569447"/>
                    <a:gd name="connsiteX4" fmla="*/ 416220 w 608189"/>
                    <a:gd name="connsiteY4" fmla="*/ 0 h 569447"/>
                    <a:gd name="connsiteX5" fmla="*/ 469413 w 608189"/>
                    <a:gd name="connsiteY5" fmla="*/ 22033 h 569447"/>
                    <a:gd name="connsiteX6" fmla="*/ 586157 w 608189"/>
                    <a:gd name="connsiteY6" fmla="*/ 138777 h 569447"/>
                    <a:gd name="connsiteX7" fmla="*/ 608189 w 608189"/>
                    <a:gd name="connsiteY7" fmla="*/ 191969 h 569447"/>
                    <a:gd name="connsiteX8" fmla="*/ 608189 w 608189"/>
                    <a:gd name="connsiteY8" fmla="*/ 492857 h 569447"/>
                    <a:gd name="connsiteX9" fmla="*/ 532964 w 608189"/>
                    <a:gd name="connsiteY9" fmla="*/ 568082 h 569447"/>
                    <a:gd name="connsiteX10" fmla="*/ 372955 w 608189"/>
                    <a:gd name="connsiteY10" fmla="*/ 568082 h 569447"/>
                    <a:gd name="connsiteX11" fmla="*/ 194714 w 608189"/>
                    <a:gd name="connsiteY11" fmla="*/ 569447 h 569447"/>
                    <a:gd name="connsiteX0" fmla="*/ 103274 w 608189"/>
                    <a:gd name="connsiteY0" fmla="*/ 478007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0" fmla="*/ 0 w 608189"/>
                    <a:gd name="connsiteY0" fmla="*/ 195128 h 568082"/>
                    <a:gd name="connsiteX1" fmla="*/ 0 w 608189"/>
                    <a:gd name="connsiteY1" fmla="*/ 75225 h 568082"/>
                    <a:gd name="connsiteX2" fmla="*/ 75225 w 608189"/>
                    <a:gd name="connsiteY2" fmla="*/ 0 h 568082"/>
                    <a:gd name="connsiteX3" fmla="*/ 416220 w 608189"/>
                    <a:gd name="connsiteY3" fmla="*/ 0 h 568082"/>
                    <a:gd name="connsiteX4" fmla="*/ 469413 w 608189"/>
                    <a:gd name="connsiteY4" fmla="*/ 22033 h 568082"/>
                    <a:gd name="connsiteX5" fmla="*/ 586157 w 608189"/>
                    <a:gd name="connsiteY5" fmla="*/ 138777 h 568082"/>
                    <a:gd name="connsiteX6" fmla="*/ 608189 w 608189"/>
                    <a:gd name="connsiteY6" fmla="*/ 191969 h 568082"/>
                    <a:gd name="connsiteX7" fmla="*/ 608189 w 608189"/>
                    <a:gd name="connsiteY7" fmla="*/ 492857 h 568082"/>
                    <a:gd name="connsiteX8" fmla="*/ 532964 w 608189"/>
                    <a:gd name="connsiteY8" fmla="*/ 568082 h 568082"/>
                    <a:gd name="connsiteX9" fmla="*/ 372955 w 608189"/>
                    <a:gd name="connsiteY9" fmla="*/ 568082 h 568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8189" h="568082">
                      <a:moveTo>
                        <a:pt x="0" y="195128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36993" y="0"/>
                        <a:pt x="455799" y="8420"/>
                        <a:pt x="469413" y="22033"/>
                      </a:cubicBezTo>
                      <a:cubicBezTo>
                        <a:pt x="497736" y="45162"/>
                        <a:pt x="563028" y="110454"/>
                        <a:pt x="586157" y="138777"/>
                      </a:cubicBezTo>
                      <a:cubicBezTo>
                        <a:pt x="599769" y="152390"/>
                        <a:pt x="608189" y="171196"/>
                        <a:pt x="608189" y="191969"/>
                      </a:cubicBezTo>
                      <a:lnTo>
                        <a:pt x="608189" y="492857"/>
                      </a:lnTo>
                      <a:cubicBezTo>
                        <a:pt x="608189" y="534403"/>
                        <a:pt x="574510" y="568082"/>
                        <a:pt x="532964" y="568082"/>
                      </a:cubicBezTo>
                      <a:lnTo>
                        <a:pt x="372955" y="568082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2" name="フリーフォーム: 図形 721">
                  <a:extLst>
                    <a:ext uri="{FF2B5EF4-FFF2-40B4-BE49-F238E27FC236}">
                      <a16:creationId xmlns:a16="http://schemas.microsoft.com/office/drawing/2014/main" id="{C03FF72F-3E85-4308-8301-CF25786E2DE7}"/>
                    </a:ext>
                  </a:extLst>
                </p:cNvPr>
                <p:cNvSpPr/>
                <p:nvPr/>
              </p:nvSpPr>
              <p:spPr>
                <a:xfrm rot="18900000">
                  <a:off x="8502365" y="4301909"/>
                  <a:ext cx="255938" cy="451338"/>
                </a:xfrm>
                <a:custGeom>
                  <a:avLst/>
                  <a:gdLst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120175 h 451338"/>
                    <a:gd name="connsiteX10" fmla="*/ 235507 w 491445"/>
                    <a:gd name="connsiteY10" fmla="*/ 0 h 451338"/>
                    <a:gd name="connsiteX11" fmla="*/ 416220 w 491445"/>
                    <a:gd name="connsiteY11" fmla="*/ 0 h 451338"/>
                    <a:gd name="connsiteX12" fmla="*/ 469413 w 491445"/>
                    <a:gd name="connsiteY12" fmla="*/ 22033 h 451338"/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0 h 451338"/>
                    <a:gd name="connsiteX10" fmla="*/ 416220 w 491445"/>
                    <a:gd name="connsiteY10" fmla="*/ 0 h 451338"/>
                    <a:gd name="connsiteX11" fmla="*/ 469413 w 491445"/>
                    <a:gd name="connsiteY11" fmla="*/ 22033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11" fmla="*/ 251722 w 491445"/>
                    <a:gd name="connsiteY11" fmla="*/ 286840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9" fmla="*/ 273 w 491445"/>
                    <a:gd name="connsiteY9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0" fmla="*/ 0 w 255938"/>
                    <a:gd name="connsiteY0" fmla="*/ 0 h 451338"/>
                    <a:gd name="connsiteX1" fmla="*/ 180713 w 255938"/>
                    <a:gd name="connsiteY1" fmla="*/ 0 h 451338"/>
                    <a:gd name="connsiteX2" fmla="*/ 233906 w 255938"/>
                    <a:gd name="connsiteY2" fmla="*/ 22033 h 451338"/>
                    <a:gd name="connsiteX3" fmla="*/ 255938 w 255938"/>
                    <a:gd name="connsiteY3" fmla="*/ 75225 h 451338"/>
                    <a:gd name="connsiteX4" fmla="*/ 255938 w 255938"/>
                    <a:gd name="connsiteY4" fmla="*/ 376113 h 451338"/>
                    <a:gd name="connsiteX5" fmla="*/ 180713 w 255938"/>
                    <a:gd name="connsiteY5" fmla="*/ 451338 h 451338"/>
                    <a:gd name="connsiteX6" fmla="*/ 20704 w 255938"/>
                    <a:gd name="connsiteY6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5938" h="451338">
                      <a:moveTo>
                        <a:pt x="0" y="0"/>
                      </a:moveTo>
                      <a:lnTo>
                        <a:pt x="180713" y="0"/>
                      </a:lnTo>
                      <a:cubicBezTo>
                        <a:pt x="201486" y="0"/>
                        <a:pt x="220292" y="8420"/>
                        <a:pt x="233906" y="22033"/>
                      </a:cubicBezTo>
                      <a:cubicBezTo>
                        <a:pt x="247518" y="35646"/>
                        <a:pt x="255938" y="54452"/>
                        <a:pt x="255938" y="75225"/>
                      </a:cubicBezTo>
                      <a:lnTo>
                        <a:pt x="255938" y="376113"/>
                      </a:lnTo>
                      <a:cubicBezTo>
                        <a:pt x="255938" y="417659"/>
                        <a:pt x="222259" y="451338"/>
                        <a:pt x="180713" y="451338"/>
                      </a:cubicBezTo>
                      <a:lnTo>
                        <a:pt x="20704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0" name="グループ化 659">
                <a:extLst>
                  <a:ext uri="{FF2B5EF4-FFF2-40B4-BE49-F238E27FC236}">
                    <a16:creationId xmlns:a16="http://schemas.microsoft.com/office/drawing/2014/main" id="{83DFCC72-8BF8-404C-A244-1F06D1494E62}"/>
                  </a:ext>
                </a:extLst>
              </p:cNvPr>
              <p:cNvGrpSpPr/>
              <p:nvPr/>
            </p:nvGrpSpPr>
            <p:grpSpPr>
              <a:xfrm>
                <a:off x="1136146" y="3264984"/>
                <a:ext cx="191020" cy="186240"/>
                <a:chOff x="8160423" y="4301909"/>
                <a:chExt cx="608189" cy="592973"/>
              </a:xfrm>
            </p:grpSpPr>
            <p:sp>
              <p:nvSpPr>
                <p:cNvPr id="719" name="フリーフォーム: 図形 718">
                  <a:extLst>
                    <a:ext uri="{FF2B5EF4-FFF2-40B4-BE49-F238E27FC236}">
                      <a16:creationId xmlns:a16="http://schemas.microsoft.com/office/drawing/2014/main" id="{93A16DE5-D63B-43E7-9A79-1AF69D83A3ED}"/>
                    </a:ext>
                  </a:extLst>
                </p:cNvPr>
                <p:cNvSpPr/>
                <p:nvPr/>
              </p:nvSpPr>
              <p:spPr>
                <a:xfrm rot="18900000">
                  <a:off x="8160423" y="4326800"/>
                  <a:ext cx="608189" cy="568082"/>
                </a:xfrm>
                <a:custGeom>
                  <a:avLst/>
                  <a:gdLst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491445 w 608189"/>
                    <a:gd name="connsiteY2" fmla="*/ 116744 h 568082"/>
                    <a:gd name="connsiteX3" fmla="*/ 532964 w 608189"/>
                    <a:gd name="connsiteY3" fmla="*/ 116744 h 568082"/>
                    <a:gd name="connsiteX4" fmla="*/ 586157 w 608189"/>
                    <a:gd name="connsiteY4" fmla="*/ 138777 h 568082"/>
                    <a:gd name="connsiteX5" fmla="*/ 608189 w 608189"/>
                    <a:gd name="connsiteY5" fmla="*/ 191969 h 568082"/>
                    <a:gd name="connsiteX6" fmla="*/ 608189 w 608189"/>
                    <a:gd name="connsiteY6" fmla="*/ 492857 h 568082"/>
                    <a:gd name="connsiteX7" fmla="*/ 532964 w 608189"/>
                    <a:gd name="connsiteY7" fmla="*/ 568082 h 568082"/>
                    <a:gd name="connsiteX8" fmla="*/ 372955 w 608189"/>
                    <a:gd name="connsiteY8" fmla="*/ 568082 h 568082"/>
                    <a:gd name="connsiteX9" fmla="*/ 116744 w 608189"/>
                    <a:gd name="connsiteY9" fmla="*/ 311872 h 568082"/>
                    <a:gd name="connsiteX10" fmla="*/ 116744 w 608189"/>
                    <a:gd name="connsiteY10" fmla="*/ 311871 h 568082"/>
                    <a:gd name="connsiteX11" fmla="*/ 0 w 608189"/>
                    <a:gd name="connsiteY11" fmla="*/ 195128 h 568082"/>
                    <a:gd name="connsiteX12" fmla="*/ 0 w 608189"/>
                    <a:gd name="connsiteY12" fmla="*/ 75225 h 568082"/>
                    <a:gd name="connsiteX13" fmla="*/ 75225 w 608189"/>
                    <a:gd name="connsiteY13" fmla="*/ 0 h 568082"/>
                    <a:gd name="connsiteX14" fmla="*/ 416220 w 608189"/>
                    <a:gd name="connsiteY14" fmla="*/ 0 h 568082"/>
                    <a:gd name="connsiteX15" fmla="*/ 469413 w 608189"/>
                    <a:gd name="connsiteY15" fmla="*/ 22033 h 568082"/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532964 w 608189"/>
                    <a:gd name="connsiteY2" fmla="*/ 116744 h 568082"/>
                    <a:gd name="connsiteX3" fmla="*/ 586157 w 608189"/>
                    <a:gd name="connsiteY3" fmla="*/ 138777 h 568082"/>
                    <a:gd name="connsiteX4" fmla="*/ 608189 w 608189"/>
                    <a:gd name="connsiteY4" fmla="*/ 191969 h 568082"/>
                    <a:gd name="connsiteX5" fmla="*/ 608189 w 608189"/>
                    <a:gd name="connsiteY5" fmla="*/ 492857 h 568082"/>
                    <a:gd name="connsiteX6" fmla="*/ 532964 w 608189"/>
                    <a:gd name="connsiteY6" fmla="*/ 568082 h 568082"/>
                    <a:gd name="connsiteX7" fmla="*/ 372955 w 608189"/>
                    <a:gd name="connsiteY7" fmla="*/ 568082 h 568082"/>
                    <a:gd name="connsiteX8" fmla="*/ 116744 w 608189"/>
                    <a:gd name="connsiteY8" fmla="*/ 311872 h 568082"/>
                    <a:gd name="connsiteX9" fmla="*/ 116744 w 608189"/>
                    <a:gd name="connsiteY9" fmla="*/ 311871 h 568082"/>
                    <a:gd name="connsiteX10" fmla="*/ 0 w 608189"/>
                    <a:gd name="connsiteY10" fmla="*/ 195128 h 568082"/>
                    <a:gd name="connsiteX11" fmla="*/ 0 w 608189"/>
                    <a:gd name="connsiteY11" fmla="*/ 75225 h 568082"/>
                    <a:gd name="connsiteX12" fmla="*/ 75225 w 608189"/>
                    <a:gd name="connsiteY12" fmla="*/ 0 h 568082"/>
                    <a:gd name="connsiteX13" fmla="*/ 416220 w 608189"/>
                    <a:gd name="connsiteY13" fmla="*/ 0 h 568082"/>
                    <a:gd name="connsiteX14" fmla="*/ 469413 w 608189"/>
                    <a:gd name="connsiteY14" fmla="*/ 22033 h 568082"/>
                    <a:gd name="connsiteX0" fmla="*/ 469413 w 608189"/>
                    <a:gd name="connsiteY0" fmla="*/ 22033 h 568082"/>
                    <a:gd name="connsiteX1" fmla="*/ 532964 w 608189"/>
                    <a:gd name="connsiteY1" fmla="*/ 116744 h 568082"/>
                    <a:gd name="connsiteX2" fmla="*/ 586157 w 608189"/>
                    <a:gd name="connsiteY2" fmla="*/ 138777 h 568082"/>
                    <a:gd name="connsiteX3" fmla="*/ 608189 w 608189"/>
                    <a:gd name="connsiteY3" fmla="*/ 191969 h 568082"/>
                    <a:gd name="connsiteX4" fmla="*/ 608189 w 608189"/>
                    <a:gd name="connsiteY4" fmla="*/ 492857 h 568082"/>
                    <a:gd name="connsiteX5" fmla="*/ 532964 w 608189"/>
                    <a:gd name="connsiteY5" fmla="*/ 568082 h 568082"/>
                    <a:gd name="connsiteX6" fmla="*/ 372955 w 608189"/>
                    <a:gd name="connsiteY6" fmla="*/ 568082 h 568082"/>
                    <a:gd name="connsiteX7" fmla="*/ 116744 w 608189"/>
                    <a:gd name="connsiteY7" fmla="*/ 311872 h 568082"/>
                    <a:gd name="connsiteX8" fmla="*/ 116744 w 608189"/>
                    <a:gd name="connsiteY8" fmla="*/ 311871 h 568082"/>
                    <a:gd name="connsiteX9" fmla="*/ 0 w 608189"/>
                    <a:gd name="connsiteY9" fmla="*/ 195128 h 568082"/>
                    <a:gd name="connsiteX10" fmla="*/ 0 w 608189"/>
                    <a:gd name="connsiteY10" fmla="*/ 75225 h 568082"/>
                    <a:gd name="connsiteX11" fmla="*/ 75225 w 608189"/>
                    <a:gd name="connsiteY11" fmla="*/ 0 h 568082"/>
                    <a:gd name="connsiteX12" fmla="*/ 416220 w 608189"/>
                    <a:gd name="connsiteY12" fmla="*/ 0 h 568082"/>
                    <a:gd name="connsiteX13" fmla="*/ 469413 w 608189"/>
                    <a:gd name="connsiteY13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16744 w 608189"/>
                    <a:gd name="connsiteY7" fmla="*/ 311871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34704 w 608189"/>
                    <a:gd name="connsiteY7" fmla="*/ 482496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03274 w 608189"/>
                    <a:gd name="connsiteY6" fmla="*/ 478007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103274 w 608189"/>
                    <a:gd name="connsiteY0" fmla="*/ 478007 h 569447"/>
                    <a:gd name="connsiteX1" fmla="*/ 0 w 608189"/>
                    <a:gd name="connsiteY1" fmla="*/ 195128 h 569447"/>
                    <a:gd name="connsiteX2" fmla="*/ 0 w 608189"/>
                    <a:gd name="connsiteY2" fmla="*/ 75225 h 569447"/>
                    <a:gd name="connsiteX3" fmla="*/ 75225 w 608189"/>
                    <a:gd name="connsiteY3" fmla="*/ 0 h 569447"/>
                    <a:gd name="connsiteX4" fmla="*/ 416220 w 608189"/>
                    <a:gd name="connsiteY4" fmla="*/ 0 h 569447"/>
                    <a:gd name="connsiteX5" fmla="*/ 469413 w 608189"/>
                    <a:gd name="connsiteY5" fmla="*/ 22033 h 569447"/>
                    <a:gd name="connsiteX6" fmla="*/ 586157 w 608189"/>
                    <a:gd name="connsiteY6" fmla="*/ 138777 h 569447"/>
                    <a:gd name="connsiteX7" fmla="*/ 608189 w 608189"/>
                    <a:gd name="connsiteY7" fmla="*/ 191969 h 569447"/>
                    <a:gd name="connsiteX8" fmla="*/ 608189 w 608189"/>
                    <a:gd name="connsiteY8" fmla="*/ 492857 h 569447"/>
                    <a:gd name="connsiteX9" fmla="*/ 532964 w 608189"/>
                    <a:gd name="connsiteY9" fmla="*/ 568082 h 569447"/>
                    <a:gd name="connsiteX10" fmla="*/ 372955 w 608189"/>
                    <a:gd name="connsiteY10" fmla="*/ 568082 h 569447"/>
                    <a:gd name="connsiteX11" fmla="*/ 194714 w 608189"/>
                    <a:gd name="connsiteY11" fmla="*/ 569447 h 569447"/>
                    <a:gd name="connsiteX0" fmla="*/ 103274 w 608189"/>
                    <a:gd name="connsiteY0" fmla="*/ 478007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0" fmla="*/ 0 w 608189"/>
                    <a:gd name="connsiteY0" fmla="*/ 195128 h 568082"/>
                    <a:gd name="connsiteX1" fmla="*/ 0 w 608189"/>
                    <a:gd name="connsiteY1" fmla="*/ 75225 h 568082"/>
                    <a:gd name="connsiteX2" fmla="*/ 75225 w 608189"/>
                    <a:gd name="connsiteY2" fmla="*/ 0 h 568082"/>
                    <a:gd name="connsiteX3" fmla="*/ 416220 w 608189"/>
                    <a:gd name="connsiteY3" fmla="*/ 0 h 568082"/>
                    <a:gd name="connsiteX4" fmla="*/ 469413 w 608189"/>
                    <a:gd name="connsiteY4" fmla="*/ 22033 h 568082"/>
                    <a:gd name="connsiteX5" fmla="*/ 586157 w 608189"/>
                    <a:gd name="connsiteY5" fmla="*/ 138777 h 568082"/>
                    <a:gd name="connsiteX6" fmla="*/ 608189 w 608189"/>
                    <a:gd name="connsiteY6" fmla="*/ 191969 h 568082"/>
                    <a:gd name="connsiteX7" fmla="*/ 608189 w 608189"/>
                    <a:gd name="connsiteY7" fmla="*/ 492857 h 568082"/>
                    <a:gd name="connsiteX8" fmla="*/ 532964 w 608189"/>
                    <a:gd name="connsiteY8" fmla="*/ 568082 h 568082"/>
                    <a:gd name="connsiteX9" fmla="*/ 372955 w 608189"/>
                    <a:gd name="connsiteY9" fmla="*/ 568082 h 568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8189" h="568082">
                      <a:moveTo>
                        <a:pt x="0" y="195128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36993" y="0"/>
                        <a:pt x="455799" y="8420"/>
                        <a:pt x="469413" y="22033"/>
                      </a:cubicBezTo>
                      <a:cubicBezTo>
                        <a:pt x="497736" y="45162"/>
                        <a:pt x="563028" y="110454"/>
                        <a:pt x="586157" y="138777"/>
                      </a:cubicBezTo>
                      <a:cubicBezTo>
                        <a:pt x="599769" y="152390"/>
                        <a:pt x="608189" y="171196"/>
                        <a:pt x="608189" y="191969"/>
                      </a:cubicBezTo>
                      <a:lnTo>
                        <a:pt x="608189" y="492857"/>
                      </a:lnTo>
                      <a:cubicBezTo>
                        <a:pt x="608189" y="534403"/>
                        <a:pt x="574510" y="568082"/>
                        <a:pt x="532964" y="568082"/>
                      </a:cubicBezTo>
                      <a:lnTo>
                        <a:pt x="372955" y="568082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0" name="フリーフォーム: 図形 719">
                  <a:extLst>
                    <a:ext uri="{FF2B5EF4-FFF2-40B4-BE49-F238E27FC236}">
                      <a16:creationId xmlns:a16="http://schemas.microsoft.com/office/drawing/2014/main" id="{1E34AB0D-B168-48A3-B03C-53AA6A0B0E31}"/>
                    </a:ext>
                  </a:extLst>
                </p:cNvPr>
                <p:cNvSpPr/>
                <p:nvPr/>
              </p:nvSpPr>
              <p:spPr>
                <a:xfrm rot="18900000">
                  <a:off x="8502365" y="4301909"/>
                  <a:ext cx="255938" cy="451338"/>
                </a:xfrm>
                <a:custGeom>
                  <a:avLst/>
                  <a:gdLst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120175 h 451338"/>
                    <a:gd name="connsiteX10" fmla="*/ 235507 w 491445"/>
                    <a:gd name="connsiteY10" fmla="*/ 0 h 451338"/>
                    <a:gd name="connsiteX11" fmla="*/ 416220 w 491445"/>
                    <a:gd name="connsiteY11" fmla="*/ 0 h 451338"/>
                    <a:gd name="connsiteX12" fmla="*/ 469413 w 491445"/>
                    <a:gd name="connsiteY12" fmla="*/ 22033 h 451338"/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0 h 451338"/>
                    <a:gd name="connsiteX10" fmla="*/ 416220 w 491445"/>
                    <a:gd name="connsiteY10" fmla="*/ 0 h 451338"/>
                    <a:gd name="connsiteX11" fmla="*/ 469413 w 491445"/>
                    <a:gd name="connsiteY11" fmla="*/ 22033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11" fmla="*/ 251722 w 491445"/>
                    <a:gd name="connsiteY11" fmla="*/ 286840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9" fmla="*/ 273 w 491445"/>
                    <a:gd name="connsiteY9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0" fmla="*/ 0 w 255938"/>
                    <a:gd name="connsiteY0" fmla="*/ 0 h 451338"/>
                    <a:gd name="connsiteX1" fmla="*/ 180713 w 255938"/>
                    <a:gd name="connsiteY1" fmla="*/ 0 h 451338"/>
                    <a:gd name="connsiteX2" fmla="*/ 233906 w 255938"/>
                    <a:gd name="connsiteY2" fmla="*/ 22033 h 451338"/>
                    <a:gd name="connsiteX3" fmla="*/ 255938 w 255938"/>
                    <a:gd name="connsiteY3" fmla="*/ 75225 h 451338"/>
                    <a:gd name="connsiteX4" fmla="*/ 255938 w 255938"/>
                    <a:gd name="connsiteY4" fmla="*/ 376113 h 451338"/>
                    <a:gd name="connsiteX5" fmla="*/ 180713 w 255938"/>
                    <a:gd name="connsiteY5" fmla="*/ 451338 h 451338"/>
                    <a:gd name="connsiteX6" fmla="*/ 20704 w 255938"/>
                    <a:gd name="connsiteY6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5938" h="451338">
                      <a:moveTo>
                        <a:pt x="0" y="0"/>
                      </a:moveTo>
                      <a:lnTo>
                        <a:pt x="180713" y="0"/>
                      </a:lnTo>
                      <a:cubicBezTo>
                        <a:pt x="201486" y="0"/>
                        <a:pt x="220292" y="8420"/>
                        <a:pt x="233906" y="22033"/>
                      </a:cubicBezTo>
                      <a:cubicBezTo>
                        <a:pt x="247518" y="35646"/>
                        <a:pt x="255938" y="54452"/>
                        <a:pt x="255938" y="75225"/>
                      </a:cubicBezTo>
                      <a:lnTo>
                        <a:pt x="255938" y="376113"/>
                      </a:lnTo>
                      <a:cubicBezTo>
                        <a:pt x="255938" y="417659"/>
                        <a:pt x="222259" y="451338"/>
                        <a:pt x="180713" y="451338"/>
                      </a:cubicBezTo>
                      <a:lnTo>
                        <a:pt x="20704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1" name="グループ化 660">
                <a:extLst>
                  <a:ext uri="{FF2B5EF4-FFF2-40B4-BE49-F238E27FC236}">
                    <a16:creationId xmlns:a16="http://schemas.microsoft.com/office/drawing/2014/main" id="{5E67BE6B-CAE8-48ED-8293-E90D4E215E80}"/>
                  </a:ext>
                </a:extLst>
              </p:cNvPr>
              <p:cNvGrpSpPr/>
              <p:nvPr/>
            </p:nvGrpSpPr>
            <p:grpSpPr>
              <a:xfrm>
                <a:off x="2384520" y="3765924"/>
                <a:ext cx="191020" cy="186240"/>
                <a:chOff x="8160423" y="4301909"/>
                <a:chExt cx="608189" cy="592973"/>
              </a:xfrm>
            </p:grpSpPr>
            <p:sp>
              <p:nvSpPr>
                <p:cNvPr id="717" name="フリーフォーム: 図形 716">
                  <a:extLst>
                    <a:ext uri="{FF2B5EF4-FFF2-40B4-BE49-F238E27FC236}">
                      <a16:creationId xmlns:a16="http://schemas.microsoft.com/office/drawing/2014/main" id="{8FC3DD20-0996-4B99-87A0-9B50FA71A179}"/>
                    </a:ext>
                  </a:extLst>
                </p:cNvPr>
                <p:cNvSpPr/>
                <p:nvPr/>
              </p:nvSpPr>
              <p:spPr>
                <a:xfrm rot="18900000">
                  <a:off x="8160423" y="4326800"/>
                  <a:ext cx="608189" cy="568082"/>
                </a:xfrm>
                <a:custGeom>
                  <a:avLst/>
                  <a:gdLst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491445 w 608189"/>
                    <a:gd name="connsiteY2" fmla="*/ 116744 h 568082"/>
                    <a:gd name="connsiteX3" fmla="*/ 532964 w 608189"/>
                    <a:gd name="connsiteY3" fmla="*/ 116744 h 568082"/>
                    <a:gd name="connsiteX4" fmla="*/ 586157 w 608189"/>
                    <a:gd name="connsiteY4" fmla="*/ 138777 h 568082"/>
                    <a:gd name="connsiteX5" fmla="*/ 608189 w 608189"/>
                    <a:gd name="connsiteY5" fmla="*/ 191969 h 568082"/>
                    <a:gd name="connsiteX6" fmla="*/ 608189 w 608189"/>
                    <a:gd name="connsiteY6" fmla="*/ 492857 h 568082"/>
                    <a:gd name="connsiteX7" fmla="*/ 532964 w 608189"/>
                    <a:gd name="connsiteY7" fmla="*/ 568082 h 568082"/>
                    <a:gd name="connsiteX8" fmla="*/ 372955 w 608189"/>
                    <a:gd name="connsiteY8" fmla="*/ 568082 h 568082"/>
                    <a:gd name="connsiteX9" fmla="*/ 116744 w 608189"/>
                    <a:gd name="connsiteY9" fmla="*/ 311872 h 568082"/>
                    <a:gd name="connsiteX10" fmla="*/ 116744 w 608189"/>
                    <a:gd name="connsiteY10" fmla="*/ 311871 h 568082"/>
                    <a:gd name="connsiteX11" fmla="*/ 0 w 608189"/>
                    <a:gd name="connsiteY11" fmla="*/ 195128 h 568082"/>
                    <a:gd name="connsiteX12" fmla="*/ 0 w 608189"/>
                    <a:gd name="connsiteY12" fmla="*/ 75225 h 568082"/>
                    <a:gd name="connsiteX13" fmla="*/ 75225 w 608189"/>
                    <a:gd name="connsiteY13" fmla="*/ 0 h 568082"/>
                    <a:gd name="connsiteX14" fmla="*/ 416220 w 608189"/>
                    <a:gd name="connsiteY14" fmla="*/ 0 h 568082"/>
                    <a:gd name="connsiteX15" fmla="*/ 469413 w 608189"/>
                    <a:gd name="connsiteY15" fmla="*/ 22033 h 568082"/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532964 w 608189"/>
                    <a:gd name="connsiteY2" fmla="*/ 116744 h 568082"/>
                    <a:gd name="connsiteX3" fmla="*/ 586157 w 608189"/>
                    <a:gd name="connsiteY3" fmla="*/ 138777 h 568082"/>
                    <a:gd name="connsiteX4" fmla="*/ 608189 w 608189"/>
                    <a:gd name="connsiteY4" fmla="*/ 191969 h 568082"/>
                    <a:gd name="connsiteX5" fmla="*/ 608189 w 608189"/>
                    <a:gd name="connsiteY5" fmla="*/ 492857 h 568082"/>
                    <a:gd name="connsiteX6" fmla="*/ 532964 w 608189"/>
                    <a:gd name="connsiteY6" fmla="*/ 568082 h 568082"/>
                    <a:gd name="connsiteX7" fmla="*/ 372955 w 608189"/>
                    <a:gd name="connsiteY7" fmla="*/ 568082 h 568082"/>
                    <a:gd name="connsiteX8" fmla="*/ 116744 w 608189"/>
                    <a:gd name="connsiteY8" fmla="*/ 311872 h 568082"/>
                    <a:gd name="connsiteX9" fmla="*/ 116744 w 608189"/>
                    <a:gd name="connsiteY9" fmla="*/ 311871 h 568082"/>
                    <a:gd name="connsiteX10" fmla="*/ 0 w 608189"/>
                    <a:gd name="connsiteY10" fmla="*/ 195128 h 568082"/>
                    <a:gd name="connsiteX11" fmla="*/ 0 w 608189"/>
                    <a:gd name="connsiteY11" fmla="*/ 75225 h 568082"/>
                    <a:gd name="connsiteX12" fmla="*/ 75225 w 608189"/>
                    <a:gd name="connsiteY12" fmla="*/ 0 h 568082"/>
                    <a:gd name="connsiteX13" fmla="*/ 416220 w 608189"/>
                    <a:gd name="connsiteY13" fmla="*/ 0 h 568082"/>
                    <a:gd name="connsiteX14" fmla="*/ 469413 w 608189"/>
                    <a:gd name="connsiteY14" fmla="*/ 22033 h 568082"/>
                    <a:gd name="connsiteX0" fmla="*/ 469413 w 608189"/>
                    <a:gd name="connsiteY0" fmla="*/ 22033 h 568082"/>
                    <a:gd name="connsiteX1" fmla="*/ 532964 w 608189"/>
                    <a:gd name="connsiteY1" fmla="*/ 116744 h 568082"/>
                    <a:gd name="connsiteX2" fmla="*/ 586157 w 608189"/>
                    <a:gd name="connsiteY2" fmla="*/ 138777 h 568082"/>
                    <a:gd name="connsiteX3" fmla="*/ 608189 w 608189"/>
                    <a:gd name="connsiteY3" fmla="*/ 191969 h 568082"/>
                    <a:gd name="connsiteX4" fmla="*/ 608189 w 608189"/>
                    <a:gd name="connsiteY4" fmla="*/ 492857 h 568082"/>
                    <a:gd name="connsiteX5" fmla="*/ 532964 w 608189"/>
                    <a:gd name="connsiteY5" fmla="*/ 568082 h 568082"/>
                    <a:gd name="connsiteX6" fmla="*/ 372955 w 608189"/>
                    <a:gd name="connsiteY6" fmla="*/ 568082 h 568082"/>
                    <a:gd name="connsiteX7" fmla="*/ 116744 w 608189"/>
                    <a:gd name="connsiteY7" fmla="*/ 311872 h 568082"/>
                    <a:gd name="connsiteX8" fmla="*/ 116744 w 608189"/>
                    <a:gd name="connsiteY8" fmla="*/ 311871 h 568082"/>
                    <a:gd name="connsiteX9" fmla="*/ 0 w 608189"/>
                    <a:gd name="connsiteY9" fmla="*/ 195128 h 568082"/>
                    <a:gd name="connsiteX10" fmla="*/ 0 w 608189"/>
                    <a:gd name="connsiteY10" fmla="*/ 75225 h 568082"/>
                    <a:gd name="connsiteX11" fmla="*/ 75225 w 608189"/>
                    <a:gd name="connsiteY11" fmla="*/ 0 h 568082"/>
                    <a:gd name="connsiteX12" fmla="*/ 416220 w 608189"/>
                    <a:gd name="connsiteY12" fmla="*/ 0 h 568082"/>
                    <a:gd name="connsiteX13" fmla="*/ 469413 w 608189"/>
                    <a:gd name="connsiteY13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16744 w 608189"/>
                    <a:gd name="connsiteY7" fmla="*/ 311871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34704 w 608189"/>
                    <a:gd name="connsiteY7" fmla="*/ 482496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03274 w 608189"/>
                    <a:gd name="connsiteY6" fmla="*/ 478007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103274 w 608189"/>
                    <a:gd name="connsiteY0" fmla="*/ 478007 h 569447"/>
                    <a:gd name="connsiteX1" fmla="*/ 0 w 608189"/>
                    <a:gd name="connsiteY1" fmla="*/ 195128 h 569447"/>
                    <a:gd name="connsiteX2" fmla="*/ 0 w 608189"/>
                    <a:gd name="connsiteY2" fmla="*/ 75225 h 569447"/>
                    <a:gd name="connsiteX3" fmla="*/ 75225 w 608189"/>
                    <a:gd name="connsiteY3" fmla="*/ 0 h 569447"/>
                    <a:gd name="connsiteX4" fmla="*/ 416220 w 608189"/>
                    <a:gd name="connsiteY4" fmla="*/ 0 h 569447"/>
                    <a:gd name="connsiteX5" fmla="*/ 469413 w 608189"/>
                    <a:gd name="connsiteY5" fmla="*/ 22033 h 569447"/>
                    <a:gd name="connsiteX6" fmla="*/ 586157 w 608189"/>
                    <a:gd name="connsiteY6" fmla="*/ 138777 h 569447"/>
                    <a:gd name="connsiteX7" fmla="*/ 608189 w 608189"/>
                    <a:gd name="connsiteY7" fmla="*/ 191969 h 569447"/>
                    <a:gd name="connsiteX8" fmla="*/ 608189 w 608189"/>
                    <a:gd name="connsiteY8" fmla="*/ 492857 h 569447"/>
                    <a:gd name="connsiteX9" fmla="*/ 532964 w 608189"/>
                    <a:gd name="connsiteY9" fmla="*/ 568082 h 569447"/>
                    <a:gd name="connsiteX10" fmla="*/ 372955 w 608189"/>
                    <a:gd name="connsiteY10" fmla="*/ 568082 h 569447"/>
                    <a:gd name="connsiteX11" fmla="*/ 194714 w 608189"/>
                    <a:gd name="connsiteY11" fmla="*/ 569447 h 569447"/>
                    <a:gd name="connsiteX0" fmla="*/ 103274 w 608189"/>
                    <a:gd name="connsiteY0" fmla="*/ 478007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0" fmla="*/ 0 w 608189"/>
                    <a:gd name="connsiteY0" fmla="*/ 195128 h 568082"/>
                    <a:gd name="connsiteX1" fmla="*/ 0 w 608189"/>
                    <a:gd name="connsiteY1" fmla="*/ 75225 h 568082"/>
                    <a:gd name="connsiteX2" fmla="*/ 75225 w 608189"/>
                    <a:gd name="connsiteY2" fmla="*/ 0 h 568082"/>
                    <a:gd name="connsiteX3" fmla="*/ 416220 w 608189"/>
                    <a:gd name="connsiteY3" fmla="*/ 0 h 568082"/>
                    <a:gd name="connsiteX4" fmla="*/ 469413 w 608189"/>
                    <a:gd name="connsiteY4" fmla="*/ 22033 h 568082"/>
                    <a:gd name="connsiteX5" fmla="*/ 586157 w 608189"/>
                    <a:gd name="connsiteY5" fmla="*/ 138777 h 568082"/>
                    <a:gd name="connsiteX6" fmla="*/ 608189 w 608189"/>
                    <a:gd name="connsiteY6" fmla="*/ 191969 h 568082"/>
                    <a:gd name="connsiteX7" fmla="*/ 608189 w 608189"/>
                    <a:gd name="connsiteY7" fmla="*/ 492857 h 568082"/>
                    <a:gd name="connsiteX8" fmla="*/ 532964 w 608189"/>
                    <a:gd name="connsiteY8" fmla="*/ 568082 h 568082"/>
                    <a:gd name="connsiteX9" fmla="*/ 372955 w 608189"/>
                    <a:gd name="connsiteY9" fmla="*/ 568082 h 568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8189" h="568082">
                      <a:moveTo>
                        <a:pt x="0" y="195128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36993" y="0"/>
                        <a:pt x="455799" y="8420"/>
                        <a:pt x="469413" y="22033"/>
                      </a:cubicBezTo>
                      <a:cubicBezTo>
                        <a:pt x="497736" y="45162"/>
                        <a:pt x="563028" y="110454"/>
                        <a:pt x="586157" y="138777"/>
                      </a:cubicBezTo>
                      <a:cubicBezTo>
                        <a:pt x="599769" y="152390"/>
                        <a:pt x="608189" y="171196"/>
                        <a:pt x="608189" y="191969"/>
                      </a:cubicBezTo>
                      <a:lnTo>
                        <a:pt x="608189" y="492857"/>
                      </a:lnTo>
                      <a:cubicBezTo>
                        <a:pt x="608189" y="534403"/>
                        <a:pt x="574510" y="568082"/>
                        <a:pt x="532964" y="568082"/>
                      </a:cubicBezTo>
                      <a:lnTo>
                        <a:pt x="372955" y="568082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8" name="フリーフォーム: 図形 717">
                  <a:extLst>
                    <a:ext uri="{FF2B5EF4-FFF2-40B4-BE49-F238E27FC236}">
                      <a16:creationId xmlns:a16="http://schemas.microsoft.com/office/drawing/2014/main" id="{4B44534E-ACAA-42C1-ACBE-AF8C93B89B26}"/>
                    </a:ext>
                  </a:extLst>
                </p:cNvPr>
                <p:cNvSpPr/>
                <p:nvPr/>
              </p:nvSpPr>
              <p:spPr>
                <a:xfrm rot="18900000">
                  <a:off x="8502365" y="4301909"/>
                  <a:ext cx="255938" cy="451338"/>
                </a:xfrm>
                <a:custGeom>
                  <a:avLst/>
                  <a:gdLst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120175 h 451338"/>
                    <a:gd name="connsiteX10" fmla="*/ 235507 w 491445"/>
                    <a:gd name="connsiteY10" fmla="*/ 0 h 451338"/>
                    <a:gd name="connsiteX11" fmla="*/ 416220 w 491445"/>
                    <a:gd name="connsiteY11" fmla="*/ 0 h 451338"/>
                    <a:gd name="connsiteX12" fmla="*/ 469413 w 491445"/>
                    <a:gd name="connsiteY12" fmla="*/ 22033 h 451338"/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0 h 451338"/>
                    <a:gd name="connsiteX10" fmla="*/ 416220 w 491445"/>
                    <a:gd name="connsiteY10" fmla="*/ 0 h 451338"/>
                    <a:gd name="connsiteX11" fmla="*/ 469413 w 491445"/>
                    <a:gd name="connsiteY11" fmla="*/ 22033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11" fmla="*/ 251722 w 491445"/>
                    <a:gd name="connsiteY11" fmla="*/ 286840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9" fmla="*/ 273 w 491445"/>
                    <a:gd name="connsiteY9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0" fmla="*/ 0 w 255938"/>
                    <a:gd name="connsiteY0" fmla="*/ 0 h 451338"/>
                    <a:gd name="connsiteX1" fmla="*/ 180713 w 255938"/>
                    <a:gd name="connsiteY1" fmla="*/ 0 h 451338"/>
                    <a:gd name="connsiteX2" fmla="*/ 233906 w 255938"/>
                    <a:gd name="connsiteY2" fmla="*/ 22033 h 451338"/>
                    <a:gd name="connsiteX3" fmla="*/ 255938 w 255938"/>
                    <a:gd name="connsiteY3" fmla="*/ 75225 h 451338"/>
                    <a:gd name="connsiteX4" fmla="*/ 255938 w 255938"/>
                    <a:gd name="connsiteY4" fmla="*/ 376113 h 451338"/>
                    <a:gd name="connsiteX5" fmla="*/ 180713 w 255938"/>
                    <a:gd name="connsiteY5" fmla="*/ 451338 h 451338"/>
                    <a:gd name="connsiteX6" fmla="*/ 20704 w 255938"/>
                    <a:gd name="connsiteY6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5938" h="451338">
                      <a:moveTo>
                        <a:pt x="0" y="0"/>
                      </a:moveTo>
                      <a:lnTo>
                        <a:pt x="180713" y="0"/>
                      </a:lnTo>
                      <a:cubicBezTo>
                        <a:pt x="201486" y="0"/>
                        <a:pt x="220292" y="8420"/>
                        <a:pt x="233906" y="22033"/>
                      </a:cubicBezTo>
                      <a:cubicBezTo>
                        <a:pt x="247518" y="35646"/>
                        <a:pt x="255938" y="54452"/>
                        <a:pt x="255938" y="75225"/>
                      </a:cubicBezTo>
                      <a:lnTo>
                        <a:pt x="255938" y="376113"/>
                      </a:lnTo>
                      <a:cubicBezTo>
                        <a:pt x="255938" y="417659"/>
                        <a:pt x="222259" y="451338"/>
                        <a:pt x="180713" y="451338"/>
                      </a:cubicBezTo>
                      <a:lnTo>
                        <a:pt x="20704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62" name="フリーフォーム: 図形 661">
                <a:extLst>
                  <a:ext uri="{FF2B5EF4-FFF2-40B4-BE49-F238E27FC236}">
                    <a16:creationId xmlns:a16="http://schemas.microsoft.com/office/drawing/2014/main" id="{E4B963F4-5595-4A60-AEF2-2E6C7321E1B7}"/>
                  </a:ext>
                </a:extLst>
              </p:cNvPr>
              <p:cNvSpPr/>
              <p:nvPr/>
            </p:nvSpPr>
            <p:spPr>
              <a:xfrm rot="2700000">
                <a:off x="1950193" y="3435308"/>
                <a:ext cx="109543" cy="109543"/>
              </a:xfrm>
              <a:custGeom>
                <a:avLst/>
                <a:gdLst>
                  <a:gd name="connsiteX0" fmla="*/ 22033 w 317855"/>
                  <a:gd name="connsiteY0" fmla="*/ 22033 h 317855"/>
                  <a:gd name="connsiteX1" fmla="*/ 75225 w 317855"/>
                  <a:gd name="connsiteY1" fmla="*/ 0 h 317855"/>
                  <a:gd name="connsiteX2" fmla="*/ 317855 w 317855"/>
                  <a:gd name="connsiteY2" fmla="*/ 0 h 317855"/>
                  <a:gd name="connsiteX3" fmla="*/ 0 w 317855"/>
                  <a:gd name="connsiteY3" fmla="*/ 317855 h 317855"/>
                  <a:gd name="connsiteX4" fmla="*/ 0 w 317855"/>
                  <a:gd name="connsiteY4" fmla="*/ 75225 h 317855"/>
                  <a:gd name="connsiteX5" fmla="*/ 22033 w 317855"/>
                  <a:gd name="connsiteY5" fmla="*/ 22033 h 317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7855" h="317855">
                    <a:moveTo>
                      <a:pt x="22033" y="22033"/>
                    </a:moveTo>
                    <a:cubicBezTo>
                      <a:pt x="35646" y="8420"/>
                      <a:pt x="54452" y="0"/>
                      <a:pt x="75225" y="0"/>
                    </a:cubicBezTo>
                    <a:lnTo>
                      <a:pt x="317855" y="0"/>
                    </a:lnTo>
                    <a:lnTo>
                      <a:pt x="0" y="317855"/>
                    </a:lnTo>
                    <a:lnTo>
                      <a:pt x="0" y="75225"/>
                    </a:lnTo>
                    <a:cubicBezTo>
                      <a:pt x="0" y="54452"/>
                      <a:pt x="8420" y="35646"/>
                      <a:pt x="22033" y="2203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3" name="フリーフォーム: 図形 662">
                <a:extLst>
                  <a:ext uri="{FF2B5EF4-FFF2-40B4-BE49-F238E27FC236}">
                    <a16:creationId xmlns:a16="http://schemas.microsoft.com/office/drawing/2014/main" id="{CF95BCB9-3C41-4D61-AC61-A6B1354A2EF0}"/>
                  </a:ext>
                </a:extLst>
              </p:cNvPr>
              <p:cNvSpPr/>
              <p:nvPr/>
            </p:nvSpPr>
            <p:spPr>
              <a:xfrm rot="2700000">
                <a:off x="1522804" y="4389480"/>
                <a:ext cx="109543" cy="109543"/>
              </a:xfrm>
              <a:custGeom>
                <a:avLst/>
                <a:gdLst>
                  <a:gd name="connsiteX0" fmla="*/ 22033 w 317855"/>
                  <a:gd name="connsiteY0" fmla="*/ 22033 h 317855"/>
                  <a:gd name="connsiteX1" fmla="*/ 75225 w 317855"/>
                  <a:gd name="connsiteY1" fmla="*/ 0 h 317855"/>
                  <a:gd name="connsiteX2" fmla="*/ 317855 w 317855"/>
                  <a:gd name="connsiteY2" fmla="*/ 0 h 317855"/>
                  <a:gd name="connsiteX3" fmla="*/ 0 w 317855"/>
                  <a:gd name="connsiteY3" fmla="*/ 317855 h 317855"/>
                  <a:gd name="connsiteX4" fmla="*/ 0 w 317855"/>
                  <a:gd name="connsiteY4" fmla="*/ 75225 h 317855"/>
                  <a:gd name="connsiteX5" fmla="*/ 22033 w 317855"/>
                  <a:gd name="connsiteY5" fmla="*/ 22033 h 317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7855" h="317855">
                    <a:moveTo>
                      <a:pt x="22033" y="22033"/>
                    </a:moveTo>
                    <a:cubicBezTo>
                      <a:pt x="35646" y="8420"/>
                      <a:pt x="54452" y="0"/>
                      <a:pt x="75225" y="0"/>
                    </a:cubicBezTo>
                    <a:lnTo>
                      <a:pt x="317855" y="0"/>
                    </a:lnTo>
                    <a:lnTo>
                      <a:pt x="0" y="317855"/>
                    </a:lnTo>
                    <a:lnTo>
                      <a:pt x="0" y="75225"/>
                    </a:lnTo>
                    <a:cubicBezTo>
                      <a:pt x="0" y="54452"/>
                      <a:pt x="8420" y="35646"/>
                      <a:pt x="22033" y="2203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64" name="グループ化 663">
                <a:extLst>
                  <a:ext uri="{FF2B5EF4-FFF2-40B4-BE49-F238E27FC236}">
                    <a16:creationId xmlns:a16="http://schemas.microsoft.com/office/drawing/2014/main" id="{0A44B7B6-BBF0-453E-B466-931CFEA0DAA6}"/>
                  </a:ext>
                </a:extLst>
              </p:cNvPr>
              <p:cNvGrpSpPr/>
              <p:nvPr/>
            </p:nvGrpSpPr>
            <p:grpSpPr>
              <a:xfrm>
                <a:off x="1373461" y="3709046"/>
                <a:ext cx="550735" cy="298456"/>
                <a:chOff x="1525180" y="6076461"/>
                <a:chExt cx="1536800" cy="832827"/>
              </a:xfrm>
            </p:grpSpPr>
            <p:sp>
              <p:nvSpPr>
                <p:cNvPr id="695" name="円: 塗りつぶしなし 694">
                  <a:extLst>
                    <a:ext uri="{FF2B5EF4-FFF2-40B4-BE49-F238E27FC236}">
                      <a16:creationId xmlns:a16="http://schemas.microsoft.com/office/drawing/2014/main" id="{7A2CD22A-69D8-448D-8E7A-DE7230AC6604}"/>
                    </a:ext>
                  </a:extLst>
                </p:cNvPr>
                <p:cNvSpPr/>
                <p:nvPr/>
              </p:nvSpPr>
              <p:spPr>
                <a:xfrm>
                  <a:off x="1985059" y="61458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96" name="円: 塗りつぶしなし 695">
                  <a:extLst>
                    <a:ext uri="{FF2B5EF4-FFF2-40B4-BE49-F238E27FC236}">
                      <a16:creationId xmlns:a16="http://schemas.microsoft.com/office/drawing/2014/main" id="{D6F62617-0F70-4B91-B0E8-613E53F221B3}"/>
                    </a:ext>
                  </a:extLst>
                </p:cNvPr>
                <p:cNvSpPr/>
                <p:nvPr/>
              </p:nvSpPr>
              <p:spPr>
                <a:xfrm>
                  <a:off x="2225565" y="62244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97" name="円: 塗りつぶしなし 696">
                  <a:extLst>
                    <a:ext uri="{FF2B5EF4-FFF2-40B4-BE49-F238E27FC236}">
                      <a16:creationId xmlns:a16="http://schemas.microsoft.com/office/drawing/2014/main" id="{055B7FB9-6F5D-4C10-A2AA-57E22DDE896D}"/>
                    </a:ext>
                  </a:extLst>
                </p:cNvPr>
                <p:cNvSpPr/>
                <p:nvPr/>
              </p:nvSpPr>
              <p:spPr>
                <a:xfrm>
                  <a:off x="1893480" y="6273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98" name="円: 塗りつぶしなし 697">
                  <a:extLst>
                    <a:ext uri="{FF2B5EF4-FFF2-40B4-BE49-F238E27FC236}">
                      <a16:creationId xmlns:a16="http://schemas.microsoft.com/office/drawing/2014/main" id="{480C7CA2-5B38-4EC5-85B9-6E621B48B2CB}"/>
                    </a:ext>
                  </a:extLst>
                </p:cNvPr>
                <p:cNvSpPr/>
                <p:nvPr/>
              </p:nvSpPr>
              <p:spPr>
                <a:xfrm>
                  <a:off x="2397809" y="6291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99" name="円: 塗りつぶしなし 698">
                  <a:extLst>
                    <a:ext uri="{FF2B5EF4-FFF2-40B4-BE49-F238E27FC236}">
                      <a16:creationId xmlns:a16="http://schemas.microsoft.com/office/drawing/2014/main" id="{4B68AC12-B1F4-407B-B810-DBDB682DCCD7}"/>
                    </a:ext>
                  </a:extLst>
                </p:cNvPr>
                <p:cNvSpPr/>
                <p:nvPr/>
              </p:nvSpPr>
              <p:spPr>
                <a:xfrm>
                  <a:off x="2638315" y="63704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0" name="円: 塗りつぶしなし 699">
                  <a:extLst>
                    <a:ext uri="{FF2B5EF4-FFF2-40B4-BE49-F238E27FC236}">
                      <a16:creationId xmlns:a16="http://schemas.microsoft.com/office/drawing/2014/main" id="{03277B47-F6A3-4644-A252-C078D3128F11}"/>
                    </a:ext>
                  </a:extLst>
                </p:cNvPr>
                <p:cNvSpPr/>
                <p:nvPr/>
              </p:nvSpPr>
              <p:spPr>
                <a:xfrm>
                  <a:off x="2306230" y="64193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1" name="円: 塗りつぶしなし 700">
                  <a:extLst>
                    <a:ext uri="{FF2B5EF4-FFF2-40B4-BE49-F238E27FC236}">
                      <a16:creationId xmlns:a16="http://schemas.microsoft.com/office/drawing/2014/main" id="{05440C13-576F-473B-A9E7-7E5ED57BCEA4}"/>
                    </a:ext>
                  </a:extLst>
                </p:cNvPr>
                <p:cNvSpPr/>
                <p:nvPr/>
              </p:nvSpPr>
              <p:spPr>
                <a:xfrm>
                  <a:off x="2515382" y="6184167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2" name="円: 塗りつぶしなし 701">
                  <a:extLst>
                    <a:ext uri="{FF2B5EF4-FFF2-40B4-BE49-F238E27FC236}">
                      <a16:creationId xmlns:a16="http://schemas.microsoft.com/office/drawing/2014/main" id="{BA530D1D-0611-4FE4-8282-3908369E0C08}"/>
                    </a:ext>
                  </a:extLst>
                </p:cNvPr>
                <p:cNvSpPr/>
                <p:nvPr/>
              </p:nvSpPr>
              <p:spPr>
                <a:xfrm>
                  <a:off x="1831865" y="6084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3" name="円: 塗りつぶしなし 702">
                  <a:extLst>
                    <a:ext uri="{FF2B5EF4-FFF2-40B4-BE49-F238E27FC236}">
                      <a16:creationId xmlns:a16="http://schemas.microsoft.com/office/drawing/2014/main" id="{48DAAE7B-83C1-4193-98DB-DD5BE5210F2A}"/>
                    </a:ext>
                  </a:extLst>
                </p:cNvPr>
                <p:cNvSpPr/>
                <p:nvPr/>
              </p:nvSpPr>
              <p:spPr>
                <a:xfrm>
                  <a:off x="1628665" y="6338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4" name="円: 塗りつぶしなし 703">
                  <a:extLst>
                    <a:ext uri="{FF2B5EF4-FFF2-40B4-BE49-F238E27FC236}">
                      <a16:creationId xmlns:a16="http://schemas.microsoft.com/office/drawing/2014/main" id="{7E111CA0-B035-45C9-992F-344B74F3E0E6}"/>
                    </a:ext>
                  </a:extLst>
                </p:cNvPr>
                <p:cNvSpPr/>
                <p:nvPr/>
              </p:nvSpPr>
              <p:spPr>
                <a:xfrm>
                  <a:off x="2104915" y="63958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5" name="円: 塗りつぶしなし 704">
                  <a:extLst>
                    <a:ext uri="{FF2B5EF4-FFF2-40B4-BE49-F238E27FC236}">
                      <a16:creationId xmlns:a16="http://schemas.microsoft.com/office/drawing/2014/main" id="{1131C187-C3EB-47EE-AB43-3D9505F98E4B}"/>
                    </a:ext>
                  </a:extLst>
                </p:cNvPr>
                <p:cNvSpPr/>
                <p:nvPr/>
              </p:nvSpPr>
              <p:spPr>
                <a:xfrm>
                  <a:off x="1915209" y="6437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6" name="円: 塗りつぶしなし 705">
                  <a:extLst>
                    <a:ext uri="{FF2B5EF4-FFF2-40B4-BE49-F238E27FC236}">
                      <a16:creationId xmlns:a16="http://schemas.microsoft.com/office/drawing/2014/main" id="{E8F21D34-8082-47B4-8757-AFF8B825CD47}"/>
                    </a:ext>
                  </a:extLst>
                </p:cNvPr>
                <p:cNvSpPr/>
                <p:nvPr/>
              </p:nvSpPr>
              <p:spPr>
                <a:xfrm>
                  <a:off x="1692849" y="6216069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7" name="円: 塗りつぶしなし 706">
                  <a:extLst>
                    <a:ext uri="{FF2B5EF4-FFF2-40B4-BE49-F238E27FC236}">
                      <a16:creationId xmlns:a16="http://schemas.microsoft.com/office/drawing/2014/main" id="{EC4912CD-EFF8-402F-A8BF-4D70894420B2}"/>
                    </a:ext>
                  </a:extLst>
                </p:cNvPr>
                <p:cNvSpPr/>
                <p:nvPr/>
              </p:nvSpPr>
              <p:spPr>
                <a:xfrm>
                  <a:off x="2556559" y="6564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8" name="円: 塗りつぶしなし 707">
                  <a:extLst>
                    <a:ext uri="{FF2B5EF4-FFF2-40B4-BE49-F238E27FC236}">
                      <a16:creationId xmlns:a16="http://schemas.microsoft.com/office/drawing/2014/main" id="{0BF28C00-18FB-48C7-861B-434AAA242081}"/>
                    </a:ext>
                  </a:extLst>
                </p:cNvPr>
                <p:cNvSpPr/>
                <p:nvPr/>
              </p:nvSpPr>
              <p:spPr>
                <a:xfrm>
                  <a:off x="2239059" y="66157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9" name="円: 塗りつぶしなし 708">
                  <a:extLst>
                    <a:ext uri="{FF2B5EF4-FFF2-40B4-BE49-F238E27FC236}">
                      <a16:creationId xmlns:a16="http://schemas.microsoft.com/office/drawing/2014/main" id="{38D3023E-BAEA-44DD-82A6-28E11BE208B2}"/>
                    </a:ext>
                  </a:extLst>
                </p:cNvPr>
                <p:cNvSpPr/>
                <p:nvPr/>
              </p:nvSpPr>
              <p:spPr>
                <a:xfrm>
                  <a:off x="1673909" y="6545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10" name="円: 塗りつぶしなし 709">
                  <a:extLst>
                    <a:ext uri="{FF2B5EF4-FFF2-40B4-BE49-F238E27FC236}">
                      <a16:creationId xmlns:a16="http://schemas.microsoft.com/office/drawing/2014/main" id="{3CEB5E4E-22F6-4296-B1F1-9A0371637A7A}"/>
                    </a:ext>
                  </a:extLst>
                </p:cNvPr>
                <p:cNvSpPr/>
                <p:nvPr/>
              </p:nvSpPr>
              <p:spPr>
                <a:xfrm>
                  <a:off x="1908859" y="66220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11" name="円: 塗りつぶしなし 710">
                  <a:extLst>
                    <a:ext uri="{FF2B5EF4-FFF2-40B4-BE49-F238E27FC236}">
                      <a16:creationId xmlns:a16="http://schemas.microsoft.com/office/drawing/2014/main" id="{9780BB29-A864-489F-ABB9-7B2170920752}"/>
                    </a:ext>
                  </a:extLst>
                </p:cNvPr>
                <p:cNvSpPr/>
                <p:nvPr/>
              </p:nvSpPr>
              <p:spPr>
                <a:xfrm>
                  <a:off x="1804580" y="64828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12" name="円: 塗りつぶしなし 711">
                  <a:extLst>
                    <a:ext uri="{FF2B5EF4-FFF2-40B4-BE49-F238E27FC236}">
                      <a16:creationId xmlns:a16="http://schemas.microsoft.com/office/drawing/2014/main" id="{1C60020B-80CE-4984-ACE6-DE2CF6F2CF03}"/>
                    </a:ext>
                  </a:extLst>
                </p:cNvPr>
                <p:cNvSpPr/>
                <p:nvPr/>
              </p:nvSpPr>
              <p:spPr>
                <a:xfrm>
                  <a:off x="2103030" y="60764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13" name="円: 塗りつぶしなし 712">
                  <a:extLst>
                    <a:ext uri="{FF2B5EF4-FFF2-40B4-BE49-F238E27FC236}">
                      <a16:creationId xmlns:a16="http://schemas.microsoft.com/office/drawing/2014/main" id="{F9EF58BB-2689-420E-83F2-79D48227512E}"/>
                    </a:ext>
                  </a:extLst>
                </p:cNvPr>
                <p:cNvSpPr/>
                <p:nvPr/>
              </p:nvSpPr>
              <p:spPr>
                <a:xfrm>
                  <a:off x="2366059" y="6164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14" name="円: 塗りつぶしなし 713">
                  <a:extLst>
                    <a:ext uri="{FF2B5EF4-FFF2-40B4-BE49-F238E27FC236}">
                      <a16:creationId xmlns:a16="http://schemas.microsoft.com/office/drawing/2014/main" id="{CB602D60-B572-4EA3-9A26-77859CB3F0CB}"/>
                    </a:ext>
                  </a:extLst>
                </p:cNvPr>
                <p:cNvSpPr/>
                <p:nvPr/>
              </p:nvSpPr>
              <p:spPr>
                <a:xfrm>
                  <a:off x="2445930" y="6654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15" name="円: 塗りつぶしなし 714">
                  <a:extLst>
                    <a:ext uri="{FF2B5EF4-FFF2-40B4-BE49-F238E27FC236}">
                      <a16:creationId xmlns:a16="http://schemas.microsoft.com/office/drawing/2014/main" id="{F69908EB-217F-4DA2-AB88-4AAA34034D1D}"/>
                    </a:ext>
                  </a:extLst>
                </p:cNvPr>
                <p:cNvSpPr/>
                <p:nvPr/>
              </p:nvSpPr>
              <p:spPr>
                <a:xfrm>
                  <a:off x="2060465" y="66435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16" name="円: 塗りつぶしなし 715">
                  <a:extLst>
                    <a:ext uri="{FF2B5EF4-FFF2-40B4-BE49-F238E27FC236}">
                      <a16:creationId xmlns:a16="http://schemas.microsoft.com/office/drawing/2014/main" id="{96238B32-9BB2-447E-A0E3-668A49B96EA3}"/>
                    </a:ext>
                  </a:extLst>
                </p:cNvPr>
                <p:cNvSpPr/>
                <p:nvPr/>
              </p:nvSpPr>
              <p:spPr>
                <a:xfrm>
                  <a:off x="1525180" y="64701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65" name="グループ化 664">
                <a:extLst>
                  <a:ext uri="{FF2B5EF4-FFF2-40B4-BE49-F238E27FC236}">
                    <a16:creationId xmlns:a16="http://schemas.microsoft.com/office/drawing/2014/main" id="{158D2523-1FBC-4DBF-929A-2AFEAE788042}"/>
                  </a:ext>
                </a:extLst>
              </p:cNvPr>
              <p:cNvGrpSpPr/>
              <p:nvPr/>
            </p:nvGrpSpPr>
            <p:grpSpPr>
              <a:xfrm>
                <a:off x="1290006" y="3875533"/>
                <a:ext cx="745381" cy="278176"/>
                <a:chOff x="6605776" y="4087712"/>
                <a:chExt cx="2162836" cy="807170"/>
              </a:xfrm>
            </p:grpSpPr>
            <p:sp>
              <p:nvSpPr>
                <p:cNvPr id="691" name="フリーフォーム: 図形 690">
                  <a:extLst>
                    <a:ext uri="{FF2B5EF4-FFF2-40B4-BE49-F238E27FC236}">
                      <a16:creationId xmlns:a16="http://schemas.microsoft.com/office/drawing/2014/main" id="{0605081D-16CF-463C-8441-4BB1EEE80FC2}"/>
                    </a:ext>
                  </a:extLst>
                </p:cNvPr>
                <p:cNvSpPr/>
                <p:nvPr/>
              </p:nvSpPr>
              <p:spPr>
                <a:xfrm rot="18900000">
                  <a:off x="8160423" y="4326800"/>
                  <a:ext cx="608189" cy="568082"/>
                </a:xfrm>
                <a:custGeom>
                  <a:avLst/>
                  <a:gdLst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491445 w 608189"/>
                    <a:gd name="connsiteY2" fmla="*/ 116744 h 568082"/>
                    <a:gd name="connsiteX3" fmla="*/ 532964 w 608189"/>
                    <a:gd name="connsiteY3" fmla="*/ 116744 h 568082"/>
                    <a:gd name="connsiteX4" fmla="*/ 586157 w 608189"/>
                    <a:gd name="connsiteY4" fmla="*/ 138777 h 568082"/>
                    <a:gd name="connsiteX5" fmla="*/ 608189 w 608189"/>
                    <a:gd name="connsiteY5" fmla="*/ 191969 h 568082"/>
                    <a:gd name="connsiteX6" fmla="*/ 608189 w 608189"/>
                    <a:gd name="connsiteY6" fmla="*/ 492857 h 568082"/>
                    <a:gd name="connsiteX7" fmla="*/ 532964 w 608189"/>
                    <a:gd name="connsiteY7" fmla="*/ 568082 h 568082"/>
                    <a:gd name="connsiteX8" fmla="*/ 372955 w 608189"/>
                    <a:gd name="connsiteY8" fmla="*/ 568082 h 568082"/>
                    <a:gd name="connsiteX9" fmla="*/ 116744 w 608189"/>
                    <a:gd name="connsiteY9" fmla="*/ 311872 h 568082"/>
                    <a:gd name="connsiteX10" fmla="*/ 116744 w 608189"/>
                    <a:gd name="connsiteY10" fmla="*/ 311871 h 568082"/>
                    <a:gd name="connsiteX11" fmla="*/ 0 w 608189"/>
                    <a:gd name="connsiteY11" fmla="*/ 195128 h 568082"/>
                    <a:gd name="connsiteX12" fmla="*/ 0 w 608189"/>
                    <a:gd name="connsiteY12" fmla="*/ 75225 h 568082"/>
                    <a:gd name="connsiteX13" fmla="*/ 75225 w 608189"/>
                    <a:gd name="connsiteY13" fmla="*/ 0 h 568082"/>
                    <a:gd name="connsiteX14" fmla="*/ 416220 w 608189"/>
                    <a:gd name="connsiteY14" fmla="*/ 0 h 568082"/>
                    <a:gd name="connsiteX15" fmla="*/ 469413 w 608189"/>
                    <a:gd name="connsiteY15" fmla="*/ 22033 h 568082"/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532964 w 608189"/>
                    <a:gd name="connsiteY2" fmla="*/ 116744 h 568082"/>
                    <a:gd name="connsiteX3" fmla="*/ 586157 w 608189"/>
                    <a:gd name="connsiteY3" fmla="*/ 138777 h 568082"/>
                    <a:gd name="connsiteX4" fmla="*/ 608189 w 608189"/>
                    <a:gd name="connsiteY4" fmla="*/ 191969 h 568082"/>
                    <a:gd name="connsiteX5" fmla="*/ 608189 w 608189"/>
                    <a:gd name="connsiteY5" fmla="*/ 492857 h 568082"/>
                    <a:gd name="connsiteX6" fmla="*/ 532964 w 608189"/>
                    <a:gd name="connsiteY6" fmla="*/ 568082 h 568082"/>
                    <a:gd name="connsiteX7" fmla="*/ 372955 w 608189"/>
                    <a:gd name="connsiteY7" fmla="*/ 568082 h 568082"/>
                    <a:gd name="connsiteX8" fmla="*/ 116744 w 608189"/>
                    <a:gd name="connsiteY8" fmla="*/ 311872 h 568082"/>
                    <a:gd name="connsiteX9" fmla="*/ 116744 w 608189"/>
                    <a:gd name="connsiteY9" fmla="*/ 311871 h 568082"/>
                    <a:gd name="connsiteX10" fmla="*/ 0 w 608189"/>
                    <a:gd name="connsiteY10" fmla="*/ 195128 h 568082"/>
                    <a:gd name="connsiteX11" fmla="*/ 0 w 608189"/>
                    <a:gd name="connsiteY11" fmla="*/ 75225 h 568082"/>
                    <a:gd name="connsiteX12" fmla="*/ 75225 w 608189"/>
                    <a:gd name="connsiteY12" fmla="*/ 0 h 568082"/>
                    <a:gd name="connsiteX13" fmla="*/ 416220 w 608189"/>
                    <a:gd name="connsiteY13" fmla="*/ 0 h 568082"/>
                    <a:gd name="connsiteX14" fmla="*/ 469413 w 608189"/>
                    <a:gd name="connsiteY14" fmla="*/ 22033 h 568082"/>
                    <a:gd name="connsiteX0" fmla="*/ 469413 w 608189"/>
                    <a:gd name="connsiteY0" fmla="*/ 22033 h 568082"/>
                    <a:gd name="connsiteX1" fmla="*/ 532964 w 608189"/>
                    <a:gd name="connsiteY1" fmla="*/ 116744 h 568082"/>
                    <a:gd name="connsiteX2" fmla="*/ 586157 w 608189"/>
                    <a:gd name="connsiteY2" fmla="*/ 138777 h 568082"/>
                    <a:gd name="connsiteX3" fmla="*/ 608189 w 608189"/>
                    <a:gd name="connsiteY3" fmla="*/ 191969 h 568082"/>
                    <a:gd name="connsiteX4" fmla="*/ 608189 w 608189"/>
                    <a:gd name="connsiteY4" fmla="*/ 492857 h 568082"/>
                    <a:gd name="connsiteX5" fmla="*/ 532964 w 608189"/>
                    <a:gd name="connsiteY5" fmla="*/ 568082 h 568082"/>
                    <a:gd name="connsiteX6" fmla="*/ 372955 w 608189"/>
                    <a:gd name="connsiteY6" fmla="*/ 568082 h 568082"/>
                    <a:gd name="connsiteX7" fmla="*/ 116744 w 608189"/>
                    <a:gd name="connsiteY7" fmla="*/ 311872 h 568082"/>
                    <a:gd name="connsiteX8" fmla="*/ 116744 w 608189"/>
                    <a:gd name="connsiteY8" fmla="*/ 311871 h 568082"/>
                    <a:gd name="connsiteX9" fmla="*/ 0 w 608189"/>
                    <a:gd name="connsiteY9" fmla="*/ 195128 h 568082"/>
                    <a:gd name="connsiteX10" fmla="*/ 0 w 608189"/>
                    <a:gd name="connsiteY10" fmla="*/ 75225 h 568082"/>
                    <a:gd name="connsiteX11" fmla="*/ 75225 w 608189"/>
                    <a:gd name="connsiteY11" fmla="*/ 0 h 568082"/>
                    <a:gd name="connsiteX12" fmla="*/ 416220 w 608189"/>
                    <a:gd name="connsiteY12" fmla="*/ 0 h 568082"/>
                    <a:gd name="connsiteX13" fmla="*/ 469413 w 608189"/>
                    <a:gd name="connsiteY13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16744 w 608189"/>
                    <a:gd name="connsiteY7" fmla="*/ 311871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34704 w 608189"/>
                    <a:gd name="connsiteY7" fmla="*/ 482496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03274 w 608189"/>
                    <a:gd name="connsiteY6" fmla="*/ 478007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103274 w 608189"/>
                    <a:gd name="connsiteY0" fmla="*/ 478007 h 569447"/>
                    <a:gd name="connsiteX1" fmla="*/ 0 w 608189"/>
                    <a:gd name="connsiteY1" fmla="*/ 195128 h 569447"/>
                    <a:gd name="connsiteX2" fmla="*/ 0 w 608189"/>
                    <a:gd name="connsiteY2" fmla="*/ 75225 h 569447"/>
                    <a:gd name="connsiteX3" fmla="*/ 75225 w 608189"/>
                    <a:gd name="connsiteY3" fmla="*/ 0 h 569447"/>
                    <a:gd name="connsiteX4" fmla="*/ 416220 w 608189"/>
                    <a:gd name="connsiteY4" fmla="*/ 0 h 569447"/>
                    <a:gd name="connsiteX5" fmla="*/ 469413 w 608189"/>
                    <a:gd name="connsiteY5" fmla="*/ 22033 h 569447"/>
                    <a:gd name="connsiteX6" fmla="*/ 586157 w 608189"/>
                    <a:gd name="connsiteY6" fmla="*/ 138777 h 569447"/>
                    <a:gd name="connsiteX7" fmla="*/ 608189 w 608189"/>
                    <a:gd name="connsiteY7" fmla="*/ 191969 h 569447"/>
                    <a:gd name="connsiteX8" fmla="*/ 608189 w 608189"/>
                    <a:gd name="connsiteY8" fmla="*/ 492857 h 569447"/>
                    <a:gd name="connsiteX9" fmla="*/ 532964 w 608189"/>
                    <a:gd name="connsiteY9" fmla="*/ 568082 h 569447"/>
                    <a:gd name="connsiteX10" fmla="*/ 372955 w 608189"/>
                    <a:gd name="connsiteY10" fmla="*/ 568082 h 569447"/>
                    <a:gd name="connsiteX11" fmla="*/ 194714 w 608189"/>
                    <a:gd name="connsiteY11" fmla="*/ 569447 h 569447"/>
                    <a:gd name="connsiteX0" fmla="*/ 103274 w 608189"/>
                    <a:gd name="connsiteY0" fmla="*/ 478007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0" fmla="*/ 0 w 608189"/>
                    <a:gd name="connsiteY0" fmla="*/ 195128 h 568082"/>
                    <a:gd name="connsiteX1" fmla="*/ 0 w 608189"/>
                    <a:gd name="connsiteY1" fmla="*/ 75225 h 568082"/>
                    <a:gd name="connsiteX2" fmla="*/ 75225 w 608189"/>
                    <a:gd name="connsiteY2" fmla="*/ 0 h 568082"/>
                    <a:gd name="connsiteX3" fmla="*/ 416220 w 608189"/>
                    <a:gd name="connsiteY3" fmla="*/ 0 h 568082"/>
                    <a:gd name="connsiteX4" fmla="*/ 469413 w 608189"/>
                    <a:gd name="connsiteY4" fmla="*/ 22033 h 568082"/>
                    <a:gd name="connsiteX5" fmla="*/ 586157 w 608189"/>
                    <a:gd name="connsiteY5" fmla="*/ 138777 h 568082"/>
                    <a:gd name="connsiteX6" fmla="*/ 608189 w 608189"/>
                    <a:gd name="connsiteY6" fmla="*/ 191969 h 568082"/>
                    <a:gd name="connsiteX7" fmla="*/ 608189 w 608189"/>
                    <a:gd name="connsiteY7" fmla="*/ 492857 h 568082"/>
                    <a:gd name="connsiteX8" fmla="*/ 532964 w 608189"/>
                    <a:gd name="connsiteY8" fmla="*/ 568082 h 568082"/>
                    <a:gd name="connsiteX9" fmla="*/ 372955 w 608189"/>
                    <a:gd name="connsiteY9" fmla="*/ 568082 h 568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8189" h="568082">
                      <a:moveTo>
                        <a:pt x="0" y="195128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36993" y="0"/>
                        <a:pt x="455799" y="8420"/>
                        <a:pt x="469413" y="22033"/>
                      </a:cubicBezTo>
                      <a:cubicBezTo>
                        <a:pt x="497736" y="45162"/>
                        <a:pt x="563028" y="110454"/>
                        <a:pt x="586157" y="138777"/>
                      </a:cubicBezTo>
                      <a:cubicBezTo>
                        <a:pt x="599769" y="152390"/>
                        <a:pt x="608189" y="171196"/>
                        <a:pt x="608189" y="191969"/>
                      </a:cubicBezTo>
                      <a:lnTo>
                        <a:pt x="608189" y="492857"/>
                      </a:lnTo>
                      <a:cubicBezTo>
                        <a:pt x="608189" y="534403"/>
                        <a:pt x="574510" y="568082"/>
                        <a:pt x="532964" y="568082"/>
                      </a:cubicBezTo>
                      <a:lnTo>
                        <a:pt x="372955" y="568082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2" name="フリーフォーム: 図形 691">
                  <a:extLst>
                    <a:ext uri="{FF2B5EF4-FFF2-40B4-BE49-F238E27FC236}">
                      <a16:creationId xmlns:a16="http://schemas.microsoft.com/office/drawing/2014/main" id="{B4CBE9B6-DF2A-4351-9961-791EF4523D08}"/>
                    </a:ext>
                  </a:extLst>
                </p:cNvPr>
                <p:cNvSpPr/>
                <p:nvPr/>
              </p:nvSpPr>
              <p:spPr>
                <a:xfrm rot="18900000">
                  <a:off x="8502365" y="4301909"/>
                  <a:ext cx="255938" cy="451338"/>
                </a:xfrm>
                <a:custGeom>
                  <a:avLst/>
                  <a:gdLst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120175 h 451338"/>
                    <a:gd name="connsiteX10" fmla="*/ 235507 w 491445"/>
                    <a:gd name="connsiteY10" fmla="*/ 0 h 451338"/>
                    <a:gd name="connsiteX11" fmla="*/ 416220 w 491445"/>
                    <a:gd name="connsiteY11" fmla="*/ 0 h 451338"/>
                    <a:gd name="connsiteX12" fmla="*/ 469413 w 491445"/>
                    <a:gd name="connsiteY12" fmla="*/ 22033 h 451338"/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0 h 451338"/>
                    <a:gd name="connsiteX10" fmla="*/ 416220 w 491445"/>
                    <a:gd name="connsiteY10" fmla="*/ 0 h 451338"/>
                    <a:gd name="connsiteX11" fmla="*/ 469413 w 491445"/>
                    <a:gd name="connsiteY11" fmla="*/ 22033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11" fmla="*/ 251722 w 491445"/>
                    <a:gd name="connsiteY11" fmla="*/ 286840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9" fmla="*/ 273 w 491445"/>
                    <a:gd name="connsiteY9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0" fmla="*/ 0 w 255938"/>
                    <a:gd name="connsiteY0" fmla="*/ 0 h 451338"/>
                    <a:gd name="connsiteX1" fmla="*/ 180713 w 255938"/>
                    <a:gd name="connsiteY1" fmla="*/ 0 h 451338"/>
                    <a:gd name="connsiteX2" fmla="*/ 233906 w 255938"/>
                    <a:gd name="connsiteY2" fmla="*/ 22033 h 451338"/>
                    <a:gd name="connsiteX3" fmla="*/ 255938 w 255938"/>
                    <a:gd name="connsiteY3" fmla="*/ 75225 h 451338"/>
                    <a:gd name="connsiteX4" fmla="*/ 255938 w 255938"/>
                    <a:gd name="connsiteY4" fmla="*/ 376113 h 451338"/>
                    <a:gd name="connsiteX5" fmla="*/ 180713 w 255938"/>
                    <a:gd name="connsiteY5" fmla="*/ 451338 h 451338"/>
                    <a:gd name="connsiteX6" fmla="*/ 20704 w 255938"/>
                    <a:gd name="connsiteY6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5938" h="451338">
                      <a:moveTo>
                        <a:pt x="0" y="0"/>
                      </a:moveTo>
                      <a:lnTo>
                        <a:pt x="180713" y="0"/>
                      </a:lnTo>
                      <a:cubicBezTo>
                        <a:pt x="201486" y="0"/>
                        <a:pt x="220292" y="8420"/>
                        <a:pt x="233906" y="22033"/>
                      </a:cubicBezTo>
                      <a:cubicBezTo>
                        <a:pt x="247518" y="35646"/>
                        <a:pt x="255938" y="54452"/>
                        <a:pt x="255938" y="75225"/>
                      </a:cubicBezTo>
                      <a:lnTo>
                        <a:pt x="255938" y="376113"/>
                      </a:lnTo>
                      <a:cubicBezTo>
                        <a:pt x="255938" y="417659"/>
                        <a:pt x="222259" y="451338"/>
                        <a:pt x="180713" y="451338"/>
                      </a:cubicBezTo>
                      <a:lnTo>
                        <a:pt x="20704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3" name="フリーフォーム: 図形 692">
                  <a:extLst>
                    <a:ext uri="{FF2B5EF4-FFF2-40B4-BE49-F238E27FC236}">
                      <a16:creationId xmlns:a16="http://schemas.microsoft.com/office/drawing/2014/main" id="{DA8853EF-ABFF-4422-9600-225E18633BD2}"/>
                    </a:ext>
                  </a:extLst>
                </p:cNvPr>
                <p:cNvSpPr/>
                <p:nvPr/>
              </p:nvSpPr>
              <p:spPr>
                <a:xfrm rot="18900000">
                  <a:off x="6605776" y="4112602"/>
                  <a:ext cx="608189" cy="568083"/>
                </a:xfrm>
                <a:custGeom>
                  <a:avLst/>
                  <a:gdLst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491445 w 608189"/>
                    <a:gd name="connsiteY2" fmla="*/ 116744 h 568082"/>
                    <a:gd name="connsiteX3" fmla="*/ 532964 w 608189"/>
                    <a:gd name="connsiteY3" fmla="*/ 116744 h 568082"/>
                    <a:gd name="connsiteX4" fmla="*/ 586157 w 608189"/>
                    <a:gd name="connsiteY4" fmla="*/ 138777 h 568082"/>
                    <a:gd name="connsiteX5" fmla="*/ 608189 w 608189"/>
                    <a:gd name="connsiteY5" fmla="*/ 191969 h 568082"/>
                    <a:gd name="connsiteX6" fmla="*/ 608189 w 608189"/>
                    <a:gd name="connsiteY6" fmla="*/ 492857 h 568082"/>
                    <a:gd name="connsiteX7" fmla="*/ 532964 w 608189"/>
                    <a:gd name="connsiteY7" fmla="*/ 568082 h 568082"/>
                    <a:gd name="connsiteX8" fmla="*/ 372955 w 608189"/>
                    <a:gd name="connsiteY8" fmla="*/ 568082 h 568082"/>
                    <a:gd name="connsiteX9" fmla="*/ 116744 w 608189"/>
                    <a:gd name="connsiteY9" fmla="*/ 311872 h 568082"/>
                    <a:gd name="connsiteX10" fmla="*/ 116744 w 608189"/>
                    <a:gd name="connsiteY10" fmla="*/ 311871 h 568082"/>
                    <a:gd name="connsiteX11" fmla="*/ 0 w 608189"/>
                    <a:gd name="connsiteY11" fmla="*/ 195128 h 568082"/>
                    <a:gd name="connsiteX12" fmla="*/ 0 w 608189"/>
                    <a:gd name="connsiteY12" fmla="*/ 75225 h 568082"/>
                    <a:gd name="connsiteX13" fmla="*/ 75225 w 608189"/>
                    <a:gd name="connsiteY13" fmla="*/ 0 h 568082"/>
                    <a:gd name="connsiteX14" fmla="*/ 416220 w 608189"/>
                    <a:gd name="connsiteY14" fmla="*/ 0 h 568082"/>
                    <a:gd name="connsiteX15" fmla="*/ 469413 w 608189"/>
                    <a:gd name="connsiteY15" fmla="*/ 22033 h 568082"/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532964 w 608189"/>
                    <a:gd name="connsiteY2" fmla="*/ 116744 h 568082"/>
                    <a:gd name="connsiteX3" fmla="*/ 586157 w 608189"/>
                    <a:gd name="connsiteY3" fmla="*/ 138777 h 568082"/>
                    <a:gd name="connsiteX4" fmla="*/ 608189 w 608189"/>
                    <a:gd name="connsiteY4" fmla="*/ 191969 h 568082"/>
                    <a:gd name="connsiteX5" fmla="*/ 608189 w 608189"/>
                    <a:gd name="connsiteY5" fmla="*/ 492857 h 568082"/>
                    <a:gd name="connsiteX6" fmla="*/ 532964 w 608189"/>
                    <a:gd name="connsiteY6" fmla="*/ 568082 h 568082"/>
                    <a:gd name="connsiteX7" fmla="*/ 372955 w 608189"/>
                    <a:gd name="connsiteY7" fmla="*/ 568082 h 568082"/>
                    <a:gd name="connsiteX8" fmla="*/ 116744 w 608189"/>
                    <a:gd name="connsiteY8" fmla="*/ 311872 h 568082"/>
                    <a:gd name="connsiteX9" fmla="*/ 116744 w 608189"/>
                    <a:gd name="connsiteY9" fmla="*/ 311871 h 568082"/>
                    <a:gd name="connsiteX10" fmla="*/ 0 w 608189"/>
                    <a:gd name="connsiteY10" fmla="*/ 195128 h 568082"/>
                    <a:gd name="connsiteX11" fmla="*/ 0 w 608189"/>
                    <a:gd name="connsiteY11" fmla="*/ 75225 h 568082"/>
                    <a:gd name="connsiteX12" fmla="*/ 75225 w 608189"/>
                    <a:gd name="connsiteY12" fmla="*/ 0 h 568082"/>
                    <a:gd name="connsiteX13" fmla="*/ 416220 w 608189"/>
                    <a:gd name="connsiteY13" fmla="*/ 0 h 568082"/>
                    <a:gd name="connsiteX14" fmla="*/ 469413 w 608189"/>
                    <a:gd name="connsiteY14" fmla="*/ 22033 h 568082"/>
                    <a:gd name="connsiteX0" fmla="*/ 469413 w 608189"/>
                    <a:gd name="connsiteY0" fmla="*/ 22033 h 568082"/>
                    <a:gd name="connsiteX1" fmla="*/ 532964 w 608189"/>
                    <a:gd name="connsiteY1" fmla="*/ 116744 h 568082"/>
                    <a:gd name="connsiteX2" fmla="*/ 586157 w 608189"/>
                    <a:gd name="connsiteY2" fmla="*/ 138777 h 568082"/>
                    <a:gd name="connsiteX3" fmla="*/ 608189 w 608189"/>
                    <a:gd name="connsiteY3" fmla="*/ 191969 h 568082"/>
                    <a:gd name="connsiteX4" fmla="*/ 608189 w 608189"/>
                    <a:gd name="connsiteY4" fmla="*/ 492857 h 568082"/>
                    <a:gd name="connsiteX5" fmla="*/ 532964 w 608189"/>
                    <a:gd name="connsiteY5" fmla="*/ 568082 h 568082"/>
                    <a:gd name="connsiteX6" fmla="*/ 372955 w 608189"/>
                    <a:gd name="connsiteY6" fmla="*/ 568082 h 568082"/>
                    <a:gd name="connsiteX7" fmla="*/ 116744 w 608189"/>
                    <a:gd name="connsiteY7" fmla="*/ 311872 h 568082"/>
                    <a:gd name="connsiteX8" fmla="*/ 116744 w 608189"/>
                    <a:gd name="connsiteY8" fmla="*/ 311871 h 568082"/>
                    <a:gd name="connsiteX9" fmla="*/ 0 w 608189"/>
                    <a:gd name="connsiteY9" fmla="*/ 195128 h 568082"/>
                    <a:gd name="connsiteX10" fmla="*/ 0 w 608189"/>
                    <a:gd name="connsiteY10" fmla="*/ 75225 h 568082"/>
                    <a:gd name="connsiteX11" fmla="*/ 75225 w 608189"/>
                    <a:gd name="connsiteY11" fmla="*/ 0 h 568082"/>
                    <a:gd name="connsiteX12" fmla="*/ 416220 w 608189"/>
                    <a:gd name="connsiteY12" fmla="*/ 0 h 568082"/>
                    <a:gd name="connsiteX13" fmla="*/ 469413 w 608189"/>
                    <a:gd name="connsiteY13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16744 w 608189"/>
                    <a:gd name="connsiteY7" fmla="*/ 311871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34704 w 608189"/>
                    <a:gd name="connsiteY7" fmla="*/ 482496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03274 w 608189"/>
                    <a:gd name="connsiteY6" fmla="*/ 478007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103274 w 608189"/>
                    <a:gd name="connsiteY0" fmla="*/ 478007 h 569447"/>
                    <a:gd name="connsiteX1" fmla="*/ 0 w 608189"/>
                    <a:gd name="connsiteY1" fmla="*/ 195128 h 569447"/>
                    <a:gd name="connsiteX2" fmla="*/ 0 w 608189"/>
                    <a:gd name="connsiteY2" fmla="*/ 75225 h 569447"/>
                    <a:gd name="connsiteX3" fmla="*/ 75225 w 608189"/>
                    <a:gd name="connsiteY3" fmla="*/ 0 h 569447"/>
                    <a:gd name="connsiteX4" fmla="*/ 416220 w 608189"/>
                    <a:gd name="connsiteY4" fmla="*/ 0 h 569447"/>
                    <a:gd name="connsiteX5" fmla="*/ 469413 w 608189"/>
                    <a:gd name="connsiteY5" fmla="*/ 22033 h 569447"/>
                    <a:gd name="connsiteX6" fmla="*/ 586157 w 608189"/>
                    <a:gd name="connsiteY6" fmla="*/ 138777 h 569447"/>
                    <a:gd name="connsiteX7" fmla="*/ 608189 w 608189"/>
                    <a:gd name="connsiteY7" fmla="*/ 191969 h 569447"/>
                    <a:gd name="connsiteX8" fmla="*/ 608189 w 608189"/>
                    <a:gd name="connsiteY8" fmla="*/ 492857 h 569447"/>
                    <a:gd name="connsiteX9" fmla="*/ 532964 w 608189"/>
                    <a:gd name="connsiteY9" fmla="*/ 568082 h 569447"/>
                    <a:gd name="connsiteX10" fmla="*/ 372955 w 608189"/>
                    <a:gd name="connsiteY10" fmla="*/ 568082 h 569447"/>
                    <a:gd name="connsiteX11" fmla="*/ 194714 w 608189"/>
                    <a:gd name="connsiteY11" fmla="*/ 569447 h 569447"/>
                    <a:gd name="connsiteX0" fmla="*/ 103274 w 608189"/>
                    <a:gd name="connsiteY0" fmla="*/ 478007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0" fmla="*/ 0 w 608189"/>
                    <a:gd name="connsiteY0" fmla="*/ 195128 h 568082"/>
                    <a:gd name="connsiteX1" fmla="*/ 0 w 608189"/>
                    <a:gd name="connsiteY1" fmla="*/ 75225 h 568082"/>
                    <a:gd name="connsiteX2" fmla="*/ 75225 w 608189"/>
                    <a:gd name="connsiteY2" fmla="*/ 0 h 568082"/>
                    <a:gd name="connsiteX3" fmla="*/ 416220 w 608189"/>
                    <a:gd name="connsiteY3" fmla="*/ 0 h 568082"/>
                    <a:gd name="connsiteX4" fmla="*/ 469413 w 608189"/>
                    <a:gd name="connsiteY4" fmla="*/ 22033 h 568082"/>
                    <a:gd name="connsiteX5" fmla="*/ 586157 w 608189"/>
                    <a:gd name="connsiteY5" fmla="*/ 138777 h 568082"/>
                    <a:gd name="connsiteX6" fmla="*/ 608189 w 608189"/>
                    <a:gd name="connsiteY6" fmla="*/ 191969 h 568082"/>
                    <a:gd name="connsiteX7" fmla="*/ 608189 w 608189"/>
                    <a:gd name="connsiteY7" fmla="*/ 492857 h 568082"/>
                    <a:gd name="connsiteX8" fmla="*/ 532964 w 608189"/>
                    <a:gd name="connsiteY8" fmla="*/ 568082 h 568082"/>
                    <a:gd name="connsiteX9" fmla="*/ 372955 w 608189"/>
                    <a:gd name="connsiteY9" fmla="*/ 568082 h 568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8189" h="568082">
                      <a:moveTo>
                        <a:pt x="0" y="195128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36993" y="0"/>
                        <a:pt x="455799" y="8420"/>
                        <a:pt x="469413" y="22033"/>
                      </a:cubicBezTo>
                      <a:cubicBezTo>
                        <a:pt x="497736" y="45162"/>
                        <a:pt x="563028" y="110454"/>
                        <a:pt x="586157" y="138777"/>
                      </a:cubicBezTo>
                      <a:cubicBezTo>
                        <a:pt x="599769" y="152390"/>
                        <a:pt x="608189" y="171196"/>
                        <a:pt x="608189" y="191969"/>
                      </a:cubicBezTo>
                      <a:lnTo>
                        <a:pt x="608189" y="492857"/>
                      </a:lnTo>
                      <a:cubicBezTo>
                        <a:pt x="608189" y="534403"/>
                        <a:pt x="574510" y="568082"/>
                        <a:pt x="532964" y="568082"/>
                      </a:cubicBezTo>
                      <a:lnTo>
                        <a:pt x="372955" y="568082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4" name="フリーフォーム: 図形 693">
                  <a:extLst>
                    <a:ext uri="{FF2B5EF4-FFF2-40B4-BE49-F238E27FC236}">
                      <a16:creationId xmlns:a16="http://schemas.microsoft.com/office/drawing/2014/main" id="{37C24C47-ADFB-4878-A7F7-E125F908133E}"/>
                    </a:ext>
                  </a:extLst>
                </p:cNvPr>
                <p:cNvSpPr/>
                <p:nvPr/>
              </p:nvSpPr>
              <p:spPr>
                <a:xfrm rot="18900000">
                  <a:off x="6947718" y="4087712"/>
                  <a:ext cx="255937" cy="451338"/>
                </a:xfrm>
                <a:custGeom>
                  <a:avLst/>
                  <a:gdLst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120175 h 451338"/>
                    <a:gd name="connsiteX10" fmla="*/ 235507 w 491445"/>
                    <a:gd name="connsiteY10" fmla="*/ 0 h 451338"/>
                    <a:gd name="connsiteX11" fmla="*/ 416220 w 491445"/>
                    <a:gd name="connsiteY11" fmla="*/ 0 h 451338"/>
                    <a:gd name="connsiteX12" fmla="*/ 469413 w 491445"/>
                    <a:gd name="connsiteY12" fmla="*/ 22033 h 451338"/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0 h 451338"/>
                    <a:gd name="connsiteX10" fmla="*/ 416220 w 491445"/>
                    <a:gd name="connsiteY10" fmla="*/ 0 h 451338"/>
                    <a:gd name="connsiteX11" fmla="*/ 469413 w 491445"/>
                    <a:gd name="connsiteY11" fmla="*/ 22033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11" fmla="*/ 251722 w 491445"/>
                    <a:gd name="connsiteY11" fmla="*/ 286840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9" fmla="*/ 273 w 491445"/>
                    <a:gd name="connsiteY9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0" fmla="*/ 0 w 255938"/>
                    <a:gd name="connsiteY0" fmla="*/ 0 h 451338"/>
                    <a:gd name="connsiteX1" fmla="*/ 180713 w 255938"/>
                    <a:gd name="connsiteY1" fmla="*/ 0 h 451338"/>
                    <a:gd name="connsiteX2" fmla="*/ 233906 w 255938"/>
                    <a:gd name="connsiteY2" fmla="*/ 22033 h 451338"/>
                    <a:gd name="connsiteX3" fmla="*/ 255938 w 255938"/>
                    <a:gd name="connsiteY3" fmla="*/ 75225 h 451338"/>
                    <a:gd name="connsiteX4" fmla="*/ 255938 w 255938"/>
                    <a:gd name="connsiteY4" fmla="*/ 376113 h 451338"/>
                    <a:gd name="connsiteX5" fmla="*/ 180713 w 255938"/>
                    <a:gd name="connsiteY5" fmla="*/ 451338 h 451338"/>
                    <a:gd name="connsiteX6" fmla="*/ 20704 w 255938"/>
                    <a:gd name="connsiteY6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5938" h="451338">
                      <a:moveTo>
                        <a:pt x="0" y="0"/>
                      </a:moveTo>
                      <a:lnTo>
                        <a:pt x="180713" y="0"/>
                      </a:lnTo>
                      <a:cubicBezTo>
                        <a:pt x="201486" y="0"/>
                        <a:pt x="220292" y="8420"/>
                        <a:pt x="233906" y="22033"/>
                      </a:cubicBezTo>
                      <a:cubicBezTo>
                        <a:pt x="247518" y="35646"/>
                        <a:pt x="255938" y="54452"/>
                        <a:pt x="255938" y="75225"/>
                      </a:cubicBezTo>
                      <a:lnTo>
                        <a:pt x="255938" y="376113"/>
                      </a:lnTo>
                      <a:cubicBezTo>
                        <a:pt x="255938" y="417659"/>
                        <a:pt x="222259" y="451338"/>
                        <a:pt x="180713" y="451338"/>
                      </a:cubicBezTo>
                      <a:lnTo>
                        <a:pt x="20704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6" name="グループ化 665">
                <a:extLst>
                  <a:ext uri="{FF2B5EF4-FFF2-40B4-BE49-F238E27FC236}">
                    <a16:creationId xmlns:a16="http://schemas.microsoft.com/office/drawing/2014/main" id="{86E3F0A9-0940-4A76-82D1-34E6890A21BD}"/>
                  </a:ext>
                </a:extLst>
              </p:cNvPr>
              <p:cNvGrpSpPr/>
              <p:nvPr/>
            </p:nvGrpSpPr>
            <p:grpSpPr>
              <a:xfrm flipH="1">
                <a:off x="1954373" y="3775520"/>
                <a:ext cx="209601" cy="204357"/>
                <a:chOff x="8160423" y="4301909"/>
                <a:chExt cx="608189" cy="592973"/>
              </a:xfrm>
            </p:grpSpPr>
            <p:sp>
              <p:nvSpPr>
                <p:cNvPr id="689" name="フリーフォーム: 図形 688">
                  <a:extLst>
                    <a:ext uri="{FF2B5EF4-FFF2-40B4-BE49-F238E27FC236}">
                      <a16:creationId xmlns:a16="http://schemas.microsoft.com/office/drawing/2014/main" id="{D3C6D15C-55AA-4A13-BF70-5148192C0E82}"/>
                    </a:ext>
                  </a:extLst>
                </p:cNvPr>
                <p:cNvSpPr/>
                <p:nvPr/>
              </p:nvSpPr>
              <p:spPr>
                <a:xfrm rot="18900000">
                  <a:off x="8160423" y="4326800"/>
                  <a:ext cx="608189" cy="568082"/>
                </a:xfrm>
                <a:custGeom>
                  <a:avLst/>
                  <a:gdLst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491445 w 608189"/>
                    <a:gd name="connsiteY2" fmla="*/ 116744 h 568082"/>
                    <a:gd name="connsiteX3" fmla="*/ 532964 w 608189"/>
                    <a:gd name="connsiteY3" fmla="*/ 116744 h 568082"/>
                    <a:gd name="connsiteX4" fmla="*/ 586157 w 608189"/>
                    <a:gd name="connsiteY4" fmla="*/ 138777 h 568082"/>
                    <a:gd name="connsiteX5" fmla="*/ 608189 w 608189"/>
                    <a:gd name="connsiteY5" fmla="*/ 191969 h 568082"/>
                    <a:gd name="connsiteX6" fmla="*/ 608189 w 608189"/>
                    <a:gd name="connsiteY6" fmla="*/ 492857 h 568082"/>
                    <a:gd name="connsiteX7" fmla="*/ 532964 w 608189"/>
                    <a:gd name="connsiteY7" fmla="*/ 568082 h 568082"/>
                    <a:gd name="connsiteX8" fmla="*/ 372955 w 608189"/>
                    <a:gd name="connsiteY8" fmla="*/ 568082 h 568082"/>
                    <a:gd name="connsiteX9" fmla="*/ 116744 w 608189"/>
                    <a:gd name="connsiteY9" fmla="*/ 311872 h 568082"/>
                    <a:gd name="connsiteX10" fmla="*/ 116744 w 608189"/>
                    <a:gd name="connsiteY10" fmla="*/ 311871 h 568082"/>
                    <a:gd name="connsiteX11" fmla="*/ 0 w 608189"/>
                    <a:gd name="connsiteY11" fmla="*/ 195128 h 568082"/>
                    <a:gd name="connsiteX12" fmla="*/ 0 w 608189"/>
                    <a:gd name="connsiteY12" fmla="*/ 75225 h 568082"/>
                    <a:gd name="connsiteX13" fmla="*/ 75225 w 608189"/>
                    <a:gd name="connsiteY13" fmla="*/ 0 h 568082"/>
                    <a:gd name="connsiteX14" fmla="*/ 416220 w 608189"/>
                    <a:gd name="connsiteY14" fmla="*/ 0 h 568082"/>
                    <a:gd name="connsiteX15" fmla="*/ 469413 w 608189"/>
                    <a:gd name="connsiteY15" fmla="*/ 22033 h 568082"/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532964 w 608189"/>
                    <a:gd name="connsiteY2" fmla="*/ 116744 h 568082"/>
                    <a:gd name="connsiteX3" fmla="*/ 586157 w 608189"/>
                    <a:gd name="connsiteY3" fmla="*/ 138777 h 568082"/>
                    <a:gd name="connsiteX4" fmla="*/ 608189 w 608189"/>
                    <a:gd name="connsiteY4" fmla="*/ 191969 h 568082"/>
                    <a:gd name="connsiteX5" fmla="*/ 608189 w 608189"/>
                    <a:gd name="connsiteY5" fmla="*/ 492857 h 568082"/>
                    <a:gd name="connsiteX6" fmla="*/ 532964 w 608189"/>
                    <a:gd name="connsiteY6" fmla="*/ 568082 h 568082"/>
                    <a:gd name="connsiteX7" fmla="*/ 372955 w 608189"/>
                    <a:gd name="connsiteY7" fmla="*/ 568082 h 568082"/>
                    <a:gd name="connsiteX8" fmla="*/ 116744 w 608189"/>
                    <a:gd name="connsiteY8" fmla="*/ 311872 h 568082"/>
                    <a:gd name="connsiteX9" fmla="*/ 116744 w 608189"/>
                    <a:gd name="connsiteY9" fmla="*/ 311871 h 568082"/>
                    <a:gd name="connsiteX10" fmla="*/ 0 w 608189"/>
                    <a:gd name="connsiteY10" fmla="*/ 195128 h 568082"/>
                    <a:gd name="connsiteX11" fmla="*/ 0 w 608189"/>
                    <a:gd name="connsiteY11" fmla="*/ 75225 h 568082"/>
                    <a:gd name="connsiteX12" fmla="*/ 75225 w 608189"/>
                    <a:gd name="connsiteY12" fmla="*/ 0 h 568082"/>
                    <a:gd name="connsiteX13" fmla="*/ 416220 w 608189"/>
                    <a:gd name="connsiteY13" fmla="*/ 0 h 568082"/>
                    <a:gd name="connsiteX14" fmla="*/ 469413 w 608189"/>
                    <a:gd name="connsiteY14" fmla="*/ 22033 h 568082"/>
                    <a:gd name="connsiteX0" fmla="*/ 469413 w 608189"/>
                    <a:gd name="connsiteY0" fmla="*/ 22033 h 568082"/>
                    <a:gd name="connsiteX1" fmla="*/ 532964 w 608189"/>
                    <a:gd name="connsiteY1" fmla="*/ 116744 h 568082"/>
                    <a:gd name="connsiteX2" fmla="*/ 586157 w 608189"/>
                    <a:gd name="connsiteY2" fmla="*/ 138777 h 568082"/>
                    <a:gd name="connsiteX3" fmla="*/ 608189 w 608189"/>
                    <a:gd name="connsiteY3" fmla="*/ 191969 h 568082"/>
                    <a:gd name="connsiteX4" fmla="*/ 608189 w 608189"/>
                    <a:gd name="connsiteY4" fmla="*/ 492857 h 568082"/>
                    <a:gd name="connsiteX5" fmla="*/ 532964 w 608189"/>
                    <a:gd name="connsiteY5" fmla="*/ 568082 h 568082"/>
                    <a:gd name="connsiteX6" fmla="*/ 372955 w 608189"/>
                    <a:gd name="connsiteY6" fmla="*/ 568082 h 568082"/>
                    <a:gd name="connsiteX7" fmla="*/ 116744 w 608189"/>
                    <a:gd name="connsiteY7" fmla="*/ 311872 h 568082"/>
                    <a:gd name="connsiteX8" fmla="*/ 116744 w 608189"/>
                    <a:gd name="connsiteY8" fmla="*/ 311871 h 568082"/>
                    <a:gd name="connsiteX9" fmla="*/ 0 w 608189"/>
                    <a:gd name="connsiteY9" fmla="*/ 195128 h 568082"/>
                    <a:gd name="connsiteX10" fmla="*/ 0 w 608189"/>
                    <a:gd name="connsiteY10" fmla="*/ 75225 h 568082"/>
                    <a:gd name="connsiteX11" fmla="*/ 75225 w 608189"/>
                    <a:gd name="connsiteY11" fmla="*/ 0 h 568082"/>
                    <a:gd name="connsiteX12" fmla="*/ 416220 w 608189"/>
                    <a:gd name="connsiteY12" fmla="*/ 0 h 568082"/>
                    <a:gd name="connsiteX13" fmla="*/ 469413 w 608189"/>
                    <a:gd name="connsiteY13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16744 w 608189"/>
                    <a:gd name="connsiteY7" fmla="*/ 311871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34704 w 608189"/>
                    <a:gd name="connsiteY7" fmla="*/ 482496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03274 w 608189"/>
                    <a:gd name="connsiteY6" fmla="*/ 478007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103274 w 608189"/>
                    <a:gd name="connsiteY0" fmla="*/ 478007 h 569447"/>
                    <a:gd name="connsiteX1" fmla="*/ 0 w 608189"/>
                    <a:gd name="connsiteY1" fmla="*/ 195128 h 569447"/>
                    <a:gd name="connsiteX2" fmla="*/ 0 w 608189"/>
                    <a:gd name="connsiteY2" fmla="*/ 75225 h 569447"/>
                    <a:gd name="connsiteX3" fmla="*/ 75225 w 608189"/>
                    <a:gd name="connsiteY3" fmla="*/ 0 h 569447"/>
                    <a:gd name="connsiteX4" fmla="*/ 416220 w 608189"/>
                    <a:gd name="connsiteY4" fmla="*/ 0 h 569447"/>
                    <a:gd name="connsiteX5" fmla="*/ 469413 w 608189"/>
                    <a:gd name="connsiteY5" fmla="*/ 22033 h 569447"/>
                    <a:gd name="connsiteX6" fmla="*/ 586157 w 608189"/>
                    <a:gd name="connsiteY6" fmla="*/ 138777 h 569447"/>
                    <a:gd name="connsiteX7" fmla="*/ 608189 w 608189"/>
                    <a:gd name="connsiteY7" fmla="*/ 191969 h 569447"/>
                    <a:gd name="connsiteX8" fmla="*/ 608189 w 608189"/>
                    <a:gd name="connsiteY8" fmla="*/ 492857 h 569447"/>
                    <a:gd name="connsiteX9" fmla="*/ 532964 w 608189"/>
                    <a:gd name="connsiteY9" fmla="*/ 568082 h 569447"/>
                    <a:gd name="connsiteX10" fmla="*/ 372955 w 608189"/>
                    <a:gd name="connsiteY10" fmla="*/ 568082 h 569447"/>
                    <a:gd name="connsiteX11" fmla="*/ 194714 w 608189"/>
                    <a:gd name="connsiteY11" fmla="*/ 569447 h 569447"/>
                    <a:gd name="connsiteX0" fmla="*/ 103274 w 608189"/>
                    <a:gd name="connsiteY0" fmla="*/ 478007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0" fmla="*/ 0 w 608189"/>
                    <a:gd name="connsiteY0" fmla="*/ 195128 h 568082"/>
                    <a:gd name="connsiteX1" fmla="*/ 0 w 608189"/>
                    <a:gd name="connsiteY1" fmla="*/ 75225 h 568082"/>
                    <a:gd name="connsiteX2" fmla="*/ 75225 w 608189"/>
                    <a:gd name="connsiteY2" fmla="*/ 0 h 568082"/>
                    <a:gd name="connsiteX3" fmla="*/ 416220 w 608189"/>
                    <a:gd name="connsiteY3" fmla="*/ 0 h 568082"/>
                    <a:gd name="connsiteX4" fmla="*/ 469413 w 608189"/>
                    <a:gd name="connsiteY4" fmla="*/ 22033 h 568082"/>
                    <a:gd name="connsiteX5" fmla="*/ 586157 w 608189"/>
                    <a:gd name="connsiteY5" fmla="*/ 138777 h 568082"/>
                    <a:gd name="connsiteX6" fmla="*/ 608189 w 608189"/>
                    <a:gd name="connsiteY6" fmla="*/ 191969 h 568082"/>
                    <a:gd name="connsiteX7" fmla="*/ 608189 w 608189"/>
                    <a:gd name="connsiteY7" fmla="*/ 492857 h 568082"/>
                    <a:gd name="connsiteX8" fmla="*/ 532964 w 608189"/>
                    <a:gd name="connsiteY8" fmla="*/ 568082 h 568082"/>
                    <a:gd name="connsiteX9" fmla="*/ 372955 w 608189"/>
                    <a:gd name="connsiteY9" fmla="*/ 568082 h 568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8189" h="568082">
                      <a:moveTo>
                        <a:pt x="0" y="195128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36993" y="0"/>
                        <a:pt x="455799" y="8420"/>
                        <a:pt x="469413" y="22033"/>
                      </a:cubicBezTo>
                      <a:cubicBezTo>
                        <a:pt x="497736" y="45162"/>
                        <a:pt x="563028" y="110454"/>
                        <a:pt x="586157" y="138777"/>
                      </a:cubicBezTo>
                      <a:cubicBezTo>
                        <a:pt x="599769" y="152390"/>
                        <a:pt x="608189" y="171196"/>
                        <a:pt x="608189" y="191969"/>
                      </a:cubicBezTo>
                      <a:lnTo>
                        <a:pt x="608189" y="492857"/>
                      </a:lnTo>
                      <a:cubicBezTo>
                        <a:pt x="608189" y="534403"/>
                        <a:pt x="574510" y="568082"/>
                        <a:pt x="532964" y="568082"/>
                      </a:cubicBezTo>
                      <a:lnTo>
                        <a:pt x="372955" y="568082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0" name="フリーフォーム: 図形 689">
                  <a:extLst>
                    <a:ext uri="{FF2B5EF4-FFF2-40B4-BE49-F238E27FC236}">
                      <a16:creationId xmlns:a16="http://schemas.microsoft.com/office/drawing/2014/main" id="{E729F23B-4FE5-4F1A-95AD-D943F83EB6AF}"/>
                    </a:ext>
                  </a:extLst>
                </p:cNvPr>
                <p:cNvSpPr/>
                <p:nvPr/>
              </p:nvSpPr>
              <p:spPr>
                <a:xfrm rot="18900000">
                  <a:off x="8502365" y="4301909"/>
                  <a:ext cx="255938" cy="451338"/>
                </a:xfrm>
                <a:custGeom>
                  <a:avLst/>
                  <a:gdLst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120175 h 451338"/>
                    <a:gd name="connsiteX10" fmla="*/ 235507 w 491445"/>
                    <a:gd name="connsiteY10" fmla="*/ 0 h 451338"/>
                    <a:gd name="connsiteX11" fmla="*/ 416220 w 491445"/>
                    <a:gd name="connsiteY11" fmla="*/ 0 h 451338"/>
                    <a:gd name="connsiteX12" fmla="*/ 469413 w 491445"/>
                    <a:gd name="connsiteY12" fmla="*/ 22033 h 451338"/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0 h 451338"/>
                    <a:gd name="connsiteX10" fmla="*/ 416220 w 491445"/>
                    <a:gd name="connsiteY10" fmla="*/ 0 h 451338"/>
                    <a:gd name="connsiteX11" fmla="*/ 469413 w 491445"/>
                    <a:gd name="connsiteY11" fmla="*/ 22033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11" fmla="*/ 251722 w 491445"/>
                    <a:gd name="connsiteY11" fmla="*/ 286840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9" fmla="*/ 273 w 491445"/>
                    <a:gd name="connsiteY9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0" fmla="*/ 0 w 255938"/>
                    <a:gd name="connsiteY0" fmla="*/ 0 h 451338"/>
                    <a:gd name="connsiteX1" fmla="*/ 180713 w 255938"/>
                    <a:gd name="connsiteY1" fmla="*/ 0 h 451338"/>
                    <a:gd name="connsiteX2" fmla="*/ 233906 w 255938"/>
                    <a:gd name="connsiteY2" fmla="*/ 22033 h 451338"/>
                    <a:gd name="connsiteX3" fmla="*/ 255938 w 255938"/>
                    <a:gd name="connsiteY3" fmla="*/ 75225 h 451338"/>
                    <a:gd name="connsiteX4" fmla="*/ 255938 w 255938"/>
                    <a:gd name="connsiteY4" fmla="*/ 376113 h 451338"/>
                    <a:gd name="connsiteX5" fmla="*/ 180713 w 255938"/>
                    <a:gd name="connsiteY5" fmla="*/ 451338 h 451338"/>
                    <a:gd name="connsiteX6" fmla="*/ 20704 w 255938"/>
                    <a:gd name="connsiteY6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5938" h="451338">
                      <a:moveTo>
                        <a:pt x="0" y="0"/>
                      </a:moveTo>
                      <a:lnTo>
                        <a:pt x="180713" y="0"/>
                      </a:lnTo>
                      <a:cubicBezTo>
                        <a:pt x="201486" y="0"/>
                        <a:pt x="220292" y="8420"/>
                        <a:pt x="233906" y="22033"/>
                      </a:cubicBezTo>
                      <a:cubicBezTo>
                        <a:pt x="247518" y="35646"/>
                        <a:pt x="255938" y="54452"/>
                        <a:pt x="255938" y="75225"/>
                      </a:cubicBezTo>
                      <a:lnTo>
                        <a:pt x="255938" y="376113"/>
                      </a:lnTo>
                      <a:cubicBezTo>
                        <a:pt x="255938" y="417659"/>
                        <a:pt x="222259" y="451338"/>
                        <a:pt x="180713" y="451338"/>
                      </a:cubicBezTo>
                      <a:lnTo>
                        <a:pt x="20704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7" name="グループ化 666">
                <a:extLst>
                  <a:ext uri="{FF2B5EF4-FFF2-40B4-BE49-F238E27FC236}">
                    <a16:creationId xmlns:a16="http://schemas.microsoft.com/office/drawing/2014/main" id="{59E555C2-8292-4301-8E60-9DF2AEC10D68}"/>
                  </a:ext>
                </a:extLst>
              </p:cNvPr>
              <p:cNvGrpSpPr/>
              <p:nvPr/>
            </p:nvGrpSpPr>
            <p:grpSpPr>
              <a:xfrm>
                <a:off x="1359061" y="3444526"/>
                <a:ext cx="209601" cy="204357"/>
                <a:chOff x="8160423" y="4301909"/>
                <a:chExt cx="608189" cy="592973"/>
              </a:xfrm>
            </p:grpSpPr>
            <p:sp>
              <p:nvSpPr>
                <p:cNvPr id="687" name="フリーフォーム: 図形 686">
                  <a:extLst>
                    <a:ext uri="{FF2B5EF4-FFF2-40B4-BE49-F238E27FC236}">
                      <a16:creationId xmlns:a16="http://schemas.microsoft.com/office/drawing/2014/main" id="{8581BC87-4093-451E-B92F-6F08DAC34B8E}"/>
                    </a:ext>
                  </a:extLst>
                </p:cNvPr>
                <p:cNvSpPr/>
                <p:nvPr/>
              </p:nvSpPr>
              <p:spPr>
                <a:xfrm rot="18900000">
                  <a:off x="8160423" y="4326800"/>
                  <a:ext cx="608189" cy="568082"/>
                </a:xfrm>
                <a:custGeom>
                  <a:avLst/>
                  <a:gdLst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491445 w 608189"/>
                    <a:gd name="connsiteY2" fmla="*/ 116744 h 568082"/>
                    <a:gd name="connsiteX3" fmla="*/ 532964 w 608189"/>
                    <a:gd name="connsiteY3" fmla="*/ 116744 h 568082"/>
                    <a:gd name="connsiteX4" fmla="*/ 586157 w 608189"/>
                    <a:gd name="connsiteY4" fmla="*/ 138777 h 568082"/>
                    <a:gd name="connsiteX5" fmla="*/ 608189 w 608189"/>
                    <a:gd name="connsiteY5" fmla="*/ 191969 h 568082"/>
                    <a:gd name="connsiteX6" fmla="*/ 608189 w 608189"/>
                    <a:gd name="connsiteY6" fmla="*/ 492857 h 568082"/>
                    <a:gd name="connsiteX7" fmla="*/ 532964 w 608189"/>
                    <a:gd name="connsiteY7" fmla="*/ 568082 h 568082"/>
                    <a:gd name="connsiteX8" fmla="*/ 372955 w 608189"/>
                    <a:gd name="connsiteY8" fmla="*/ 568082 h 568082"/>
                    <a:gd name="connsiteX9" fmla="*/ 116744 w 608189"/>
                    <a:gd name="connsiteY9" fmla="*/ 311872 h 568082"/>
                    <a:gd name="connsiteX10" fmla="*/ 116744 w 608189"/>
                    <a:gd name="connsiteY10" fmla="*/ 311871 h 568082"/>
                    <a:gd name="connsiteX11" fmla="*/ 0 w 608189"/>
                    <a:gd name="connsiteY11" fmla="*/ 195128 h 568082"/>
                    <a:gd name="connsiteX12" fmla="*/ 0 w 608189"/>
                    <a:gd name="connsiteY12" fmla="*/ 75225 h 568082"/>
                    <a:gd name="connsiteX13" fmla="*/ 75225 w 608189"/>
                    <a:gd name="connsiteY13" fmla="*/ 0 h 568082"/>
                    <a:gd name="connsiteX14" fmla="*/ 416220 w 608189"/>
                    <a:gd name="connsiteY14" fmla="*/ 0 h 568082"/>
                    <a:gd name="connsiteX15" fmla="*/ 469413 w 608189"/>
                    <a:gd name="connsiteY15" fmla="*/ 22033 h 568082"/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532964 w 608189"/>
                    <a:gd name="connsiteY2" fmla="*/ 116744 h 568082"/>
                    <a:gd name="connsiteX3" fmla="*/ 586157 w 608189"/>
                    <a:gd name="connsiteY3" fmla="*/ 138777 h 568082"/>
                    <a:gd name="connsiteX4" fmla="*/ 608189 w 608189"/>
                    <a:gd name="connsiteY4" fmla="*/ 191969 h 568082"/>
                    <a:gd name="connsiteX5" fmla="*/ 608189 w 608189"/>
                    <a:gd name="connsiteY5" fmla="*/ 492857 h 568082"/>
                    <a:gd name="connsiteX6" fmla="*/ 532964 w 608189"/>
                    <a:gd name="connsiteY6" fmla="*/ 568082 h 568082"/>
                    <a:gd name="connsiteX7" fmla="*/ 372955 w 608189"/>
                    <a:gd name="connsiteY7" fmla="*/ 568082 h 568082"/>
                    <a:gd name="connsiteX8" fmla="*/ 116744 w 608189"/>
                    <a:gd name="connsiteY8" fmla="*/ 311872 h 568082"/>
                    <a:gd name="connsiteX9" fmla="*/ 116744 w 608189"/>
                    <a:gd name="connsiteY9" fmla="*/ 311871 h 568082"/>
                    <a:gd name="connsiteX10" fmla="*/ 0 w 608189"/>
                    <a:gd name="connsiteY10" fmla="*/ 195128 h 568082"/>
                    <a:gd name="connsiteX11" fmla="*/ 0 w 608189"/>
                    <a:gd name="connsiteY11" fmla="*/ 75225 h 568082"/>
                    <a:gd name="connsiteX12" fmla="*/ 75225 w 608189"/>
                    <a:gd name="connsiteY12" fmla="*/ 0 h 568082"/>
                    <a:gd name="connsiteX13" fmla="*/ 416220 w 608189"/>
                    <a:gd name="connsiteY13" fmla="*/ 0 h 568082"/>
                    <a:gd name="connsiteX14" fmla="*/ 469413 w 608189"/>
                    <a:gd name="connsiteY14" fmla="*/ 22033 h 568082"/>
                    <a:gd name="connsiteX0" fmla="*/ 469413 w 608189"/>
                    <a:gd name="connsiteY0" fmla="*/ 22033 h 568082"/>
                    <a:gd name="connsiteX1" fmla="*/ 532964 w 608189"/>
                    <a:gd name="connsiteY1" fmla="*/ 116744 h 568082"/>
                    <a:gd name="connsiteX2" fmla="*/ 586157 w 608189"/>
                    <a:gd name="connsiteY2" fmla="*/ 138777 h 568082"/>
                    <a:gd name="connsiteX3" fmla="*/ 608189 w 608189"/>
                    <a:gd name="connsiteY3" fmla="*/ 191969 h 568082"/>
                    <a:gd name="connsiteX4" fmla="*/ 608189 w 608189"/>
                    <a:gd name="connsiteY4" fmla="*/ 492857 h 568082"/>
                    <a:gd name="connsiteX5" fmla="*/ 532964 w 608189"/>
                    <a:gd name="connsiteY5" fmla="*/ 568082 h 568082"/>
                    <a:gd name="connsiteX6" fmla="*/ 372955 w 608189"/>
                    <a:gd name="connsiteY6" fmla="*/ 568082 h 568082"/>
                    <a:gd name="connsiteX7" fmla="*/ 116744 w 608189"/>
                    <a:gd name="connsiteY7" fmla="*/ 311872 h 568082"/>
                    <a:gd name="connsiteX8" fmla="*/ 116744 w 608189"/>
                    <a:gd name="connsiteY8" fmla="*/ 311871 h 568082"/>
                    <a:gd name="connsiteX9" fmla="*/ 0 w 608189"/>
                    <a:gd name="connsiteY9" fmla="*/ 195128 h 568082"/>
                    <a:gd name="connsiteX10" fmla="*/ 0 w 608189"/>
                    <a:gd name="connsiteY10" fmla="*/ 75225 h 568082"/>
                    <a:gd name="connsiteX11" fmla="*/ 75225 w 608189"/>
                    <a:gd name="connsiteY11" fmla="*/ 0 h 568082"/>
                    <a:gd name="connsiteX12" fmla="*/ 416220 w 608189"/>
                    <a:gd name="connsiteY12" fmla="*/ 0 h 568082"/>
                    <a:gd name="connsiteX13" fmla="*/ 469413 w 608189"/>
                    <a:gd name="connsiteY13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16744 w 608189"/>
                    <a:gd name="connsiteY7" fmla="*/ 311871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34704 w 608189"/>
                    <a:gd name="connsiteY7" fmla="*/ 482496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03274 w 608189"/>
                    <a:gd name="connsiteY6" fmla="*/ 478007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103274 w 608189"/>
                    <a:gd name="connsiteY0" fmla="*/ 478007 h 569447"/>
                    <a:gd name="connsiteX1" fmla="*/ 0 w 608189"/>
                    <a:gd name="connsiteY1" fmla="*/ 195128 h 569447"/>
                    <a:gd name="connsiteX2" fmla="*/ 0 w 608189"/>
                    <a:gd name="connsiteY2" fmla="*/ 75225 h 569447"/>
                    <a:gd name="connsiteX3" fmla="*/ 75225 w 608189"/>
                    <a:gd name="connsiteY3" fmla="*/ 0 h 569447"/>
                    <a:gd name="connsiteX4" fmla="*/ 416220 w 608189"/>
                    <a:gd name="connsiteY4" fmla="*/ 0 h 569447"/>
                    <a:gd name="connsiteX5" fmla="*/ 469413 w 608189"/>
                    <a:gd name="connsiteY5" fmla="*/ 22033 h 569447"/>
                    <a:gd name="connsiteX6" fmla="*/ 586157 w 608189"/>
                    <a:gd name="connsiteY6" fmla="*/ 138777 h 569447"/>
                    <a:gd name="connsiteX7" fmla="*/ 608189 w 608189"/>
                    <a:gd name="connsiteY7" fmla="*/ 191969 h 569447"/>
                    <a:gd name="connsiteX8" fmla="*/ 608189 w 608189"/>
                    <a:gd name="connsiteY8" fmla="*/ 492857 h 569447"/>
                    <a:gd name="connsiteX9" fmla="*/ 532964 w 608189"/>
                    <a:gd name="connsiteY9" fmla="*/ 568082 h 569447"/>
                    <a:gd name="connsiteX10" fmla="*/ 372955 w 608189"/>
                    <a:gd name="connsiteY10" fmla="*/ 568082 h 569447"/>
                    <a:gd name="connsiteX11" fmla="*/ 194714 w 608189"/>
                    <a:gd name="connsiteY11" fmla="*/ 569447 h 569447"/>
                    <a:gd name="connsiteX0" fmla="*/ 103274 w 608189"/>
                    <a:gd name="connsiteY0" fmla="*/ 478007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0" fmla="*/ 0 w 608189"/>
                    <a:gd name="connsiteY0" fmla="*/ 195128 h 568082"/>
                    <a:gd name="connsiteX1" fmla="*/ 0 w 608189"/>
                    <a:gd name="connsiteY1" fmla="*/ 75225 h 568082"/>
                    <a:gd name="connsiteX2" fmla="*/ 75225 w 608189"/>
                    <a:gd name="connsiteY2" fmla="*/ 0 h 568082"/>
                    <a:gd name="connsiteX3" fmla="*/ 416220 w 608189"/>
                    <a:gd name="connsiteY3" fmla="*/ 0 h 568082"/>
                    <a:gd name="connsiteX4" fmla="*/ 469413 w 608189"/>
                    <a:gd name="connsiteY4" fmla="*/ 22033 h 568082"/>
                    <a:gd name="connsiteX5" fmla="*/ 586157 w 608189"/>
                    <a:gd name="connsiteY5" fmla="*/ 138777 h 568082"/>
                    <a:gd name="connsiteX6" fmla="*/ 608189 w 608189"/>
                    <a:gd name="connsiteY6" fmla="*/ 191969 h 568082"/>
                    <a:gd name="connsiteX7" fmla="*/ 608189 w 608189"/>
                    <a:gd name="connsiteY7" fmla="*/ 492857 h 568082"/>
                    <a:gd name="connsiteX8" fmla="*/ 532964 w 608189"/>
                    <a:gd name="connsiteY8" fmla="*/ 568082 h 568082"/>
                    <a:gd name="connsiteX9" fmla="*/ 372955 w 608189"/>
                    <a:gd name="connsiteY9" fmla="*/ 568082 h 568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8189" h="568082">
                      <a:moveTo>
                        <a:pt x="0" y="195128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36993" y="0"/>
                        <a:pt x="455799" y="8420"/>
                        <a:pt x="469413" y="22033"/>
                      </a:cubicBezTo>
                      <a:cubicBezTo>
                        <a:pt x="497736" y="45162"/>
                        <a:pt x="563028" y="110454"/>
                        <a:pt x="586157" y="138777"/>
                      </a:cubicBezTo>
                      <a:cubicBezTo>
                        <a:pt x="599769" y="152390"/>
                        <a:pt x="608189" y="171196"/>
                        <a:pt x="608189" y="191969"/>
                      </a:cubicBezTo>
                      <a:lnTo>
                        <a:pt x="608189" y="492857"/>
                      </a:lnTo>
                      <a:cubicBezTo>
                        <a:pt x="608189" y="534403"/>
                        <a:pt x="574510" y="568082"/>
                        <a:pt x="532964" y="568082"/>
                      </a:cubicBezTo>
                      <a:lnTo>
                        <a:pt x="372955" y="568082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8" name="フリーフォーム: 図形 687">
                  <a:extLst>
                    <a:ext uri="{FF2B5EF4-FFF2-40B4-BE49-F238E27FC236}">
                      <a16:creationId xmlns:a16="http://schemas.microsoft.com/office/drawing/2014/main" id="{06118C33-5FB0-428A-989D-876397C40678}"/>
                    </a:ext>
                  </a:extLst>
                </p:cNvPr>
                <p:cNvSpPr/>
                <p:nvPr/>
              </p:nvSpPr>
              <p:spPr>
                <a:xfrm rot="18900000">
                  <a:off x="8502365" y="4301909"/>
                  <a:ext cx="255938" cy="451338"/>
                </a:xfrm>
                <a:custGeom>
                  <a:avLst/>
                  <a:gdLst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120175 h 451338"/>
                    <a:gd name="connsiteX10" fmla="*/ 235507 w 491445"/>
                    <a:gd name="connsiteY10" fmla="*/ 0 h 451338"/>
                    <a:gd name="connsiteX11" fmla="*/ 416220 w 491445"/>
                    <a:gd name="connsiteY11" fmla="*/ 0 h 451338"/>
                    <a:gd name="connsiteX12" fmla="*/ 469413 w 491445"/>
                    <a:gd name="connsiteY12" fmla="*/ 22033 h 451338"/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0 h 451338"/>
                    <a:gd name="connsiteX10" fmla="*/ 416220 w 491445"/>
                    <a:gd name="connsiteY10" fmla="*/ 0 h 451338"/>
                    <a:gd name="connsiteX11" fmla="*/ 469413 w 491445"/>
                    <a:gd name="connsiteY11" fmla="*/ 22033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11" fmla="*/ 251722 w 491445"/>
                    <a:gd name="connsiteY11" fmla="*/ 286840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9" fmla="*/ 273 w 491445"/>
                    <a:gd name="connsiteY9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0" fmla="*/ 0 w 255938"/>
                    <a:gd name="connsiteY0" fmla="*/ 0 h 451338"/>
                    <a:gd name="connsiteX1" fmla="*/ 180713 w 255938"/>
                    <a:gd name="connsiteY1" fmla="*/ 0 h 451338"/>
                    <a:gd name="connsiteX2" fmla="*/ 233906 w 255938"/>
                    <a:gd name="connsiteY2" fmla="*/ 22033 h 451338"/>
                    <a:gd name="connsiteX3" fmla="*/ 255938 w 255938"/>
                    <a:gd name="connsiteY3" fmla="*/ 75225 h 451338"/>
                    <a:gd name="connsiteX4" fmla="*/ 255938 w 255938"/>
                    <a:gd name="connsiteY4" fmla="*/ 376113 h 451338"/>
                    <a:gd name="connsiteX5" fmla="*/ 180713 w 255938"/>
                    <a:gd name="connsiteY5" fmla="*/ 451338 h 451338"/>
                    <a:gd name="connsiteX6" fmla="*/ 20704 w 255938"/>
                    <a:gd name="connsiteY6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5938" h="451338">
                      <a:moveTo>
                        <a:pt x="0" y="0"/>
                      </a:moveTo>
                      <a:lnTo>
                        <a:pt x="180713" y="0"/>
                      </a:lnTo>
                      <a:cubicBezTo>
                        <a:pt x="201486" y="0"/>
                        <a:pt x="220292" y="8420"/>
                        <a:pt x="233906" y="22033"/>
                      </a:cubicBezTo>
                      <a:cubicBezTo>
                        <a:pt x="247518" y="35646"/>
                        <a:pt x="255938" y="54452"/>
                        <a:pt x="255938" y="75225"/>
                      </a:cubicBezTo>
                      <a:lnTo>
                        <a:pt x="255938" y="376113"/>
                      </a:lnTo>
                      <a:cubicBezTo>
                        <a:pt x="255938" y="417659"/>
                        <a:pt x="222259" y="451338"/>
                        <a:pt x="180713" y="451338"/>
                      </a:cubicBezTo>
                      <a:lnTo>
                        <a:pt x="20704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8" name="グループ化 667">
                <a:extLst>
                  <a:ext uri="{FF2B5EF4-FFF2-40B4-BE49-F238E27FC236}">
                    <a16:creationId xmlns:a16="http://schemas.microsoft.com/office/drawing/2014/main" id="{905FAE1C-E28F-4AB4-8F7E-74EE997B8066}"/>
                  </a:ext>
                </a:extLst>
              </p:cNvPr>
              <p:cNvGrpSpPr/>
              <p:nvPr/>
            </p:nvGrpSpPr>
            <p:grpSpPr>
              <a:xfrm>
                <a:off x="1658456" y="4104058"/>
                <a:ext cx="204382" cy="197125"/>
                <a:chOff x="7384822" y="5108104"/>
                <a:chExt cx="593045" cy="571988"/>
              </a:xfrm>
            </p:grpSpPr>
            <p:sp>
              <p:nvSpPr>
                <p:cNvPr id="685" name="フリーフォーム: 図形 684">
                  <a:extLst>
                    <a:ext uri="{FF2B5EF4-FFF2-40B4-BE49-F238E27FC236}">
                      <a16:creationId xmlns:a16="http://schemas.microsoft.com/office/drawing/2014/main" id="{28FA413C-14F9-4A9E-9098-406AC23E748E}"/>
                    </a:ext>
                  </a:extLst>
                </p:cNvPr>
                <p:cNvSpPr/>
                <p:nvPr/>
              </p:nvSpPr>
              <p:spPr>
                <a:xfrm>
                  <a:off x="7384822" y="5108104"/>
                  <a:ext cx="593045" cy="571988"/>
                </a:xfrm>
                <a:custGeom>
                  <a:avLst/>
                  <a:gdLst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17820 w 593045"/>
                    <a:gd name="connsiteY4" fmla="*/ 451338 h 571988"/>
                    <a:gd name="connsiteX5" fmla="*/ 491445 w 593045"/>
                    <a:gd name="connsiteY5" fmla="*/ 451338 h 571988"/>
                    <a:gd name="connsiteX6" fmla="*/ 491445 w 593045"/>
                    <a:gd name="connsiteY6" fmla="*/ 496763 h 571988"/>
                    <a:gd name="connsiteX7" fmla="*/ 416220 w 593045"/>
                    <a:gd name="connsiteY7" fmla="*/ 571988 h 571988"/>
                    <a:gd name="connsiteX8" fmla="*/ 75225 w 593045"/>
                    <a:gd name="connsiteY8" fmla="*/ 571988 h 571988"/>
                    <a:gd name="connsiteX9" fmla="*/ 0 w 593045"/>
                    <a:gd name="connsiteY9" fmla="*/ 496763 h 571988"/>
                    <a:gd name="connsiteX10" fmla="*/ 0 w 593045"/>
                    <a:gd name="connsiteY10" fmla="*/ 195875 h 571988"/>
                    <a:gd name="connsiteX11" fmla="*/ 75225 w 593045"/>
                    <a:gd name="connsiteY11" fmla="*/ 120650 h 571988"/>
                    <a:gd name="connsiteX12" fmla="*/ 101600 w 593045"/>
                    <a:gd name="connsiteY12" fmla="*/ 120650 h 571988"/>
                    <a:gd name="connsiteX13" fmla="*/ 101600 w 593045"/>
                    <a:gd name="connsiteY13" fmla="*/ 75225 h 571988"/>
                    <a:gd name="connsiteX14" fmla="*/ 176825 w 593045"/>
                    <a:gd name="connsiteY14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17820 w 593045"/>
                    <a:gd name="connsiteY4" fmla="*/ 451338 h 571988"/>
                    <a:gd name="connsiteX5" fmla="*/ 491445 w 593045"/>
                    <a:gd name="connsiteY5" fmla="*/ 451338 h 571988"/>
                    <a:gd name="connsiteX6" fmla="*/ 491445 w 593045"/>
                    <a:gd name="connsiteY6" fmla="*/ 496763 h 571988"/>
                    <a:gd name="connsiteX7" fmla="*/ 416220 w 593045"/>
                    <a:gd name="connsiteY7" fmla="*/ 571988 h 571988"/>
                    <a:gd name="connsiteX8" fmla="*/ 75225 w 593045"/>
                    <a:gd name="connsiteY8" fmla="*/ 571988 h 571988"/>
                    <a:gd name="connsiteX9" fmla="*/ 0 w 593045"/>
                    <a:gd name="connsiteY9" fmla="*/ 496763 h 571988"/>
                    <a:gd name="connsiteX10" fmla="*/ 0 w 593045"/>
                    <a:gd name="connsiteY10" fmla="*/ 195875 h 571988"/>
                    <a:gd name="connsiteX11" fmla="*/ 75225 w 593045"/>
                    <a:gd name="connsiteY11" fmla="*/ 120650 h 571988"/>
                    <a:gd name="connsiteX12" fmla="*/ 101600 w 593045"/>
                    <a:gd name="connsiteY12" fmla="*/ 75225 h 571988"/>
                    <a:gd name="connsiteX13" fmla="*/ 176825 w 593045"/>
                    <a:gd name="connsiteY13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17820 w 593045"/>
                    <a:gd name="connsiteY4" fmla="*/ 451338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75225 w 593045"/>
                    <a:gd name="connsiteY10" fmla="*/ 120650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17820 w 593045"/>
                    <a:gd name="connsiteY4" fmla="*/ 451338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75225 w 593045"/>
                    <a:gd name="connsiteY10" fmla="*/ 120650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75225 w 593045"/>
                    <a:gd name="connsiteY10" fmla="*/ 120650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104775 w 593045"/>
                    <a:gd name="connsiteY11" fmla="*/ 6570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104775 w 593045"/>
                    <a:gd name="connsiteY11" fmla="*/ 6570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504145 w 593045"/>
                    <a:gd name="connsiteY5" fmla="*/ 51581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504145 w 593045"/>
                    <a:gd name="connsiteY5" fmla="*/ 51581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52745 w 593045"/>
                    <a:gd name="connsiteY4" fmla="*/ 467213 h 571988"/>
                    <a:gd name="connsiteX5" fmla="*/ 504145 w 593045"/>
                    <a:gd name="connsiteY5" fmla="*/ 51581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3045" h="571988">
                      <a:moveTo>
                        <a:pt x="176825" y="0"/>
                      </a:moveTo>
                      <a:lnTo>
                        <a:pt x="517820" y="0"/>
                      </a:lnTo>
                      <a:cubicBezTo>
                        <a:pt x="559366" y="0"/>
                        <a:pt x="593045" y="33679"/>
                        <a:pt x="593045" y="75225"/>
                      </a:cubicBezTo>
                      <a:lnTo>
                        <a:pt x="593045" y="376113"/>
                      </a:lnTo>
                      <a:cubicBezTo>
                        <a:pt x="593045" y="417659"/>
                        <a:pt x="581591" y="432288"/>
                        <a:pt x="552745" y="467213"/>
                      </a:cubicBezTo>
                      <a:cubicBezTo>
                        <a:pt x="523899" y="502138"/>
                        <a:pt x="515053" y="497496"/>
                        <a:pt x="504145" y="515813"/>
                      </a:cubicBezTo>
                      <a:cubicBezTo>
                        <a:pt x="481920" y="544659"/>
                        <a:pt x="457766" y="571988"/>
                        <a:pt x="416220" y="571988"/>
                      </a:cubicBezTo>
                      <a:lnTo>
                        <a:pt x="75225" y="571988"/>
                      </a:lnTo>
                      <a:cubicBezTo>
                        <a:pt x="33679" y="571988"/>
                        <a:pt x="0" y="538309"/>
                        <a:pt x="0" y="496763"/>
                      </a:cubicBezTo>
                      <a:lnTo>
                        <a:pt x="0" y="195875"/>
                      </a:lnTo>
                      <a:cubicBezTo>
                        <a:pt x="0" y="154329"/>
                        <a:pt x="43475" y="127529"/>
                        <a:pt x="59350" y="104775"/>
                      </a:cubicBezTo>
                      <a:cubicBezTo>
                        <a:pt x="75225" y="82021"/>
                        <a:pt x="81167" y="69200"/>
                        <a:pt x="95250" y="59350"/>
                      </a:cubicBezTo>
                      <a:cubicBezTo>
                        <a:pt x="114300" y="27329"/>
                        <a:pt x="135279" y="0"/>
                        <a:pt x="176825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6" name="フリーフォーム: 図形 685">
                  <a:extLst>
                    <a:ext uri="{FF2B5EF4-FFF2-40B4-BE49-F238E27FC236}">
                      <a16:creationId xmlns:a16="http://schemas.microsoft.com/office/drawing/2014/main" id="{95B48ECD-5226-409A-91CB-229C26D67D4F}"/>
                    </a:ext>
                  </a:extLst>
                </p:cNvPr>
                <p:cNvSpPr/>
                <p:nvPr/>
              </p:nvSpPr>
              <p:spPr>
                <a:xfrm>
                  <a:off x="7486422" y="5108104"/>
                  <a:ext cx="491445" cy="451338"/>
                </a:xfrm>
                <a:custGeom>
                  <a:avLst/>
                  <a:gdLst>
                    <a:gd name="connsiteX0" fmla="*/ 75225 w 491445"/>
                    <a:gd name="connsiteY0" fmla="*/ 0 h 451338"/>
                    <a:gd name="connsiteX1" fmla="*/ 416220 w 491445"/>
                    <a:gd name="connsiteY1" fmla="*/ 0 h 451338"/>
                    <a:gd name="connsiteX2" fmla="*/ 491445 w 491445"/>
                    <a:gd name="connsiteY2" fmla="*/ 75225 h 451338"/>
                    <a:gd name="connsiteX3" fmla="*/ 491445 w 491445"/>
                    <a:gd name="connsiteY3" fmla="*/ 376113 h 451338"/>
                    <a:gd name="connsiteX4" fmla="*/ 416220 w 491445"/>
                    <a:gd name="connsiteY4" fmla="*/ 451338 h 451338"/>
                    <a:gd name="connsiteX5" fmla="*/ 227920 w 491445"/>
                    <a:gd name="connsiteY5" fmla="*/ 451338 h 451338"/>
                    <a:gd name="connsiteX6" fmla="*/ 227920 w 491445"/>
                    <a:gd name="connsiteY6" fmla="*/ 354625 h 451338"/>
                    <a:gd name="connsiteX7" fmla="*/ 152695 w 491445"/>
                    <a:gd name="connsiteY7" fmla="*/ 279400 h 451338"/>
                    <a:gd name="connsiteX8" fmla="*/ 0 w 491445"/>
                    <a:gd name="connsiteY8" fmla="*/ 279400 h 451338"/>
                    <a:gd name="connsiteX9" fmla="*/ 0 w 491445"/>
                    <a:gd name="connsiteY9" fmla="*/ 75225 h 451338"/>
                    <a:gd name="connsiteX10" fmla="*/ 75225 w 491445"/>
                    <a:gd name="connsiteY10" fmla="*/ 0 h 451338"/>
                    <a:gd name="connsiteX0" fmla="*/ 227920 w 491445"/>
                    <a:gd name="connsiteY0" fmla="*/ 354625 h 451338"/>
                    <a:gd name="connsiteX1" fmla="*/ 152695 w 491445"/>
                    <a:gd name="connsiteY1" fmla="*/ 279400 h 451338"/>
                    <a:gd name="connsiteX2" fmla="*/ 0 w 491445"/>
                    <a:gd name="connsiteY2" fmla="*/ 279400 h 451338"/>
                    <a:gd name="connsiteX3" fmla="*/ 0 w 491445"/>
                    <a:gd name="connsiteY3" fmla="*/ 75225 h 451338"/>
                    <a:gd name="connsiteX4" fmla="*/ 75225 w 491445"/>
                    <a:gd name="connsiteY4" fmla="*/ 0 h 451338"/>
                    <a:gd name="connsiteX5" fmla="*/ 416220 w 491445"/>
                    <a:gd name="connsiteY5" fmla="*/ 0 h 451338"/>
                    <a:gd name="connsiteX6" fmla="*/ 491445 w 491445"/>
                    <a:gd name="connsiteY6" fmla="*/ 75225 h 451338"/>
                    <a:gd name="connsiteX7" fmla="*/ 491445 w 491445"/>
                    <a:gd name="connsiteY7" fmla="*/ 376113 h 451338"/>
                    <a:gd name="connsiteX8" fmla="*/ 416220 w 491445"/>
                    <a:gd name="connsiteY8" fmla="*/ 451338 h 451338"/>
                    <a:gd name="connsiteX9" fmla="*/ 227920 w 491445"/>
                    <a:gd name="connsiteY9" fmla="*/ 451338 h 451338"/>
                    <a:gd name="connsiteX10" fmla="*/ 319360 w 491445"/>
                    <a:gd name="connsiteY10" fmla="*/ 446065 h 451338"/>
                    <a:gd name="connsiteX0" fmla="*/ 152695 w 491445"/>
                    <a:gd name="connsiteY0" fmla="*/ 279400 h 451338"/>
                    <a:gd name="connsiteX1" fmla="*/ 0 w 491445"/>
                    <a:gd name="connsiteY1" fmla="*/ 279400 h 451338"/>
                    <a:gd name="connsiteX2" fmla="*/ 0 w 491445"/>
                    <a:gd name="connsiteY2" fmla="*/ 75225 h 451338"/>
                    <a:gd name="connsiteX3" fmla="*/ 75225 w 491445"/>
                    <a:gd name="connsiteY3" fmla="*/ 0 h 451338"/>
                    <a:gd name="connsiteX4" fmla="*/ 416220 w 491445"/>
                    <a:gd name="connsiteY4" fmla="*/ 0 h 451338"/>
                    <a:gd name="connsiteX5" fmla="*/ 491445 w 491445"/>
                    <a:gd name="connsiteY5" fmla="*/ 75225 h 451338"/>
                    <a:gd name="connsiteX6" fmla="*/ 491445 w 491445"/>
                    <a:gd name="connsiteY6" fmla="*/ 376113 h 451338"/>
                    <a:gd name="connsiteX7" fmla="*/ 416220 w 491445"/>
                    <a:gd name="connsiteY7" fmla="*/ 451338 h 451338"/>
                    <a:gd name="connsiteX8" fmla="*/ 227920 w 491445"/>
                    <a:gd name="connsiteY8" fmla="*/ 451338 h 451338"/>
                    <a:gd name="connsiteX9" fmla="*/ 319360 w 491445"/>
                    <a:gd name="connsiteY9" fmla="*/ 446065 h 451338"/>
                    <a:gd name="connsiteX0" fmla="*/ 152695 w 491445"/>
                    <a:gd name="connsiteY0" fmla="*/ 279400 h 451338"/>
                    <a:gd name="connsiteX1" fmla="*/ 0 w 491445"/>
                    <a:gd name="connsiteY1" fmla="*/ 279400 h 451338"/>
                    <a:gd name="connsiteX2" fmla="*/ 0 w 491445"/>
                    <a:gd name="connsiteY2" fmla="*/ 75225 h 451338"/>
                    <a:gd name="connsiteX3" fmla="*/ 75225 w 491445"/>
                    <a:gd name="connsiteY3" fmla="*/ 0 h 451338"/>
                    <a:gd name="connsiteX4" fmla="*/ 416220 w 491445"/>
                    <a:gd name="connsiteY4" fmla="*/ 0 h 451338"/>
                    <a:gd name="connsiteX5" fmla="*/ 491445 w 491445"/>
                    <a:gd name="connsiteY5" fmla="*/ 75225 h 451338"/>
                    <a:gd name="connsiteX6" fmla="*/ 491445 w 491445"/>
                    <a:gd name="connsiteY6" fmla="*/ 376113 h 451338"/>
                    <a:gd name="connsiteX7" fmla="*/ 416220 w 491445"/>
                    <a:gd name="connsiteY7" fmla="*/ 451338 h 451338"/>
                    <a:gd name="connsiteX8" fmla="*/ 227920 w 491445"/>
                    <a:gd name="connsiteY8" fmla="*/ 451338 h 451338"/>
                    <a:gd name="connsiteX0" fmla="*/ 0 w 491445"/>
                    <a:gd name="connsiteY0" fmla="*/ 279400 h 451338"/>
                    <a:gd name="connsiteX1" fmla="*/ 0 w 491445"/>
                    <a:gd name="connsiteY1" fmla="*/ 75225 h 451338"/>
                    <a:gd name="connsiteX2" fmla="*/ 75225 w 491445"/>
                    <a:gd name="connsiteY2" fmla="*/ 0 h 451338"/>
                    <a:gd name="connsiteX3" fmla="*/ 416220 w 491445"/>
                    <a:gd name="connsiteY3" fmla="*/ 0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27920 w 491445"/>
                    <a:gd name="connsiteY7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91445" h="451338">
                      <a:moveTo>
                        <a:pt x="0" y="279400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57766" y="0"/>
                        <a:pt x="491445" y="33679"/>
                        <a:pt x="491445" y="75225"/>
                      </a:cubicBezTo>
                      <a:lnTo>
                        <a:pt x="491445" y="376113"/>
                      </a:lnTo>
                      <a:cubicBezTo>
                        <a:pt x="491445" y="417659"/>
                        <a:pt x="457766" y="451338"/>
                        <a:pt x="416220" y="451338"/>
                      </a:cubicBezTo>
                      <a:lnTo>
                        <a:pt x="227920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69" name="フリーフォーム: 図形 668">
                <a:extLst>
                  <a:ext uri="{FF2B5EF4-FFF2-40B4-BE49-F238E27FC236}">
                    <a16:creationId xmlns:a16="http://schemas.microsoft.com/office/drawing/2014/main" id="{8156B864-A8C1-46D2-AD63-308410235316}"/>
                  </a:ext>
                </a:extLst>
              </p:cNvPr>
              <p:cNvSpPr/>
              <p:nvPr/>
            </p:nvSpPr>
            <p:spPr>
              <a:xfrm rot="2700000">
                <a:off x="1180456" y="4379969"/>
                <a:ext cx="109543" cy="109543"/>
              </a:xfrm>
              <a:custGeom>
                <a:avLst/>
                <a:gdLst>
                  <a:gd name="connsiteX0" fmla="*/ 22033 w 317855"/>
                  <a:gd name="connsiteY0" fmla="*/ 22033 h 317855"/>
                  <a:gd name="connsiteX1" fmla="*/ 75225 w 317855"/>
                  <a:gd name="connsiteY1" fmla="*/ 0 h 317855"/>
                  <a:gd name="connsiteX2" fmla="*/ 317855 w 317855"/>
                  <a:gd name="connsiteY2" fmla="*/ 0 h 317855"/>
                  <a:gd name="connsiteX3" fmla="*/ 0 w 317855"/>
                  <a:gd name="connsiteY3" fmla="*/ 317855 h 317855"/>
                  <a:gd name="connsiteX4" fmla="*/ 0 w 317855"/>
                  <a:gd name="connsiteY4" fmla="*/ 75225 h 317855"/>
                  <a:gd name="connsiteX5" fmla="*/ 22033 w 317855"/>
                  <a:gd name="connsiteY5" fmla="*/ 22033 h 317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7855" h="317855">
                    <a:moveTo>
                      <a:pt x="22033" y="22033"/>
                    </a:moveTo>
                    <a:cubicBezTo>
                      <a:pt x="35646" y="8420"/>
                      <a:pt x="54452" y="0"/>
                      <a:pt x="75225" y="0"/>
                    </a:cubicBezTo>
                    <a:lnTo>
                      <a:pt x="317855" y="0"/>
                    </a:lnTo>
                    <a:lnTo>
                      <a:pt x="0" y="317855"/>
                    </a:lnTo>
                    <a:lnTo>
                      <a:pt x="0" y="75225"/>
                    </a:lnTo>
                    <a:cubicBezTo>
                      <a:pt x="0" y="54452"/>
                      <a:pt x="8420" y="35646"/>
                      <a:pt x="22033" y="2203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0" name="フリーフォーム: 図形 669">
                <a:extLst>
                  <a:ext uri="{FF2B5EF4-FFF2-40B4-BE49-F238E27FC236}">
                    <a16:creationId xmlns:a16="http://schemas.microsoft.com/office/drawing/2014/main" id="{38D1E31D-535C-434D-885B-65300F183DA2}"/>
                  </a:ext>
                </a:extLst>
              </p:cNvPr>
              <p:cNvSpPr/>
              <p:nvPr/>
            </p:nvSpPr>
            <p:spPr>
              <a:xfrm rot="2700000">
                <a:off x="1720324" y="4499451"/>
                <a:ext cx="121608" cy="121608"/>
              </a:xfrm>
              <a:custGeom>
                <a:avLst/>
                <a:gdLst>
                  <a:gd name="connsiteX0" fmla="*/ 22033 w 317855"/>
                  <a:gd name="connsiteY0" fmla="*/ 22033 h 317855"/>
                  <a:gd name="connsiteX1" fmla="*/ 75225 w 317855"/>
                  <a:gd name="connsiteY1" fmla="*/ 0 h 317855"/>
                  <a:gd name="connsiteX2" fmla="*/ 317855 w 317855"/>
                  <a:gd name="connsiteY2" fmla="*/ 0 h 317855"/>
                  <a:gd name="connsiteX3" fmla="*/ 0 w 317855"/>
                  <a:gd name="connsiteY3" fmla="*/ 317855 h 317855"/>
                  <a:gd name="connsiteX4" fmla="*/ 0 w 317855"/>
                  <a:gd name="connsiteY4" fmla="*/ 75225 h 317855"/>
                  <a:gd name="connsiteX5" fmla="*/ 22033 w 317855"/>
                  <a:gd name="connsiteY5" fmla="*/ 22033 h 317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7855" h="317855">
                    <a:moveTo>
                      <a:pt x="22033" y="22033"/>
                    </a:moveTo>
                    <a:cubicBezTo>
                      <a:pt x="35646" y="8420"/>
                      <a:pt x="54452" y="0"/>
                      <a:pt x="75225" y="0"/>
                    </a:cubicBezTo>
                    <a:lnTo>
                      <a:pt x="317855" y="0"/>
                    </a:lnTo>
                    <a:lnTo>
                      <a:pt x="0" y="317855"/>
                    </a:lnTo>
                    <a:lnTo>
                      <a:pt x="0" y="75225"/>
                    </a:lnTo>
                    <a:cubicBezTo>
                      <a:pt x="0" y="54452"/>
                      <a:pt x="8420" y="35646"/>
                      <a:pt x="22033" y="2203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71" name="グループ化 670">
                <a:extLst>
                  <a:ext uri="{FF2B5EF4-FFF2-40B4-BE49-F238E27FC236}">
                    <a16:creationId xmlns:a16="http://schemas.microsoft.com/office/drawing/2014/main" id="{75FE1EFB-26A0-4C6F-ADF6-29F5D45C08C6}"/>
                  </a:ext>
                </a:extLst>
              </p:cNvPr>
              <p:cNvGrpSpPr/>
              <p:nvPr/>
            </p:nvGrpSpPr>
            <p:grpSpPr>
              <a:xfrm>
                <a:off x="1098117" y="3625555"/>
                <a:ext cx="209601" cy="204357"/>
                <a:chOff x="8160423" y="4301909"/>
                <a:chExt cx="608189" cy="592973"/>
              </a:xfrm>
            </p:grpSpPr>
            <p:sp>
              <p:nvSpPr>
                <p:cNvPr id="683" name="フリーフォーム: 図形 682">
                  <a:extLst>
                    <a:ext uri="{FF2B5EF4-FFF2-40B4-BE49-F238E27FC236}">
                      <a16:creationId xmlns:a16="http://schemas.microsoft.com/office/drawing/2014/main" id="{21D99FB1-14D7-46FF-A5E3-7B02FAF17B8F}"/>
                    </a:ext>
                  </a:extLst>
                </p:cNvPr>
                <p:cNvSpPr/>
                <p:nvPr/>
              </p:nvSpPr>
              <p:spPr>
                <a:xfrm rot="18900000">
                  <a:off x="8160423" y="4326800"/>
                  <a:ext cx="608189" cy="568082"/>
                </a:xfrm>
                <a:custGeom>
                  <a:avLst/>
                  <a:gdLst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491445 w 608189"/>
                    <a:gd name="connsiteY2" fmla="*/ 116744 h 568082"/>
                    <a:gd name="connsiteX3" fmla="*/ 532964 w 608189"/>
                    <a:gd name="connsiteY3" fmla="*/ 116744 h 568082"/>
                    <a:gd name="connsiteX4" fmla="*/ 586157 w 608189"/>
                    <a:gd name="connsiteY4" fmla="*/ 138777 h 568082"/>
                    <a:gd name="connsiteX5" fmla="*/ 608189 w 608189"/>
                    <a:gd name="connsiteY5" fmla="*/ 191969 h 568082"/>
                    <a:gd name="connsiteX6" fmla="*/ 608189 w 608189"/>
                    <a:gd name="connsiteY6" fmla="*/ 492857 h 568082"/>
                    <a:gd name="connsiteX7" fmla="*/ 532964 w 608189"/>
                    <a:gd name="connsiteY7" fmla="*/ 568082 h 568082"/>
                    <a:gd name="connsiteX8" fmla="*/ 372955 w 608189"/>
                    <a:gd name="connsiteY8" fmla="*/ 568082 h 568082"/>
                    <a:gd name="connsiteX9" fmla="*/ 116744 w 608189"/>
                    <a:gd name="connsiteY9" fmla="*/ 311872 h 568082"/>
                    <a:gd name="connsiteX10" fmla="*/ 116744 w 608189"/>
                    <a:gd name="connsiteY10" fmla="*/ 311871 h 568082"/>
                    <a:gd name="connsiteX11" fmla="*/ 0 w 608189"/>
                    <a:gd name="connsiteY11" fmla="*/ 195128 h 568082"/>
                    <a:gd name="connsiteX12" fmla="*/ 0 w 608189"/>
                    <a:gd name="connsiteY12" fmla="*/ 75225 h 568082"/>
                    <a:gd name="connsiteX13" fmla="*/ 75225 w 608189"/>
                    <a:gd name="connsiteY13" fmla="*/ 0 h 568082"/>
                    <a:gd name="connsiteX14" fmla="*/ 416220 w 608189"/>
                    <a:gd name="connsiteY14" fmla="*/ 0 h 568082"/>
                    <a:gd name="connsiteX15" fmla="*/ 469413 w 608189"/>
                    <a:gd name="connsiteY15" fmla="*/ 22033 h 568082"/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532964 w 608189"/>
                    <a:gd name="connsiteY2" fmla="*/ 116744 h 568082"/>
                    <a:gd name="connsiteX3" fmla="*/ 586157 w 608189"/>
                    <a:gd name="connsiteY3" fmla="*/ 138777 h 568082"/>
                    <a:gd name="connsiteX4" fmla="*/ 608189 w 608189"/>
                    <a:gd name="connsiteY4" fmla="*/ 191969 h 568082"/>
                    <a:gd name="connsiteX5" fmla="*/ 608189 w 608189"/>
                    <a:gd name="connsiteY5" fmla="*/ 492857 h 568082"/>
                    <a:gd name="connsiteX6" fmla="*/ 532964 w 608189"/>
                    <a:gd name="connsiteY6" fmla="*/ 568082 h 568082"/>
                    <a:gd name="connsiteX7" fmla="*/ 372955 w 608189"/>
                    <a:gd name="connsiteY7" fmla="*/ 568082 h 568082"/>
                    <a:gd name="connsiteX8" fmla="*/ 116744 w 608189"/>
                    <a:gd name="connsiteY8" fmla="*/ 311872 h 568082"/>
                    <a:gd name="connsiteX9" fmla="*/ 116744 w 608189"/>
                    <a:gd name="connsiteY9" fmla="*/ 311871 h 568082"/>
                    <a:gd name="connsiteX10" fmla="*/ 0 w 608189"/>
                    <a:gd name="connsiteY10" fmla="*/ 195128 h 568082"/>
                    <a:gd name="connsiteX11" fmla="*/ 0 w 608189"/>
                    <a:gd name="connsiteY11" fmla="*/ 75225 h 568082"/>
                    <a:gd name="connsiteX12" fmla="*/ 75225 w 608189"/>
                    <a:gd name="connsiteY12" fmla="*/ 0 h 568082"/>
                    <a:gd name="connsiteX13" fmla="*/ 416220 w 608189"/>
                    <a:gd name="connsiteY13" fmla="*/ 0 h 568082"/>
                    <a:gd name="connsiteX14" fmla="*/ 469413 w 608189"/>
                    <a:gd name="connsiteY14" fmla="*/ 22033 h 568082"/>
                    <a:gd name="connsiteX0" fmla="*/ 469413 w 608189"/>
                    <a:gd name="connsiteY0" fmla="*/ 22033 h 568082"/>
                    <a:gd name="connsiteX1" fmla="*/ 532964 w 608189"/>
                    <a:gd name="connsiteY1" fmla="*/ 116744 h 568082"/>
                    <a:gd name="connsiteX2" fmla="*/ 586157 w 608189"/>
                    <a:gd name="connsiteY2" fmla="*/ 138777 h 568082"/>
                    <a:gd name="connsiteX3" fmla="*/ 608189 w 608189"/>
                    <a:gd name="connsiteY3" fmla="*/ 191969 h 568082"/>
                    <a:gd name="connsiteX4" fmla="*/ 608189 w 608189"/>
                    <a:gd name="connsiteY4" fmla="*/ 492857 h 568082"/>
                    <a:gd name="connsiteX5" fmla="*/ 532964 w 608189"/>
                    <a:gd name="connsiteY5" fmla="*/ 568082 h 568082"/>
                    <a:gd name="connsiteX6" fmla="*/ 372955 w 608189"/>
                    <a:gd name="connsiteY6" fmla="*/ 568082 h 568082"/>
                    <a:gd name="connsiteX7" fmla="*/ 116744 w 608189"/>
                    <a:gd name="connsiteY7" fmla="*/ 311872 h 568082"/>
                    <a:gd name="connsiteX8" fmla="*/ 116744 w 608189"/>
                    <a:gd name="connsiteY8" fmla="*/ 311871 h 568082"/>
                    <a:gd name="connsiteX9" fmla="*/ 0 w 608189"/>
                    <a:gd name="connsiteY9" fmla="*/ 195128 h 568082"/>
                    <a:gd name="connsiteX10" fmla="*/ 0 w 608189"/>
                    <a:gd name="connsiteY10" fmla="*/ 75225 h 568082"/>
                    <a:gd name="connsiteX11" fmla="*/ 75225 w 608189"/>
                    <a:gd name="connsiteY11" fmla="*/ 0 h 568082"/>
                    <a:gd name="connsiteX12" fmla="*/ 416220 w 608189"/>
                    <a:gd name="connsiteY12" fmla="*/ 0 h 568082"/>
                    <a:gd name="connsiteX13" fmla="*/ 469413 w 608189"/>
                    <a:gd name="connsiteY13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16744 w 608189"/>
                    <a:gd name="connsiteY7" fmla="*/ 311871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34704 w 608189"/>
                    <a:gd name="connsiteY7" fmla="*/ 482496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03274 w 608189"/>
                    <a:gd name="connsiteY6" fmla="*/ 478007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103274 w 608189"/>
                    <a:gd name="connsiteY0" fmla="*/ 478007 h 569447"/>
                    <a:gd name="connsiteX1" fmla="*/ 0 w 608189"/>
                    <a:gd name="connsiteY1" fmla="*/ 195128 h 569447"/>
                    <a:gd name="connsiteX2" fmla="*/ 0 w 608189"/>
                    <a:gd name="connsiteY2" fmla="*/ 75225 h 569447"/>
                    <a:gd name="connsiteX3" fmla="*/ 75225 w 608189"/>
                    <a:gd name="connsiteY3" fmla="*/ 0 h 569447"/>
                    <a:gd name="connsiteX4" fmla="*/ 416220 w 608189"/>
                    <a:gd name="connsiteY4" fmla="*/ 0 h 569447"/>
                    <a:gd name="connsiteX5" fmla="*/ 469413 w 608189"/>
                    <a:gd name="connsiteY5" fmla="*/ 22033 h 569447"/>
                    <a:gd name="connsiteX6" fmla="*/ 586157 w 608189"/>
                    <a:gd name="connsiteY6" fmla="*/ 138777 h 569447"/>
                    <a:gd name="connsiteX7" fmla="*/ 608189 w 608189"/>
                    <a:gd name="connsiteY7" fmla="*/ 191969 h 569447"/>
                    <a:gd name="connsiteX8" fmla="*/ 608189 w 608189"/>
                    <a:gd name="connsiteY8" fmla="*/ 492857 h 569447"/>
                    <a:gd name="connsiteX9" fmla="*/ 532964 w 608189"/>
                    <a:gd name="connsiteY9" fmla="*/ 568082 h 569447"/>
                    <a:gd name="connsiteX10" fmla="*/ 372955 w 608189"/>
                    <a:gd name="connsiteY10" fmla="*/ 568082 h 569447"/>
                    <a:gd name="connsiteX11" fmla="*/ 194714 w 608189"/>
                    <a:gd name="connsiteY11" fmla="*/ 569447 h 569447"/>
                    <a:gd name="connsiteX0" fmla="*/ 103274 w 608189"/>
                    <a:gd name="connsiteY0" fmla="*/ 478007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0" fmla="*/ 0 w 608189"/>
                    <a:gd name="connsiteY0" fmla="*/ 195128 h 568082"/>
                    <a:gd name="connsiteX1" fmla="*/ 0 w 608189"/>
                    <a:gd name="connsiteY1" fmla="*/ 75225 h 568082"/>
                    <a:gd name="connsiteX2" fmla="*/ 75225 w 608189"/>
                    <a:gd name="connsiteY2" fmla="*/ 0 h 568082"/>
                    <a:gd name="connsiteX3" fmla="*/ 416220 w 608189"/>
                    <a:gd name="connsiteY3" fmla="*/ 0 h 568082"/>
                    <a:gd name="connsiteX4" fmla="*/ 469413 w 608189"/>
                    <a:gd name="connsiteY4" fmla="*/ 22033 h 568082"/>
                    <a:gd name="connsiteX5" fmla="*/ 586157 w 608189"/>
                    <a:gd name="connsiteY5" fmla="*/ 138777 h 568082"/>
                    <a:gd name="connsiteX6" fmla="*/ 608189 w 608189"/>
                    <a:gd name="connsiteY6" fmla="*/ 191969 h 568082"/>
                    <a:gd name="connsiteX7" fmla="*/ 608189 w 608189"/>
                    <a:gd name="connsiteY7" fmla="*/ 492857 h 568082"/>
                    <a:gd name="connsiteX8" fmla="*/ 532964 w 608189"/>
                    <a:gd name="connsiteY8" fmla="*/ 568082 h 568082"/>
                    <a:gd name="connsiteX9" fmla="*/ 372955 w 608189"/>
                    <a:gd name="connsiteY9" fmla="*/ 568082 h 568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8189" h="568082">
                      <a:moveTo>
                        <a:pt x="0" y="195128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36993" y="0"/>
                        <a:pt x="455799" y="8420"/>
                        <a:pt x="469413" y="22033"/>
                      </a:cubicBezTo>
                      <a:cubicBezTo>
                        <a:pt x="497736" y="45162"/>
                        <a:pt x="563028" y="110454"/>
                        <a:pt x="586157" y="138777"/>
                      </a:cubicBezTo>
                      <a:cubicBezTo>
                        <a:pt x="599769" y="152390"/>
                        <a:pt x="608189" y="171196"/>
                        <a:pt x="608189" y="191969"/>
                      </a:cubicBezTo>
                      <a:lnTo>
                        <a:pt x="608189" y="492857"/>
                      </a:lnTo>
                      <a:cubicBezTo>
                        <a:pt x="608189" y="534403"/>
                        <a:pt x="574510" y="568082"/>
                        <a:pt x="532964" y="568082"/>
                      </a:cubicBezTo>
                      <a:lnTo>
                        <a:pt x="372955" y="568082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4" name="フリーフォーム: 図形 683">
                  <a:extLst>
                    <a:ext uri="{FF2B5EF4-FFF2-40B4-BE49-F238E27FC236}">
                      <a16:creationId xmlns:a16="http://schemas.microsoft.com/office/drawing/2014/main" id="{1626A62D-7805-4486-B4CD-9EC68D7B9C54}"/>
                    </a:ext>
                  </a:extLst>
                </p:cNvPr>
                <p:cNvSpPr/>
                <p:nvPr/>
              </p:nvSpPr>
              <p:spPr>
                <a:xfrm rot="18900000">
                  <a:off x="8502365" y="4301909"/>
                  <a:ext cx="255938" cy="451338"/>
                </a:xfrm>
                <a:custGeom>
                  <a:avLst/>
                  <a:gdLst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120175 h 451338"/>
                    <a:gd name="connsiteX10" fmla="*/ 235507 w 491445"/>
                    <a:gd name="connsiteY10" fmla="*/ 0 h 451338"/>
                    <a:gd name="connsiteX11" fmla="*/ 416220 w 491445"/>
                    <a:gd name="connsiteY11" fmla="*/ 0 h 451338"/>
                    <a:gd name="connsiteX12" fmla="*/ 469413 w 491445"/>
                    <a:gd name="connsiteY12" fmla="*/ 22033 h 451338"/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0 h 451338"/>
                    <a:gd name="connsiteX10" fmla="*/ 416220 w 491445"/>
                    <a:gd name="connsiteY10" fmla="*/ 0 h 451338"/>
                    <a:gd name="connsiteX11" fmla="*/ 469413 w 491445"/>
                    <a:gd name="connsiteY11" fmla="*/ 22033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11" fmla="*/ 251722 w 491445"/>
                    <a:gd name="connsiteY11" fmla="*/ 286840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9" fmla="*/ 273 w 491445"/>
                    <a:gd name="connsiteY9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0" fmla="*/ 0 w 255938"/>
                    <a:gd name="connsiteY0" fmla="*/ 0 h 451338"/>
                    <a:gd name="connsiteX1" fmla="*/ 180713 w 255938"/>
                    <a:gd name="connsiteY1" fmla="*/ 0 h 451338"/>
                    <a:gd name="connsiteX2" fmla="*/ 233906 w 255938"/>
                    <a:gd name="connsiteY2" fmla="*/ 22033 h 451338"/>
                    <a:gd name="connsiteX3" fmla="*/ 255938 w 255938"/>
                    <a:gd name="connsiteY3" fmla="*/ 75225 h 451338"/>
                    <a:gd name="connsiteX4" fmla="*/ 255938 w 255938"/>
                    <a:gd name="connsiteY4" fmla="*/ 376113 h 451338"/>
                    <a:gd name="connsiteX5" fmla="*/ 180713 w 255938"/>
                    <a:gd name="connsiteY5" fmla="*/ 451338 h 451338"/>
                    <a:gd name="connsiteX6" fmla="*/ 20704 w 255938"/>
                    <a:gd name="connsiteY6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5938" h="451338">
                      <a:moveTo>
                        <a:pt x="0" y="0"/>
                      </a:moveTo>
                      <a:lnTo>
                        <a:pt x="180713" y="0"/>
                      </a:lnTo>
                      <a:cubicBezTo>
                        <a:pt x="201486" y="0"/>
                        <a:pt x="220292" y="8420"/>
                        <a:pt x="233906" y="22033"/>
                      </a:cubicBezTo>
                      <a:cubicBezTo>
                        <a:pt x="247518" y="35646"/>
                        <a:pt x="255938" y="54452"/>
                        <a:pt x="255938" y="75225"/>
                      </a:cubicBezTo>
                      <a:lnTo>
                        <a:pt x="255938" y="376113"/>
                      </a:lnTo>
                      <a:cubicBezTo>
                        <a:pt x="255938" y="417659"/>
                        <a:pt x="222259" y="451338"/>
                        <a:pt x="180713" y="451338"/>
                      </a:cubicBezTo>
                      <a:lnTo>
                        <a:pt x="20704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72" name="グループ化 671">
                <a:extLst>
                  <a:ext uri="{FF2B5EF4-FFF2-40B4-BE49-F238E27FC236}">
                    <a16:creationId xmlns:a16="http://schemas.microsoft.com/office/drawing/2014/main" id="{D7AC5D93-1207-4462-904F-782AC3B821B0}"/>
                  </a:ext>
                </a:extLst>
              </p:cNvPr>
              <p:cNvGrpSpPr/>
              <p:nvPr/>
            </p:nvGrpSpPr>
            <p:grpSpPr>
              <a:xfrm>
                <a:off x="2029186" y="3573167"/>
                <a:ext cx="209601" cy="204357"/>
                <a:chOff x="8160423" y="4301909"/>
                <a:chExt cx="608189" cy="592973"/>
              </a:xfrm>
            </p:grpSpPr>
            <p:sp>
              <p:nvSpPr>
                <p:cNvPr id="681" name="フリーフォーム: 図形 680">
                  <a:extLst>
                    <a:ext uri="{FF2B5EF4-FFF2-40B4-BE49-F238E27FC236}">
                      <a16:creationId xmlns:a16="http://schemas.microsoft.com/office/drawing/2014/main" id="{D5F2D356-460C-47DA-BE35-DABDAEB511BA}"/>
                    </a:ext>
                  </a:extLst>
                </p:cNvPr>
                <p:cNvSpPr/>
                <p:nvPr/>
              </p:nvSpPr>
              <p:spPr>
                <a:xfrm rot="18900000">
                  <a:off x="8160423" y="4326800"/>
                  <a:ext cx="608189" cy="568082"/>
                </a:xfrm>
                <a:custGeom>
                  <a:avLst/>
                  <a:gdLst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491445 w 608189"/>
                    <a:gd name="connsiteY2" fmla="*/ 116744 h 568082"/>
                    <a:gd name="connsiteX3" fmla="*/ 532964 w 608189"/>
                    <a:gd name="connsiteY3" fmla="*/ 116744 h 568082"/>
                    <a:gd name="connsiteX4" fmla="*/ 586157 w 608189"/>
                    <a:gd name="connsiteY4" fmla="*/ 138777 h 568082"/>
                    <a:gd name="connsiteX5" fmla="*/ 608189 w 608189"/>
                    <a:gd name="connsiteY5" fmla="*/ 191969 h 568082"/>
                    <a:gd name="connsiteX6" fmla="*/ 608189 w 608189"/>
                    <a:gd name="connsiteY6" fmla="*/ 492857 h 568082"/>
                    <a:gd name="connsiteX7" fmla="*/ 532964 w 608189"/>
                    <a:gd name="connsiteY7" fmla="*/ 568082 h 568082"/>
                    <a:gd name="connsiteX8" fmla="*/ 372955 w 608189"/>
                    <a:gd name="connsiteY8" fmla="*/ 568082 h 568082"/>
                    <a:gd name="connsiteX9" fmla="*/ 116744 w 608189"/>
                    <a:gd name="connsiteY9" fmla="*/ 311872 h 568082"/>
                    <a:gd name="connsiteX10" fmla="*/ 116744 w 608189"/>
                    <a:gd name="connsiteY10" fmla="*/ 311871 h 568082"/>
                    <a:gd name="connsiteX11" fmla="*/ 0 w 608189"/>
                    <a:gd name="connsiteY11" fmla="*/ 195128 h 568082"/>
                    <a:gd name="connsiteX12" fmla="*/ 0 w 608189"/>
                    <a:gd name="connsiteY12" fmla="*/ 75225 h 568082"/>
                    <a:gd name="connsiteX13" fmla="*/ 75225 w 608189"/>
                    <a:gd name="connsiteY13" fmla="*/ 0 h 568082"/>
                    <a:gd name="connsiteX14" fmla="*/ 416220 w 608189"/>
                    <a:gd name="connsiteY14" fmla="*/ 0 h 568082"/>
                    <a:gd name="connsiteX15" fmla="*/ 469413 w 608189"/>
                    <a:gd name="connsiteY15" fmla="*/ 22033 h 568082"/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532964 w 608189"/>
                    <a:gd name="connsiteY2" fmla="*/ 116744 h 568082"/>
                    <a:gd name="connsiteX3" fmla="*/ 586157 w 608189"/>
                    <a:gd name="connsiteY3" fmla="*/ 138777 h 568082"/>
                    <a:gd name="connsiteX4" fmla="*/ 608189 w 608189"/>
                    <a:gd name="connsiteY4" fmla="*/ 191969 h 568082"/>
                    <a:gd name="connsiteX5" fmla="*/ 608189 w 608189"/>
                    <a:gd name="connsiteY5" fmla="*/ 492857 h 568082"/>
                    <a:gd name="connsiteX6" fmla="*/ 532964 w 608189"/>
                    <a:gd name="connsiteY6" fmla="*/ 568082 h 568082"/>
                    <a:gd name="connsiteX7" fmla="*/ 372955 w 608189"/>
                    <a:gd name="connsiteY7" fmla="*/ 568082 h 568082"/>
                    <a:gd name="connsiteX8" fmla="*/ 116744 w 608189"/>
                    <a:gd name="connsiteY8" fmla="*/ 311872 h 568082"/>
                    <a:gd name="connsiteX9" fmla="*/ 116744 w 608189"/>
                    <a:gd name="connsiteY9" fmla="*/ 311871 h 568082"/>
                    <a:gd name="connsiteX10" fmla="*/ 0 w 608189"/>
                    <a:gd name="connsiteY10" fmla="*/ 195128 h 568082"/>
                    <a:gd name="connsiteX11" fmla="*/ 0 w 608189"/>
                    <a:gd name="connsiteY11" fmla="*/ 75225 h 568082"/>
                    <a:gd name="connsiteX12" fmla="*/ 75225 w 608189"/>
                    <a:gd name="connsiteY12" fmla="*/ 0 h 568082"/>
                    <a:gd name="connsiteX13" fmla="*/ 416220 w 608189"/>
                    <a:gd name="connsiteY13" fmla="*/ 0 h 568082"/>
                    <a:gd name="connsiteX14" fmla="*/ 469413 w 608189"/>
                    <a:gd name="connsiteY14" fmla="*/ 22033 h 568082"/>
                    <a:gd name="connsiteX0" fmla="*/ 469413 w 608189"/>
                    <a:gd name="connsiteY0" fmla="*/ 22033 h 568082"/>
                    <a:gd name="connsiteX1" fmla="*/ 532964 w 608189"/>
                    <a:gd name="connsiteY1" fmla="*/ 116744 h 568082"/>
                    <a:gd name="connsiteX2" fmla="*/ 586157 w 608189"/>
                    <a:gd name="connsiteY2" fmla="*/ 138777 h 568082"/>
                    <a:gd name="connsiteX3" fmla="*/ 608189 w 608189"/>
                    <a:gd name="connsiteY3" fmla="*/ 191969 h 568082"/>
                    <a:gd name="connsiteX4" fmla="*/ 608189 w 608189"/>
                    <a:gd name="connsiteY4" fmla="*/ 492857 h 568082"/>
                    <a:gd name="connsiteX5" fmla="*/ 532964 w 608189"/>
                    <a:gd name="connsiteY5" fmla="*/ 568082 h 568082"/>
                    <a:gd name="connsiteX6" fmla="*/ 372955 w 608189"/>
                    <a:gd name="connsiteY6" fmla="*/ 568082 h 568082"/>
                    <a:gd name="connsiteX7" fmla="*/ 116744 w 608189"/>
                    <a:gd name="connsiteY7" fmla="*/ 311872 h 568082"/>
                    <a:gd name="connsiteX8" fmla="*/ 116744 w 608189"/>
                    <a:gd name="connsiteY8" fmla="*/ 311871 h 568082"/>
                    <a:gd name="connsiteX9" fmla="*/ 0 w 608189"/>
                    <a:gd name="connsiteY9" fmla="*/ 195128 h 568082"/>
                    <a:gd name="connsiteX10" fmla="*/ 0 w 608189"/>
                    <a:gd name="connsiteY10" fmla="*/ 75225 h 568082"/>
                    <a:gd name="connsiteX11" fmla="*/ 75225 w 608189"/>
                    <a:gd name="connsiteY11" fmla="*/ 0 h 568082"/>
                    <a:gd name="connsiteX12" fmla="*/ 416220 w 608189"/>
                    <a:gd name="connsiteY12" fmla="*/ 0 h 568082"/>
                    <a:gd name="connsiteX13" fmla="*/ 469413 w 608189"/>
                    <a:gd name="connsiteY13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16744 w 608189"/>
                    <a:gd name="connsiteY7" fmla="*/ 311871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34704 w 608189"/>
                    <a:gd name="connsiteY7" fmla="*/ 482496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03274 w 608189"/>
                    <a:gd name="connsiteY6" fmla="*/ 478007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103274 w 608189"/>
                    <a:gd name="connsiteY0" fmla="*/ 478007 h 569447"/>
                    <a:gd name="connsiteX1" fmla="*/ 0 w 608189"/>
                    <a:gd name="connsiteY1" fmla="*/ 195128 h 569447"/>
                    <a:gd name="connsiteX2" fmla="*/ 0 w 608189"/>
                    <a:gd name="connsiteY2" fmla="*/ 75225 h 569447"/>
                    <a:gd name="connsiteX3" fmla="*/ 75225 w 608189"/>
                    <a:gd name="connsiteY3" fmla="*/ 0 h 569447"/>
                    <a:gd name="connsiteX4" fmla="*/ 416220 w 608189"/>
                    <a:gd name="connsiteY4" fmla="*/ 0 h 569447"/>
                    <a:gd name="connsiteX5" fmla="*/ 469413 w 608189"/>
                    <a:gd name="connsiteY5" fmla="*/ 22033 h 569447"/>
                    <a:gd name="connsiteX6" fmla="*/ 586157 w 608189"/>
                    <a:gd name="connsiteY6" fmla="*/ 138777 h 569447"/>
                    <a:gd name="connsiteX7" fmla="*/ 608189 w 608189"/>
                    <a:gd name="connsiteY7" fmla="*/ 191969 h 569447"/>
                    <a:gd name="connsiteX8" fmla="*/ 608189 w 608189"/>
                    <a:gd name="connsiteY8" fmla="*/ 492857 h 569447"/>
                    <a:gd name="connsiteX9" fmla="*/ 532964 w 608189"/>
                    <a:gd name="connsiteY9" fmla="*/ 568082 h 569447"/>
                    <a:gd name="connsiteX10" fmla="*/ 372955 w 608189"/>
                    <a:gd name="connsiteY10" fmla="*/ 568082 h 569447"/>
                    <a:gd name="connsiteX11" fmla="*/ 194714 w 608189"/>
                    <a:gd name="connsiteY11" fmla="*/ 569447 h 569447"/>
                    <a:gd name="connsiteX0" fmla="*/ 103274 w 608189"/>
                    <a:gd name="connsiteY0" fmla="*/ 478007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0" fmla="*/ 0 w 608189"/>
                    <a:gd name="connsiteY0" fmla="*/ 195128 h 568082"/>
                    <a:gd name="connsiteX1" fmla="*/ 0 w 608189"/>
                    <a:gd name="connsiteY1" fmla="*/ 75225 h 568082"/>
                    <a:gd name="connsiteX2" fmla="*/ 75225 w 608189"/>
                    <a:gd name="connsiteY2" fmla="*/ 0 h 568082"/>
                    <a:gd name="connsiteX3" fmla="*/ 416220 w 608189"/>
                    <a:gd name="connsiteY3" fmla="*/ 0 h 568082"/>
                    <a:gd name="connsiteX4" fmla="*/ 469413 w 608189"/>
                    <a:gd name="connsiteY4" fmla="*/ 22033 h 568082"/>
                    <a:gd name="connsiteX5" fmla="*/ 586157 w 608189"/>
                    <a:gd name="connsiteY5" fmla="*/ 138777 h 568082"/>
                    <a:gd name="connsiteX6" fmla="*/ 608189 w 608189"/>
                    <a:gd name="connsiteY6" fmla="*/ 191969 h 568082"/>
                    <a:gd name="connsiteX7" fmla="*/ 608189 w 608189"/>
                    <a:gd name="connsiteY7" fmla="*/ 492857 h 568082"/>
                    <a:gd name="connsiteX8" fmla="*/ 532964 w 608189"/>
                    <a:gd name="connsiteY8" fmla="*/ 568082 h 568082"/>
                    <a:gd name="connsiteX9" fmla="*/ 372955 w 608189"/>
                    <a:gd name="connsiteY9" fmla="*/ 568082 h 568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8189" h="568082">
                      <a:moveTo>
                        <a:pt x="0" y="195128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36993" y="0"/>
                        <a:pt x="455799" y="8420"/>
                        <a:pt x="469413" y="22033"/>
                      </a:cubicBezTo>
                      <a:cubicBezTo>
                        <a:pt x="497736" y="45162"/>
                        <a:pt x="563028" y="110454"/>
                        <a:pt x="586157" y="138777"/>
                      </a:cubicBezTo>
                      <a:cubicBezTo>
                        <a:pt x="599769" y="152390"/>
                        <a:pt x="608189" y="171196"/>
                        <a:pt x="608189" y="191969"/>
                      </a:cubicBezTo>
                      <a:lnTo>
                        <a:pt x="608189" y="492857"/>
                      </a:lnTo>
                      <a:cubicBezTo>
                        <a:pt x="608189" y="534403"/>
                        <a:pt x="574510" y="568082"/>
                        <a:pt x="532964" y="568082"/>
                      </a:cubicBezTo>
                      <a:lnTo>
                        <a:pt x="372955" y="568082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2" name="フリーフォーム: 図形 681">
                  <a:extLst>
                    <a:ext uri="{FF2B5EF4-FFF2-40B4-BE49-F238E27FC236}">
                      <a16:creationId xmlns:a16="http://schemas.microsoft.com/office/drawing/2014/main" id="{64F4AF55-5652-40E3-9336-F0C63876E2CE}"/>
                    </a:ext>
                  </a:extLst>
                </p:cNvPr>
                <p:cNvSpPr/>
                <p:nvPr/>
              </p:nvSpPr>
              <p:spPr>
                <a:xfrm rot="18900000">
                  <a:off x="8502365" y="4301909"/>
                  <a:ext cx="255938" cy="451338"/>
                </a:xfrm>
                <a:custGeom>
                  <a:avLst/>
                  <a:gdLst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120175 h 451338"/>
                    <a:gd name="connsiteX10" fmla="*/ 235507 w 491445"/>
                    <a:gd name="connsiteY10" fmla="*/ 0 h 451338"/>
                    <a:gd name="connsiteX11" fmla="*/ 416220 w 491445"/>
                    <a:gd name="connsiteY11" fmla="*/ 0 h 451338"/>
                    <a:gd name="connsiteX12" fmla="*/ 469413 w 491445"/>
                    <a:gd name="connsiteY12" fmla="*/ 22033 h 451338"/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0 h 451338"/>
                    <a:gd name="connsiteX10" fmla="*/ 416220 w 491445"/>
                    <a:gd name="connsiteY10" fmla="*/ 0 h 451338"/>
                    <a:gd name="connsiteX11" fmla="*/ 469413 w 491445"/>
                    <a:gd name="connsiteY11" fmla="*/ 22033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11" fmla="*/ 251722 w 491445"/>
                    <a:gd name="connsiteY11" fmla="*/ 286840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9" fmla="*/ 273 w 491445"/>
                    <a:gd name="connsiteY9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0" fmla="*/ 0 w 255938"/>
                    <a:gd name="connsiteY0" fmla="*/ 0 h 451338"/>
                    <a:gd name="connsiteX1" fmla="*/ 180713 w 255938"/>
                    <a:gd name="connsiteY1" fmla="*/ 0 h 451338"/>
                    <a:gd name="connsiteX2" fmla="*/ 233906 w 255938"/>
                    <a:gd name="connsiteY2" fmla="*/ 22033 h 451338"/>
                    <a:gd name="connsiteX3" fmla="*/ 255938 w 255938"/>
                    <a:gd name="connsiteY3" fmla="*/ 75225 h 451338"/>
                    <a:gd name="connsiteX4" fmla="*/ 255938 w 255938"/>
                    <a:gd name="connsiteY4" fmla="*/ 376113 h 451338"/>
                    <a:gd name="connsiteX5" fmla="*/ 180713 w 255938"/>
                    <a:gd name="connsiteY5" fmla="*/ 451338 h 451338"/>
                    <a:gd name="connsiteX6" fmla="*/ 20704 w 255938"/>
                    <a:gd name="connsiteY6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5938" h="451338">
                      <a:moveTo>
                        <a:pt x="0" y="0"/>
                      </a:moveTo>
                      <a:lnTo>
                        <a:pt x="180713" y="0"/>
                      </a:lnTo>
                      <a:cubicBezTo>
                        <a:pt x="201486" y="0"/>
                        <a:pt x="220292" y="8420"/>
                        <a:pt x="233906" y="22033"/>
                      </a:cubicBezTo>
                      <a:cubicBezTo>
                        <a:pt x="247518" y="35646"/>
                        <a:pt x="255938" y="54452"/>
                        <a:pt x="255938" y="75225"/>
                      </a:cubicBezTo>
                      <a:lnTo>
                        <a:pt x="255938" y="376113"/>
                      </a:lnTo>
                      <a:cubicBezTo>
                        <a:pt x="255938" y="417659"/>
                        <a:pt x="222259" y="451338"/>
                        <a:pt x="180713" y="451338"/>
                      </a:cubicBezTo>
                      <a:lnTo>
                        <a:pt x="20704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73" name="グループ化 672">
                <a:extLst>
                  <a:ext uri="{FF2B5EF4-FFF2-40B4-BE49-F238E27FC236}">
                    <a16:creationId xmlns:a16="http://schemas.microsoft.com/office/drawing/2014/main" id="{853CA0A4-B40C-41B9-9E54-EED0EC795CDF}"/>
                  </a:ext>
                </a:extLst>
              </p:cNvPr>
              <p:cNvGrpSpPr/>
              <p:nvPr/>
            </p:nvGrpSpPr>
            <p:grpSpPr>
              <a:xfrm>
                <a:off x="1143361" y="4182767"/>
                <a:ext cx="209601" cy="204357"/>
                <a:chOff x="8160423" y="4301909"/>
                <a:chExt cx="608189" cy="592973"/>
              </a:xfrm>
            </p:grpSpPr>
            <p:sp>
              <p:nvSpPr>
                <p:cNvPr id="679" name="フリーフォーム: 図形 678">
                  <a:extLst>
                    <a:ext uri="{FF2B5EF4-FFF2-40B4-BE49-F238E27FC236}">
                      <a16:creationId xmlns:a16="http://schemas.microsoft.com/office/drawing/2014/main" id="{40CF0E60-6000-4901-BD16-5DB98245CF80}"/>
                    </a:ext>
                  </a:extLst>
                </p:cNvPr>
                <p:cNvSpPr/>
                <p:nvPr/>
              </p:nvSpPr>
              <p:spPr>
                <a:xfrm rot="18900000">
                  <a:off x="8160423" y="4326800"/>
                  <a:ext cx="608189" cy="568082"/>
                </a:xfrm>
                <a:custGeom>
                  <a:avLst/>
                  <a:gdLst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491445 w 608189"/>
                    <a:gd name="connsiteY2" fmla="*/ 116744 h 568082"/>
                    <a:gd name="connsiteX3" fmla="*/ 532964 w 608189"/>
                    <a:gd name="connsiteY3" fmla="*/ 116744 h 568082"/>
                    <a:gd name="connsiteX4" fmla="*/ 586157 w 608189"/>
                    <a:gd name="connsiteY4" fmla="*/ 138777 h 568082"/>
                    <a:gd name="connsiteX5" fmla="*/ 608189 w 608189"/>
                    <a:gd name="connsiteY5" fmla="*/ 191969 h 568082"/>
                    <a:gd name="connsiteX6" fmla="*/ 608189 w 608189"/>
                    <a:gd name="connsiteY6" fmla="*/ 492857 h 568082"/>
                    <a:gd name="connsiteX7" fmla="*/ 532964 w 608189"/>
                    <a:gd name="connsiteY7" fmla="*/ 568082 h 568082"/>
                    <a:gd name="connsiteX8" fmla="*/ 372955 w 608189"/>
                    <a:gd name="connsiteY8" fmla="*/ 568082 h 568082"/>
                    <a:gd name="connsiteX9" fmla="*/ 116744 w 608189"/>
                    <a:gd name="connsiteY9" fmla="*/ 311872 h 568082"/>
                    <a:gd name="connsiteX10" fmla="*/ 116744 w 608189"/>
                    <a:gd name="connsiteY10" fmla="*/ 311871 h 568082"/>
                    <a:gd name="connsiteX11" fmla="*/ 0 w 608189"/>
                    <a:gd name="connsiteY11" fmla="*/ 195128 h 568082"/>
                    <a:gd name="connsiteX12" fmla="*/ 0 w 608189"/>
                    <a:gd name="connsiteY12" fmla="*/ 75225 h 568082"/>
                    <a:gd name="connsiteX13" fmla="*/ 75225 w 608189"/>
                    <a:gd name="connsiteY13" fmla="*/ 0 h 568082"/>
                    <a:gd name="connsiteX14" fmla="*/ 416220 w 608189"/>
                    <a:gd name="connsiteY14" fmla="*/ 0 h 568082"/>
                    <a:gd name="connsiteX15" fmla="*/ 469413 w 608189"/>
                    <a:gd name="connsiteY15" fmla="*/ 22033 h 568082"/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532964 w 608189"/>
                    <a:gd name="connsiteY2" fmla="*/ 116744 h 568082"/>
                    <a:gd name="connsiteX3" fmla="*/ 586157 w 608189"/>
                    <a:gd name="connsiteY3" fmla="*/ 138777 h 568082"/>
                    <a:gd name="connsiteX4" fmla="*/ 608189 w 608189"/>
                    <a:gd name="connsiteY4" fmla="*/ 191969 h 568082"/>
                    <a:gd name="connsiteX5" fmla="*/ 608189 w 608189"/>
                    <a:gd name="connsiteY5" fmla="*/ 492857 h 568082"/>
                    <a:gd name="connsiteX6" fmla="*/ 532964 w 608189"/>
                    <a:gd name="connsiteY6" fmla="*/ 568082 h 568082"/>
                    <a:gd name="connsiteX7" fmla="*/ 372955 w 608189"/>
                    <a:gd name="connsiteY7" fmla="*/ 568082 h 568082"/>
                    <a:gd name="connsiteX8" fmla="*/ 116744 w 608189"/>
                    <a:gd name="connsiteY8" fmla="*/ 311872 h 568082"/>
                    <a:gd name="connsiteX9" fmla="*/ 116744 w 608189"/>
                    <a:gd name="connsiteY9" fmla="*/ 311871 h 568082"/>
                    <a:gd name="connsiteX10" fmla="*/ 0 w 608189"/>
                    <a:gd name="connsiteY10" fmla="*/ 195128 h 568082"/>
                    <a:gd name="connsiteX11" fmla="*/ 0 w 608189"/>
                    <a:gd name="connsiteY11" fmla="*/ 75225 h 568082"/>
                    <a:gd name="connsiteX12" fmla="*/ 75225 w 608189"/>
                    <a:gd name="connsiteY12" fmla="*/ 0 h 568082"/>
                    <a:gd name="connsiteX13" fmla="*/ 416220 w 608189"/>
                    <a:gd name="connsiteY13" fmla="*/ 0 h 568082"/>
                    <a:gd name="connsiteX14" fmla="*/ 469413 w 608189"/>
                    <a:gd name="connsiteY14" fmla="*/ 22033 h 568082"/>
                    <a:gd name="connsiteX0" fmla="*/ 469413 w 608189"/>
                    <a:gd name="connsiteY0" fmla="*/ 22033 h 568082"/>
                    <a:gd name="connsiteX1" fmla="*/ 532964 w 608189"/>
                    <a:gd name="connsiteY1" fmla="*/ 116744 h 568082"/>
                    <a:gd name="connsiteX2" fmla="*/ 586157 w 608189"/>
                    <a:gd name="connsiteY2" fmla="*/ 138777 h 568082"/>
                    <a:gd name="connsiteX3" fmla="*/ 608189 w 608189"/>
                    <a:gd name="connsiteY3" fmla="*/ 191969 h 568082"/>
                    <a:gd name="connsiteX4" fmla="*/ 608189 w 608189"/>
                    <a:gd name="connsiteY4" fmla="*/ 492857 h 568082"/>
                    <a:gd name="connsiteX5" fmla="*/ 532964 w 608189"/>
                    <a:gd name="connsiteY5" fmla="*/ 568082 h 568082"/>
                    <a:gd name="connsiteX6" fmla="*/ 372955 w 608189"/>
                    <a:gd name="connsiteY6" fmla="*/ 568082 h 568082"/>
                    <a:gd name="connsiteX7" fmla="*/ 116744 w 608189"/>
                    <a:gd name="connsiteY7" fmla="*/ 311872 h 568082"/>
                    <a:gd name="connsiteX8" fmla="*/ 116744 w 608189"/>
                    <a:gd name="connsiteY8" fmla="*/ 311871 h 568082"/>
                    <a:gd name="connsiteX9" fmla="*/ 0 w 608189"/>
                    <a:gd name="connsiteY9" fmla="*/ 195128 h 568082"/>
                    <a:gd name="connsiteX10" fmla="*/ 0 w 608189"/>
                    <a:gd name="connsiteY10" fmla="*/ 75225 h 568082"/>
                    <a:gd name="connsiteX11" fmla="*/ 75225 w 608189"/>
                    <a:gd name="connsiteY11" fmla="*/ 0 h 568082"/>
                    <a:gd name="connsiteX12" fmla="*/ 416220 w 608189"/>
                    <a:gd name="connsiteY12" fmla="*/ 0 h 568082"/>
                    <a:gd name="connsiteX13" fmla="*/ 469413 w 608189"/>
                    <a:gd name="connsiteY13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16744 w 608189"/>
                    <a:gd name="connsiteY7" fmla="*/ 311871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34704 w 608189"/>
                    <a:gd name="connsiteY7" fmla="*/ 482496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03274 w 608189"/>
                    <a:gd name="connsiteY6" fmla="*/ 478007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103274 w 608189"/>
                    <a:gd name="connsiteY0" fmla="*/ 478007 h 569447"/>
                    <a:gd name="connsiteX1" fmla="*/ 0 w 608189"/>
                    <a:gd name="connsiteY1" fmla="*/ 195128 h 569447"/>
                    <a:gd name="connsiteX2" fmla="*/ 0 w 608189"/>
                    <a:gd name="connsiteY2" fmla="*/ 75225 h 569447"/>
                    <a:gd name="connsiteX3" fmla="*/ 75225 w 608189"/>
                    <a:gd name="connsiteY3" fmla="*/ 0 h 569447"/>
                    <a:gd name="connsiteX4" fmla="*/ 416220 w 608189"/>
                    <a:gd name="connsiteY4" fmla="*/ 0 h 569447"/>
                    <a:gd name="connsiteX5" fmla="*/ 469413 w 608189"/>
                    <a:gd name="connsiteY5" fmla="*/ 22033 h 569447"/>
                    <a:gd name="connsiteX6" fmla="*/ 586157 w 608189"/>
                    <a:gd name="connsiteY6" fmla="*/ 138777 h 569447"/>
                    <a:gd name="connsiteX7" fmla="*/ 608189 w 608189"/>
                    <a:gd name="connsiteY7" fmla="*/ 191969 h 569447"/>
                    <a:gd name="connsiteX8" fmla="*/ 608189 w 608189"/>
                    <a:gd name="connsiteY8" fmla="*/ 492857 h 569447"/>
                    <a:gd name="connsiteX9" fmla="*/ 532964 w 608189"/>
                    <a:gd name="connsiteY9" fmla="*/ 568082 h 569447"/>
                    <a:gd name="connsiteX10" fmla="*/ 372955 w 608189"/>
                    <a:gd name="connsiteY10" fmla="*/ 568082 h 569447"/>
                    <a:gd name="connsiteX11" fmla="*/ 194714 w 608189"/>
                    <a:gd name="connsiteY11" fmla="*/ 569447 h 569447"/>
                    <a:gd name="connsiteX0" fmla="*/ 103274 w 608189"/>
                    <a:gd name="connsiteY0" fmla="*/ 478007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0" fmla="*/ 0 w 608189"/>
                    <a:gd name="connsiteY0" fmla="*/ 195128 h 568082"/>
                    <a:gd name="connsiteX1" fmla="*/ 0 w 608189"/>
                    <a:gd name="connsiteY1" fmla="*/ 75225 h 568082"/>
                    <a:gd name="connsiteX2" fmla="*/ 75225 w 608189"/>
                    <a:gd name="connsiteY2" fmla="*/ 0 h 568082"/>
                    <a:gd name="connsiteX3" fmla="*/ 416220 w 608189"/>
                    <a:gd name="connsiteY3" fmla="*/ 0 h 568082"/>
                    <a:gd name="connsiteX4" fmla="*/ 469413 w 608189"/>
                    <a:gd name="connsiteY4" fmla="*/ 22033 h 568082"/>
                    <a:gd name="connsiteX5" fmla="*/ 586157 w 608189"/>
                    <a:gd name="connsiteY5" fmla="*/ 138777 h 568082"/>
                    <a:gd name="connsiteX6" fmla="*/ 608189 w 608189"/>
                    <a:gd name="connsiteY6" fmla="*/ 191969 h 568082"/>
                    <a:gd name="connsiteX7" fmla="*/ 608189 w 608189"/>
                    <a:gd name="connsiteY7" fmla="*/ 492857 h 568082"/>
                    <a:gd name="connsiteX8" fmla="*/ 532964 w 608189"/>
                    <a:gd name="connsiteY8" fmla="*/ 568082 h 568082"/>
                    <a:gd name="connsiteX9" fmla="*/ 372955 w 608189"/>
                    <a:gd name="connsiteY9" fmla="*/ 568082 h 568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8189" h="568082">
                      <a:moveTo>
                        <a:pt x="0" y="195128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36993" y="0"/>
                        <a:pt x="455799" y="8420"/>
                        <a:pt x="469413" y="22033"/>
                      </a:cubicBezTo>
                      <a:cubicBezTo>
                        <a:pt x="497736" y="45162"/>
                        <a:pt x="563028" y="110454"/>
                        <a:pt x="586157" y="138777"/>
                      </a:cubicBezTo>
                      <a:cubicBezTo>
                        <a:pt x="599769" y="152390"/>
                        <a:pt x="608189" y="171196"/>
                        <a:pt x="608189" y="191969"/>
                      </a:cubicBezTo>
                      <a:lnTo>
                        <a:pt x="608189" y="492857"/>
                      </a:lnTo>
                      <a:cubicBezTo>
                        <a:pt x="608189" y="534403"/>
                        <a:pt x="574510" y="568082"/>
                        <a:pt x="532964" y="568082"/>
                      </a:cubicBezTo>
                      <a:lnTo>
                        <a:pt x="372955" y="568082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0" name="フリーフォーム: 図形 679">
                  <a:extLst>
                    <a:ext uri="{FF2B5EF4-FFF2-40B4-BE49-F238E27FC236}">
                      <a16:creationId xmlns:a16="http://schemas.microsoft.com/office/drawing/2014/main" id="{61E9E7DA-837A-40FB-B0C7-422AF6839D8C}"/>
                    </a:ext>
                  </a:extLst>
                </p:cNvPr>
                <p:cNvSpPr/>
                <p:nvPr/>
              </p:nvSpPr>
              <p:spPr>
                <a:xfrm rot="18900000">
                  <a:off x="8502365" y="4301909"/>
                  <a:ext cx="255938" cy="451338"/>
                </a:xfrm>
                <a:custGeom>
                  <a:avLst/>
                  <a:gdLst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120175 h 451338"/>
                    <a:gd name="connsiteX10" fmla="*/ 235507 w 491445"/>
                    <a:gd name="connsiteY10" fmla="*/ 0 h 451338"/>
                    <a:gd name="connsiteX11" fmla="*/ 416220 w 491445"/>
                    <a:gd name="connsiteY11" fmla="*/ 0 h 451338"/>
                    <a:gd name="connsiteX12" fmla="*/ 469413 w 491445"/>
                    <a:gd name="connsiteY12" fmla="*/ 22033 h 451338"/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0 h 451338"/>
                    <a:gd name="connsiteX10" fmla="*/ 416220 w 491445"/>
                    <a:gd name="connsiteY10" fmla="*/ 0 h 451338"/>
                    <a:gd name="connsiteX11" fmla="*/ 469413 w 491445"/>
                    <a:gd name="connsiteY11" fmla="*/ 22033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11" fmla="*/ 251722 w 491445"/>
                    <a:gd name="connsiteY11" fmla="*/ 286840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9" fmla="*/ 273 w 491445"/>
                    <a:gd name="connsiteY9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0" fmla="*/ 0 w 255938"/>
                    <a:gd name="connsiteY0" fmla="*/ 0 h 451338"/>
                    <a:gd name="connsiteX1" fmla="*/ 180713 w 255938"/>
                    <a:gd name="connsiteY1" fmla="*/ 0 h 451338"/>
                    <a:gd name="connsiteX2" fmla="*/ 233906 w 255938"/>
                    <a:gd name="connsiteY2" fmla="*/ 22033 h 451338"/>
                    <a:gd name="connsiteX3" fmla="*/ 255938 w 255938"/>
                    <a:gd name="connsiteY3" fmla="*/ 75225 h 451338"/>
                    <a:gd name="connsiteX4" fmla="*/ 255938 w 255938"/>
                    <a:gd name="connsiteY4" fmla="*/ 376113 h 451338"/>
                    <a:gd name="connsiteX5" fmla="*/ 180713 w 255938"/>
                    <a:gd name="connsiteY5" fmla="*/ 451338 h 451338"/>
                    <a:gd name="connsiteX6" fmla="*/ 20704 w 255938"/>
                    <a:gd name="connsiteY6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5938" h="451338">
                      <a:moveTo>
                        <a:pt x="0" y="0"/>
                      </a:moveTo>
                      <a:lnTo>
                        <a:pt x="180713" y="0"/>
                      </a:lnTo>
                      <a:cubicBezTo>
                        <a:pt x="201486" y="0"/>
                        <a:pt x="220292" y="8420"/>
                        <a:pt x="233906" y="22033"/>
                      </a:cubicBezTo>
                      <a:cubicBezTo>
                        <a:pt x="247518" y="35646"/>
                        <a:pt x="255938" y="54452"/>
                        <a:pt x="255938" y="75225"/>
                      </a:cubicBezTo>
                      <a:lnTo>
                        <a:pt x="255938" y="376113"/>
                      </a:lnTo>
                      <a:cubicBezTo>
                        <a:pt x="255938" y="417659"/>
                        <a:pt x="222259" y="451338"/>
                        <a:pt x="180713" y="451338"/>
                      </a:cubicBezTo>
                      <a:lnTo>
                        <a:pt x="20704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74" name="グループ化 673">
                <a:extLst>
                  <a:ext uri="{FF2B5EF4-FFF2-40B4-BE49-F238E27FC236}">
                    <a16:creationId xmlns:a16="http://schemas.microsoft.com/office/drawing/2014/main" id="{12094D34-6250-4F88-9593-5D39A66BA225}"/>
                  </a:ext>
                </a:extLst>
              </p:cNvPr>
              <p:cNvGrpSpPr/>
              <p:nvPr/>
            </p:nvGrpSpPr>
            <p:grpSpPr>
              <a:xfrm>
                <a:off x="1316867" y="4344479"/>
                <a:ext cx="209601" cy="204357"/>
                <a:chOff x="8160423" y="4301909"/>
                <a:chExt cx="608189" cy="592973"/>
              </a:xfrm>
            </p:grpSpPr>
            <p:sp>
              <p:nvSpPr>
                <p:cNvPr id="677" name="フリーフォーム: 図形 676">
                  <a:extLst>
                    <a:ext uri="{FF2B5EF4-FFF2-40B4-BE49-F238E27FC236}">
                      <a16:creationId xmlns:a16="http://schemas.microsoft.com/office/drawing/2014/main" id="{7447E93B-DB28-4225-93EE-64A71BD7555C}"/>
                    </a:ext>
                  </a:extLst>
                </p:cNvPr>
                <p:cNvSpPr/>
                <p:nvPr/>
              </p:nvSpPr>
              <p:spPr>
                <a:xfrm rot="18900000">
                  <a:off x="8160423" y="4326800"/>
                  <a:ext cx="608189" cy="568082"/>
                </a:xfrm>
                <a:custGeom>
                  <a:avLst/>
                  <a:gdLst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491445 w 608189"/>
                    <a:gd name="connsiteY2" fmla="*/ 116744 h 568082"/>
                    <a:gd name="connsiteX3" fmla="*/ 532964 w 608189"/>
                    <a:gd name="connsiteY3" fmla="*/ 116744 h 568082"/>
                    <a:gd name="connsiteX4" fmla="*/ 586157 w 608189"/>
                    <a:gd name="connsiteY4" fmla="*/ 138777 h 568082"/>
                    <a:gd name="connsiteX5" fmla="*/ 608189 w 608189"/>
                    <a:gd name="connsiteY5" fmla="*/ 191969 h 568082"/>
                    <a:gd name="connsiteX6" fmla="*/ 608189 w 608189"/>
                    <a:gd name="connsiteY6" fmla="*/ 492857 h 568082"/>
                    <a:gd name="connsiteX7" fmla="*/ 532964 w 608189"/>
                    <a:gd name="connsiteY7" fmla="*/ 568082 h 568082"/>
                    <a:gd name="connsiteX8" fmla="*/ 372955 w 608189"/>
                    <a:gd name="connsiteY8" fmla="*/ 568082 h 568082"/>
                    <a:gd name="connsiteX9" fmla="*/ 116744 w 608189"/>
                    <a:gd name="connsiteY9" fmla="*/ 311872 h 568082"/>
                    <a:gd name="connsiteX10" fmla="*/ 116744 w 608189"/>
                    <a:gd name="connsiteY10" fmla="*/ 311871 h 568082"/>
                    <a:gd name="connsiteX11" fmla="*/ 0 w 608189"/>
                    <a:gd name="connsiteY11" fmla="*/ 195128 h 568082"/>
                    <a:gd name="connsiteX12" fmla="*/ 0 w 608189"/>
                    <a:gd name="connsiteY12" fmla="*/ 75225 h 568082"/>
                    <a:gd name="connsiteX13" fmla="*/ 75225 w 608189"/>
                    <a:gd name="connsiteY13" fmla="*/ 0 h 568082"/>
                    <a:gd name="connsiteX14" fmla="*/ 416220 w 608189"/>
                    <a:gd name="connsiteY14" fmla="*/ 0 h 568082"/>
                    <a:gd name="connsiteX15" fmla="*/ 469413 w 608189"/>
                    <a:gd name="connsiteY15" fmla="*/ 22033 h 568082"/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532964 w 608189"/>
                    <a:gd name="connsiteY2" fmla="*/ 116744 h 568082"/>
                    <a:gd name="connsiteX3" fmla="*/ 586157 w 608189"/>
                    <a:gd name="connsiteY3" fmla="*/ 138777 h 568082"/>
                    <a:gd name="connsiteX4" fmla="*/ 608189 w 608189"/>
                    <a:gd name="connsiteY4" fmla="*/ 191969 h 568082"/>
                    <a:gd name="connsiteX5" fmla="*/ 608189 w 608189"/>
                    <a:gd name="connsiteY5" fmla="*/ 492857 h 568082"/>
                    <a:gd name="connsiteX6" fmla="*/ 532964 w 608189"/>
                    <a:gd name="connsiteY6" fmla="*/ 568082 h 568082"/>
                    <a:gd name="connsiteX7" fmla="*/ 372955 w 608189"/>
                    <a:gd name="connsiteY7" fmla="*/ 568082 h 568082"/>
                    <a:gd name="connsiteX8" fmla="*/ 116744 w 608189"/>
                    <a:gd name="connsiteY8" fmla="*/ 311872 h 568082"/>
                    <a:gd name="connsiteX9" fmla="*/ 116744 w 608189"/>
                    <a:gd name="connsiteY9" fmla="*/ 311871 h 568082"/>
                    <a:gd name="connsiteX10" fmla="*/ 0 w 608189"/>
                    <a:gd name="connsiteY10" fmla="*/ 195128 h 568082"/>
                    <a:gd name="connsiteX11" fmla="*/ 0 w 608189"/>
                    <a:gd name="connsiteY11" fmla="*/ 75225 h 568082"/>
                    <a:gd name="connsiteX12" fmla="*/ 75225 w 608189"/>
                    <a:gd name="connsiteY12" fmla="*/ 0 h 568082"/>
                    <a:gd name="connsiteX13" fmla="*/ 416220 w 608189"/>
                    <a:gd name="connsiteY13" fmla="*/ 0 h 568082"/>
                    <a:gd name="connsiteX14" fmla="*/ 469413 w 608189"/>
                    <a:gd name="connsiteY14" fmla="*/ 22033 h 568082"/>
                    <a:gd name="connsiteX0" fmla="*/ 469413 w 608189"/>
                    <a:gd name="connsiteY0" fmla="*/ 22033 h 568082"/>
                    <a:gd name="connsiteX1" fmla="*/ 532964 w 608189"/>
                    <a:gd name="connsiteY1" fmla="*/ 116744 h 568082"/>
                    <a:gd name="connsiteX2" fmla="*/ 586157 w 608189"/>
                    <a:gd name="connsiteY2" fmla="*/ 138777 h 568082"/>
                    <a:gd name="connsiteX3" fmla="*/ 608189 w 608189"/>
                    <a:gd name="connsiteY3" fmla="*/ 191969 h 568082"/>
                    <a:gd name="connsiteX4" fmla="*/ 608189 w 608189"/>
                    <a:gd name="connsiteY4" fmla="*/ 492857 h 568082"/>
                    <a:gd name="connsiteX5" fmla="*/ 532964 w 608189"/>
                    <a:gd name="connsiteY5" fmla="*/ 568082 h 568082"/>
                    <a:gd name="connsiteX6" fmla="*/ 372955 w 608189"/>
                    <a:gd name="connsiteY6" fmla="*/ 568082 h 568082"/>
                    <a:gd name="connsiteX7" fmla="*/ 116744 w 608189"/>
                    <a:gd name="connsiteY7" fmla="*/ 311872 h 568082"/>
                    <a:gd name="connsiteX8" fmla="*/ 116744 w 608189"/>
                    <a:gd name="connsiteY8" fmla="*/ 311871 h 568082"/>
                    <a:gd name="connsiteX9" fmla="*/ 0 w 608189"/>
                    <a:gd name="connsiteY9" fmla="*/ 195128 h 568082"/>
                    <a:gd name="connsiteX10" fmla="*/ 0 w 608189"/>
                    <a:gd name="connsiteY10" fmla="*/ 75225 h 568082"/>
                    <a:gd name="connsiteX11" fmla="*/ 75225 w 608189"/>
                    <a:gd name="connsiteY11" fmla="*/ 0 h 568082"/>
                    <a:gd name="connsiteX12" fmla="*/ 416220 w 608189"/>
                    <a:gd name="connsiteY12" fmla="*/ 0 h 568082"/>
                    <a:gd name="connsiteX13" fmla="*/ 469413 w 608189"/>
                    <a:gd name="connsiteY13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16744 w 608189"/>
                    <a:gd name="connsiteY7" fmla="*/ 311871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34704 w 608189"/>
                    <a:gd name="connsiteY7" fmla="*/ 482496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03274 w 608189"/>
                    <a:gd name="connsiteY6" fmla="*/ 478007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103274 w 608189"/>
                    <a:gd name="connsiteY0" fmla="*/ 478007 h 569447"/>
                    <a:gd name="connsiteX1" fmla="*/ 0 w 608189"/>
                    <a:gd name="connsiteY1" fmla="*/ 195128 h 569447"/>
                    <a:gd name="connsiteX2" fmla="*/ 0 w 608189"/>
                    <a:gd name="connsiteY2" fmla="*/ 75225 h 569447"/>
                    <a:gd name="connsiteX3" fmla="*/ 75225 w 608189"/>
                    <a:gd name="connsiteY3" fmla="*/ 0 h 569447"/>
                    <a:gd name="connsiteX4" fmla="*/ 416220 w 608189"/>
                    <a:gd name="connsiteY4" fmla="*/ 0 h 569447"/>
                    <a:gd name="connsiteX5" fmla="*/ 469413 w 608189"/>
                    <a:gd name="connsiteY5" fmla="*/ 22033 h 569447"/>
                    <a:gd name="connsiteX6" fmla="*/ 586157 w 608189"/>
                    <a:gd name="connsiteY6" fmla="*/ 138777 h 569447"/>
                    <a:gd name="connsiteX7" fmla="*/ 608189 w 608189"/>
                    <a:gd name="connsiteY7" fmla="*/ 191969 h 569447"/>
                    <a:gd name="connsiteX8" fmla="*/ 608189 w 608189"/>
                    <a:gd name="connsiteY8" fmla="*/ 492857 h 569447"/>
                    <a:gd name="connsiteX9" fmla="*/ 532964 w 608189"/>
                    <a:gd name="connsiteY9" fmla="*/ 568082 h 569447"/>
                    <a:gd name="connsiteX10" fmla="*/ 372955 w 608189"/>
                    <a:gd name="connsiteY10" fmla="*/ 568082 h 569447"/>
                    <a:gd name="connsiteX11" fmla="*/ 194714 w 608189"/>
                    <a:gd name="connsiteY11" fmla="*/ 569447 h 569447"/>
                    <a:gd name="connsiteX0" fmla="*/ 103274 w 608189"/>
                    <a:gd name="connsiteY0" fmla="*/ 478007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0" fmla="*/ 0 w 608189"/>
                    <a:gd name="connsiteY0" fmla="*/ 195128 h 568082"/>
                    <a:gd name="connsiteX1" fmla="*/ 0 w 608189"/>
                    <a:gd name="connsiteY1" fmla="*/ 75225 h 568082"/>
                    <a:gd name="connsiteX2" fmla="*/ 75225 w 608189"/>
                    <a:gd name="connsiteY2" fmla="*/ 0 h 568082"/>
                    <a:gd name="connsiteX3" fmla="*/ 416220 w 608189"/>
                    <a:gd name="connsiteY3" fmla="*/ 0 h 568082"/>
                    <a:gd name="connsiteX4" fmla="*/ 469413 w 608189"/>
                    <a:gd name="connsiteY4" fmla="*/ 22033 h 568082"/>
                    <a:gd name="connsiteX5" fmla="*/ 586157 w 608189"/>
                    <a:gd name="connsiteY5" fmla="*/ 138777 h 568082"/>
                    <a:gd name="connsiteX6" fmla="*/ 608189 w 608189"/>
                    <a:gd name="connsiteY6" fmla="*/ 191969 h 568082"/>
                    <a:gd name="connsiteX7" fmla="*/ 608189 w 608189"/>
                    <a:gd name="connsiteY7" fmla="*/ 492857 h 568082"/>
                    <a:gd name="connsiteX8" fmla="*/ 532964 w 608189"/>
                    <a:gd name="connsiteY8" fmla="*/ 568082 h 568082"/>
                    <a:gd name="connsiteX9" fmla="*/ 372955 w 608189"/>
                    <a:gd name="connsiteY9" fmla="*/ 568082 h 568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8189" h="568082">
                      <a:moveTo>
                        <a:pt x="0" y="195128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36993" y="0"/>
                        <a:pt x="455799" y="8420"/>
                        <a:pt x="469413" y="22033"/>
                      </a:cubicBezTo>
                      <a:cubicBezTo>
                        <a:pt x="497736" y="45162"/>
                        <a:pt x="563028" y="110454"/>
                        <a:pt x="586157" y="138777"/>
                      </a:cubicBezTo>
                      <a:cubicBezTo>
                        <a:pt x="599769" y="152390"/>
                        <a:pt x="608189" y="171196"/>
                        <a:pt x="608189" y="191969"/>
                      </a:cubicBezTo>
                      <a:lnTo>
                        <a:pt x="608189" y="492857"/>
                      </a:lnTo>
                      <a:cubicBezTo>
                        <a:pt x="608189" y="534403"/>
                        <a:pt x="574510" y="568082"/>
                        <a:pt x="532964" y="568082"/>
                      </a:cubicBezTo>
                      <a:lnTo>
                        <a:pt x="372955" y="568082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8" name="フリーフォーム: 図形 677">
                  <a:extLst>
                    <a:ext uri="{FF2B5EF4-FFF2-40B4-BE49-F238E27FC236}">
                      <a16:creationId xmlns:a16="http://schemas.microsoft.com/office/drawing/2014/main" id="{80F09C4D-547D-4299-9F2D-DC689B94A87F}"/>
                    </a:ext>
                  </a:extLst>
                </p:cNvPr>
                <p:cNvSpPr/>
                <p:nvPr/>
              </p:nvSpPr>
              <p:spPr>
                <a:xfrm rot="18900000">
                  <a:off x="8502365" y="4301909"/>
                  <a:ext cx="255938" cy="451338"/>
                </a:xfrm>
                <a:custGeom>
                  <a:avLst/>
                  <a:gdLst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120175 h 451338"/>
                    <a:gd name="connsiteX10" fmla="*/ 235507 w 491445"/>
                    <a:gd name="connsiteY10" fmla="*/ 0 h 451338"/>
                    <a:gd name="connsiteX11" fmla="*/ 416220 w 491445"/>
                    <a:gd name="connsiteY11" fmla="*/ 0 h 451338"/>
                    <a:gd name="connsiteX12" fmla="*/ 469413 w 491445"/>
                    <a:gd name="connsiteY12" fmla="*/ 22033 h 451338"/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0 h 451338"/>
                    <a:gd name="connsiteX10" fmla="*/ 416220 w 491445"/>
                    <a:gd name="connsiteY10" fmla="*/ 0 h 451338"/>
                    <a:gd name="connsiteX11" fmla="*/ 469413 w 491445"/>
                    <a:gd name="connsiteY11" fmla="*/ 22033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11" fmla="*/ 251722 w 491445"/>
                    <a:gd name="connsiteY11" fmla="*/ 286840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9" fmla="*/ 273 w 491445"/>
                    <a:gd name="connsiteY9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0" fmla="*/ 0 w 255938"/>
                    <a:gd name="connsiteY0" fmla="*/ 0 h 451338"/>
                    <a:gd name="connsiteX1" fmla="*/ 180713 w 255938"/>
                    <a:gd name="connsiteY1" fmla="*/ 0 h 451338"/>
                    <a:gd name="connsiteX2" fmla="*/ 233906 w 255938"/>
                    <a:gd name="connsiteY2" fmla="*/ 22033 h 451338"/>
                    <a:gd name="connsiteX3" fmla="*/ 255938 w 255938"/>
                    <a:gd name="connsiteY3" fmla="*/ 75225 h 451338"/>
                    <a:gd name="connsiteX4" fmla="*/ 255938 w 255938"/>
                    <a:gd name="connsiteY4" fmla="*/ 376113 h 451338"/>
                    <a:gd name="connsiteX5" fmla="*/ 180713 w 255938"/>
                    <a:gd name="connsiteY5" fmla="*/ 451338 h 451338"/>
                    <a:gd name="connsiteX6" fmla="*/ 20704 w 255938"/>
                    <a:gd name="connsiteY6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5938" h="451338">
                      <a:moveTo>
                        <a:pt x="0" y="0"/>
                      </a:moveTo>
                      <a:lnTo>
                        <a:pt x="180713" y="0"/>
                      </a:lnTo>
                      <a:cubicBezTo>
                        <a:pt x="201486" y="0"/>
                        <a:pt x="220292" y="8420"/>
                        <a:pt x="233906" y="22033"/>
                      </a:cubicBezTo>
                      <a:cubicBezTo>
                        <a:pt x="247518" y="35646"/>
                        <a:pt x="255938" y="54452"/>
                        <a:pt x="255938" y="75225"/>
                      </a:cubicBezTo>
                      <a:lnTo>
                        <a:pt x="255938" y="376113"/>
                      </a:lnTo>
                      <a:cubicBezTo>
                        <a:pt x="255938" y="417659"/>
                        <a:pt x="222259" y="451338"/>
                        <a:pt x="180713" y="451338"/>
                      </a:cubicBezTo>
                      <a:lnTo>
                        <a:pt x="20704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75" name="フリーフォーム: 図形 674">
                <a:extLst>
                  <a:ext uri="{FF2B5EF4-FFF2-40B4-BE49-F238E27FC236}">
                    <a16:creationId xmlns:a16="http://schemas.microsoft.com/office/drawing/2014/main" id="{6CA2F114-7207-482F-9FEE-0B2105DA4DC1}"/>
                  </a:ext>
                </a:extLst>
              </p:cNvPr>
              <p:cNvSpPr/>
              <p:nvPr/>
            </p:nvSpPr>
            <p:spPr>
              <a:xfrm rot="2700000">
                <a:off x="2397582" y="3590947"/>
                <a:ext cx="109543" cy="109543"/>
              </a:xfrm>
              <a:custGeom>
                <a:avLst/>
                <a:gdLst>
                  <a:gd name="connsiteX0" fmla="*/ 22033 w 317855"/>
                  <a:gd name="connsiteY0" fmla="*/ 22033 h 317855"/>
                  <a:gd name="connsiteX1" fmla="*/ 75225 w 317855"/>
                  <a:gd name="connsiteY1" fmla="*/ 0 h 317855"/>
                  <a:gd name="connsiteX2" fmla="*/ 317855 w 317855"/>
                  <a:gd name="connsiteY2" fmla="*/ 0 h 317855"/>
                  <a:gd name="connsiteX3" fmla="*/ 0 w 317855"/>
                  <a:gd name="connsiteY3" fmla="*/ 317855 h 317855"/>
                  <a:gd name="connsiteX4" fmla="*/ 0 w 317855"/>
                  <a:gd name="connsiteY4" fmla="*/ 75225 h 317855"/>
                  <a:gd name="connsiteX5" fmla="*/ 22033 w 317855"/>
                  <a:gd name="connsiteY5" fmla="*/ 22033 h 317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7855" h="317855">
                    <a:moveTo>
                      <a:pt x="22033" y="22033"/>
                    </a:moveTo>
                    <a:cubicBezTo>
                      <a:pt x="35646" y="8420"/>
                      <a:pt x="54452" y="0"/>
                      <a:pt x="75225" y="0"/>
                    </a:cubicBezTo>
                    <a:lnTo>
                      <a:pt x="317855" y="0"/>
                    </a:lnTo>
                    <a:lnTo>
                      <a:pt x="0" y="317855"/>
                    </a:lnTo>
                    <a:lnTo>
                      <a:pt x="0" y="75225"/>
                    </a:lnTo>
                    <a:cubicBezTo>
                      <a:pt x="0" y="54452"/>
                      <a:pt x="8420" y="35646"/>
                      <a:pt x="22033" y="2203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6" name="フリーフォーム: 図形 675">
                <a:extLst>
                  <a:ext uri="{FF2B5EF4-FFF2-40B4-BE49-F238E27FC236}">
                    <a16:creationId xmlns:a16="http://schemas.microsoft.com/office/drawing/2014/main" id="{C69DD474-2833-4417-B937-8FE5CA59E3B7}"/>
                  </a:ext>
                </a:extLst>
              </p:cNvPr>
              <p:cNvSpPr/>
              <p:nvPr/>
            </p:nvSpPr>
            <p:spPr>
              <a:xfrm rot="2700000">
                <a:off x="2155521" y="4274783"/>
                <a:ext cx="109543" cy="109543"/>
              </a:xfrm>
              <a:custGeom>
                <a:avLst/>
                <a:gdLst>
                  <a:gd name="connsiteX0" fmla="*/ 22033 w 317855"/>
                  <a:gd name="connsiteY0" fmla="*/ 22033 h 317855"/>
                  <a:gd name="connsiteX1" fmla="*/ 75225 w 317855"/>
                  <a:gd name="connsiteY1" fmla="*/ 0 h 317855"/>
                  <a:gd name="connsiteX2" fmla="*/ 317855 w 317855"/>
                  <a:gd name="connsiteY2" fmla="*/ 0 h 317855"/>
                  <a:gd name="connsiteX3" fmla="*/ 0 w 317855"/>
                  <a:gd name="connsiteY3" fmla="*/ 317855 h 317855"/>
                  <a:gd name="connsiteX4" fmla="*/ 0 w 317855"/>
                  <a:gd name="connsiteY4" fmla="*/ 75225 h 317855"/>
                  <a:gd name="connsiteX5" fmla="*/ 22033 w 317855"/>
                  <a:gd name="connsiteY5" fmla="*/ 22033 h 317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7855" h="317855">
                    <a:moveTo>
                      <a:pt x="22033" y="22033"/>
                    </a:moveTo>
                    <a:cubicBezTo>
                      <a:pt x="35646" y="8420"/>
                      <a:pt x="54452" y="0"/>
                      <a:pt x="75225" y="0"/>
                    </a:cubicBezTo>
                    <a:lnTo>
                      <a:pt x="317855" y="0"/>
                    </a:lnTo>
                    <a:lnTo>
                      <a:pt x="0" y="317855"/>
                    </a:lnTo>
                    <a:lnTo>
                      <a:pt x="0" y="75225"/>
                    </a:lnTo>
                    <a:cubicBezTo>
                      <a:pt x="0" y="54452"/>
                      <a:pt x="8420" y="35646"/>
                      <a:pt x="22033" y="2203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19" name="グループ化 818">
            <a:extLst>
              <a:ext uri="{FF2B5EF4-FFF2-40B4-BE49-F238E27FC236}">
                <a16:creationId xmlns:a16="http://schemas.microsoft.com/office/drawing/2014/main" id="{740F7736-D1A4-4FD8-A7F2-D291BB170F72}"/>
              </a:ext>
            </a:extLst>
          </p:cNvPr>
          <p:cNvGrpSpPr/>
          <p:nvPr/>
        </p:nvGrpSpPr>
        <p:grpSpPr>
          <a:xfrm>
            <a:off x="3787704" y="3999345"/>
            <a:ext cx="2395880" cy="2033188"/>
            <a:chOff x="3198478" y="2971251"/>
            <a:chExt cx="2272005" cy="1928066"/>
          </a:xfrm>
        </p:grpSpPr>
        <p:grpSp>
          <p:nvGrpSpPr>
            <p:cNvPr id="820" name="グループ化 819">
              <a:extLst>
                <a:ext uri="{FF2B5EF4-FFF2-40B4-BE49-F238E27FC236}">
                  <a16:creationId xmlns:a16="http://schemas.microsoft.com/office/drawing/2014/main" id="{FDF0857C-BC84-49CC-8E24-BEB06500A65A}"/>
                </a:ext>
              </a:extLst>
            </p:cNvPr>
            <p:cNvGrpSpPr/>
            <p:nvPr/>
          </p:nvGrpSpPr>
          <p:grpSpPr>
            <a:xfrm>
              <a:off x="3198478" y="2971251"/>
              <a:ext cx="2272005" cy="1928066"/>
              <a:chOff x="2182478" y="2996651"/>
              <a:chExt cx="2272005" cy="1928066"/>
            </a:xfrm>
          </p:grpSpPr>
          <p:grpSp>
            <p:nvGrpSpPr>
              <p:cNvPr id="1011" name="グループ化 1010">
                <a:extLst>
                  <a:ext uri="{FF2B5EF4-FFF2-40B4-BE49-F238E27FC236}">
                    <a16:creationId xmlns:a16="http://schemas.microsoft.com/office/drawing/2014/main" id="{A9B44A26-4C1C-4686-BF7D-62C36E4CF360}"/>
                  </a:ext>
                </a:extLst>
              </p:cNvPr>
              <p:cNvGrpSpPr/>
              <p:nvPr/>
            </p:nvGrpSpPr>
            <p:grpSpPr>
              <a:xfrm>
                <a:off x="2182478" y="2996651"/>
                <a:ext cx="2272005" cy="1928066"/>
                <a:chOff x="6765421" y="4225481"/>
                <a:chExt cx="2272005" cy="1928066"/>
              </a:xfrm>
            </p:grpSpPr>
            <p:sp>
              <p:nvSpPr>
                <p:cNvPr id="1013" name="楕円 3">
                  <a:extLst>
                    <a:ext uri="{FF2B5EF4-FFF2-40B4-BE49-F238E27FC236}">
                      <a16:creationId xmlns:a16="http://schemas.microsoft.com/office/drawing/2014/main" id="{C73BEC5A-99F5-4B04-8E36-0048D24EA3A9}"/>
                    </a:ext>
                  </a:extLst>
                </p:cNvPr>
                <p:cNvSpPr/>
                <p:nvPr/>
              </p:nvSpPr>
              <p:spPr>
                <a:xfrm flipV="1">
                  <a:off x="7383518" y="5384462"/>
                  <a:ext cx="991708" cy="769085"/>
                </a:xfrm>
                <a:custGeom>
                  <a:avLst/>
                  <a:gdLst>
                    <a:gd name="connsiteX0" fmla="*/ 0 w 3321170"/>
                    <a:gd name="connsiteY0" fmla="*/ 948906 h 1897811"/>
                    <a:gd name="connsiteX1" fmla="*/ 1660585 w 3321170"/>
                    <a:gd name="connsiteY1" fmla="*/ 0 h 1897811"/>
                    <a:gd name="connsiteX2" fmla="*/ 3321170 w 3321170"/>
                    <a:gd name="connsiteY2" fmla="*/ 948906 h 1897811"/>
                    <a:gd name="connsiteX3" fmla="*/ 1660585 w 3321170"/>
                    <a:gd name="connsiteY3" fmla="*/ 1897812 h 1897811"/>
                    <a:gd name="connsiteX4" fmla="*/ 0 w 3321170"/>
                    <a:gd name="connsiteY4" fmla="*/ 948906 h 1897811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536167"/>
                    <a:gd name="connsiteX1" fmla="*/ 1660585 w 3321170"/>
                    <a:gd name="connsiteY1" fmla="*/ 0 h 2536167"/>
                    <a:gd name="connsiteX2" fmla="*/ 3321170 w 3321170"/>
                    <a:gd name="connsiteY2" fmla="*/ 948906 h 2536167"/>
                    <a:gd name="connsiteX3" fmla="*/ 1651958 w 3321170"/>
                    <a:gd name="connsiteY3" fmla="*/ 2536167 h 2536167"/>
                    <a:gd name="connsiteX4" fmla="*/ 0 w 3321170"/>
                    <a:gd name="connsiteY4" fmla="*/ 948906 h 2536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21170" h="2536167">
                      <a:moveTo>
                        <a:pt x="0" y="948906"/>
                      </a:moveTo>
                      <a:cubicBezTo>
                        <a:pt x="0" y="424840"/>
                        <a:pt x="743469" y="0"/>
                        <a:pt x="1660585" y="0"/>
                      </a:cubicBezTo>
                      <a:cubicBezTo>
                        <a:pt x="2577701" y="0"/>
                        <a:pt x="3321170" y="424840"/>
                        <a:pt x="3321170" y="948906"/>
                      </a:cubicBezTo>
                      <a:cubicBezTo>
                        <a:pt x="3321170" y="1472972"/>
                        <a:pt x="2569074" y="2536167"/>
                        <a:pt x="1651958" y="2536167"/>
                      </a:cubicBezTo>
                      <a:cubicBezTo>
                        <a:pt x="734842" y="2536167"/>
                        <a:pt x="0" y="1472972"/>
                        <a:pt x="0" y="94890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63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4" name="楕円 1013">
                  <a:extLst>
                    <a:ext uri="{FF2B5EF4-FFF2-40B4-BE49-F238E27FC236}">
                      <a16:creationId xmlns:a16="http://schemas.microsoft.com/office/drawing/2014/main" id="{C571F4CE-49FE-434F-BBD4-748E2BA1C619}"/>
                    </a:ext>
                  </a:extLst>
                </p:cNvPr>
                <p:cNvSpPr/>
                <p:nvPr/>
              </p:nvSpPr>
              <p:spPr>
                <a:xfrm>
                  <a:off x="6765421" y="4225481"/>
                  <a:ext cx="2272005" cy="184247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0" scaled="1"/>
                  <a:tileRect/>
                </a:gradFill>
                <a:ln w="63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5" name="楕円 1014">
                  <a:extLst>
                    <a:ext uri="{FF2B5EF4-FFF2-40B4-BE49-F238E27FC236}">
                      <a16:creationId xmlns:a16="http://schemas.microsoft.com/office/drawing/2014/main" id="{E0AE845A-6453-480A-A33B-779457F57C64}"/>
                    </a:ext>
                  </a:extLst>
                </p:cNvPr>
                <p:cNvSpPr/>
                <p:nvPr/>
              </p:nvSpPr>
              <p:spPr>
                <a:xfrm>
                  <a:off x="7001148" y="4416643"/>
                  <a:ext cx="1800552" cy="14601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12" name="フリーフォーム: 図形 1011">
                <a:extLst>
                  <a:ext uri="{FF2B5EF4-FFF2-40B4-BE49-F238E27FC236}">
                    <a16:creationId xmlns:a16="http://schemas.microsoft.com/office/drawing/2014/main" id="{46A997EE-70BD-4516-A8B8-5CC1CD1B853D}"/>
                  </a:ext>
                </a:extLst>
              </p:cNvPr>
              <p:cNvSpPr/>
              <p:nvPr/>
            </p:nvSpPr>
            <p:spPr>
              <a:xfrm>
                <a:off x="2232025" y="3063961"/>
                <a:ext cx="2178050" cy="1704889"/>
              </a:xfrm>
              <a:custGeom>
                <a:avLst/>
                <a:gdLst>
                  <a:gd name="connsiteX0" fmla="*/ 955373 w 2907569"/>
                  <a:gd name="connsiteY0" fmla="*/ 2159967 h 2325428"/>
                  <a:gd name="connsiteX1" fmla="*/ 1044054 w 2907569"/>
                  <a:gd name="connsiteY1" fmla="*/ 2185516 h 2325428"/>
                  <a:gd name="connsiteX2" fmla="*/ 1312907 w 2907569"/>
                  <a:gd name="connsiteY2" fmla="*/ 2228677 h 2325428"/>
                  <a:gd name="connsiteX3" fmla="*/ 1430924 w 2907569"/>
                  <a:gd name="connsiteY3" fmla="*/ 2233367 h 2325428"/>
                  <a:gd name="connsiteX4" fmla="*/ 1430924 w 2907569"/>
                  <a:gd name="connsiteY4" fmla="*/ 2325428 h 2325428"/>
                  <a:gd name="connsiteX5" fmla="*/ 1305116 w 2907569"/>
                  <a:gd name="connsiteY5" fmla="*/ 2320344 h 2325428"/>
                  <a:gd name="connsiteX6" fmla="*/ 1021394 w 2907569"/>
                  <a:gd name="connsiteY6" fmla="*/ 2274037 h 2325428"/>
                  <a:gd name="connsiteX7" fmla="*/ 912059 w 2907569"/>
                  <a:gd name="connsiteY7" fmla="*/ 2242013 h 2325428"/>
                  <a:gd name="connsiteX8" fmla="*/ 1968641 w 2907569"/>
                  <a:gd name="connsiteY8" fmla="*/ 2155229 h 2325428"/>
                  <a:gd name="connsiteX9" fmla="*/ 2013289 w 2907569"/>
                  <a:gd name="connsiteY9" fmla="*/ 2236805 h 2325428"/>
                  <a:gd name="connsiteX10" fmla="*/ 1886174 w 2907569"/>
                  <a:gd name="connsiteY10" fmla="*/ 2274037 h 2325428"/>
                  <a:gd name="connsiteX11" fmla="*/ 1602452 w 2907569"/>
                  <a:gd name="connsiteY11" fmla="*/ 2320344 h 2325428"/>
                  <a:gd name="connsiteX12" fmla="*/ 1476643 w 2907569"/>
                  <a:gd name="connsiteY12" fmla="*/ 2325428 h 2325428"/>
                  <a:gd name="connsiteX13" fmla="*/ 1476643 w 2907569"/>
                  <a:gd name="connsiteY13" fmla="*/ 2233368 h 2325428"/>
                  <a:gd name="connsiteX14" fmla="*/ 1594661 w 2907569"/>
                  <a:gd name="connsiteY14" fmla="*/ 2228677 h 2325428"/>
                  <a:gd name="connsiteX15" fmla="*/ 1863515 w 2907569"/>
                  <a:gd name="connsiteY15" fmla="*/ 2185516 h 2325428"/>
                  <a:gd name="connsiteX16" fmla="*/ 2452397 w 2907569"/>
                  <a:gd name="connsiteY16" fmla="*/ 1895545 h 2325428"/>
                  <a:gd name="connsiteX17" fmla="*/ 2525719 w 2907569"/>
                  <a:gd name="connsiteY17" fmla="*/ 1946993 h 2325428"/>
                  <a:gd name="connsiteX18" fmla="*/ 2481953 w 2907569"/>
                  <a:gd name="connsiteY18" fmla="*/ 1985531 h 2325428"/>
                  <a:gd name="connsiteX19" fmla="*/ 2146871 w 2907569"/>
                  <a:gd name="connsiteY19" fmla="*/ 2185907 h 2325428"/>
                  <a:gd name="connsiteX20" fmla="*/ 2056598 w 2907569"/>
                  <a:gd name="connsiteY20" fmla="*/ 2220709 h 2325428"/>
                  <a:gd name="connsiteX21" fmla="*/ 2012689 w 2907569"/>
                  <a:gd name="connsiteY21" fmla="*/ 2140482 h 2325428"/>
                  <a:gd name="connsiteX22" fmla="*/ 2110550 w 2907569"/>
                  <a:gd name="connsiteY22" fmla="*/ 2103375 h 2325428"/>
                  <a:gd name="connsiteX23" fmla="*/ 2428072 w 2907569"/>
                  <a:gd name="connsiteY23" fmla="*/ 1916613 h 2325428"/>
                  <a:gd name="connsiteX24" fmla="*/ 455171 w 2907569"/>
                  <a:gd name="connsiteY24" fmla="*/ 1895545 h 2325428"/>
                  <a:gd name="connsiteX25" fmla="*/ 479497 w 2907569"/>
                  <a:gd name="connsiteY25" fmla="*/ 1916613 h 2325428"/>
                  <a:gd name="connsiteX26" fmla="*/ 797019 w 2907569"/>
                  <a:gd name="connsiteY26" fmla="*/ 2103375 h 2325428"/>
                  <a:gd name="connsiteX27" fmla="*/ 910778 w 2907569"/>
                  <a:gd name="connsiteY27" fmla="*/ 2146511 h 2325428"/>
                  <a:gd name="connsiteX28" fmla="*/ 868117 w 2907569"/>
                  <a:gd name="connsiteY28" fmla="*/ 2227319 h 2325428"/>
                  <a:gd name="connsiteX29" fmla="*/ 760698 w 2907569"/>
                  <a:gd name="connsiteY29" fmla="*/ 2185907 h 2325428"/>
                  <a:gd name="connsiteX30" fmla="*/ 425616 w 2907569"/>
                  <a:gd name="connsiteY30" fmla="*/ 1985531 h 2325428"/>
                  <a:gd name="connsiteX31" fmla="*/ 381848 w 2907569"/>
                  <a:gd name="connsiteY31" fmla="*/ 1946993 h 2325428"/>
                  <a:gd name="connsiteX32" fmla="*/ 204028 w 2907569"/>
                  <a:gd name="connsiteY32" fmla="*/ 1604249 h 2325428"/>
                  <a:gd name="connsiteX33" fmla="*/ 242233 w 2907569"/>
                  <a:gd name="connsiteY33" fmla="*/ 1666677 h 2325428"/>
                  <a:gd name="connsiteX34" fmla="*/ 390568 w 2907569"/>
                  <a:gd name="connsiteY34" fmla="*/ 1839594 h 2325428"/>
                  <a:gd name="connsiteX35" fmla="*/ 419546 w 2907569"/>
                  <a:gd name="connsiteY35" fmla="*/ 1864691 h 2325428"/>
                  <a:gd name="connsiteX36" fmla="*/ 346549 w 2907569"/>
                  <a:gd name="connsiteY36" fmla="*/ 1915911 h 2325428"/>
                  <a:gd name="connsiteX37" fmla="*/ 331769 w 2907569"/>
                  <a:gd name="connsiteY37" fmla="*/ 1902896 h 2325428"/>
                  <a:gd name="connsiteX38" fmla="*/ 175230 w 2907569"/>
                  <a:gd name="connsiteY38" fmla="*/ 1717373 h 2325428"/>
                  <a:gd name="connsiteX39" fmla="*/ 123219 w 2907569"/>
                  <a:gd name="connsiteY39" fmla="*/ 1630970 h 2325428"/>
                  <a:gd name="connsiteX40" fmla="*/ 2703541 w 2907569"/>
                  <a:gd name="connsiteY40" fmla="*/ 1604249 h 2325428"/>
                  <a:gd name="connsiteX41" fmla="*/ 2784349 w 2907569"/>
                  <a:gd name="connsiteY41" fmla="*/ 1630969 h 2325428"/>
                  <a:gd name="connsiteX42" fmla="*/ 2732338 w 2907569"/>
                  <a:gd name="connsiteY42" fmla="*/ 1717373 h 2325428"/>
                  <a:gd name="connsiteX43" fmla="*/ 2575800 w 2907569"/>
                  <a:gd name="connsiteY43" fmla="*/ 1902896 h 2325428"/>
                  <a:gd name="connsiteX44" fmla="*/ 2561019 w 2907569"/>
                  <a:gd name="connsiteY44" fmla="*/ 1915911 h 2325428"/>
                  <a:gd name="connsiteX45" fmla="*/ 2488022 w 2907569"/>
                  <a:gd name="connsiteY45" fmla="*/ 1864691 h 2325428"/>
                  <a:gd name="connsiteX46" fmla="*/ 2517000 w 2907569"/>
                  <a:gd name="connsiteY46" fmla="*/ 1839594 h 2325428"/>
                  <a:gd name="connsiteX47" fmla="*/ 2665335 w 2907569"/>
                  <a:gd name="connsiteY47" fmla="*/ 1666677 h 2325428"/>
                  <a:gd name="connsiteX48" fmla="*/ 2907569 w 2907569"/>
                  <a:gd name="connsiteY48" fmla="*/ 1166920 h 2325428"/>
                  <a:gd name="connsiteX49" fmla="*/ 2900327 w 2907569"/>
                  <a:gd name="connsiteY49" fmla="*/ 1281689 h 2325428"/>
                  <a:gd name="connsiteX50" fmla="*/ 2842463 w 2907569"/>
                  <a:gd name="connsiteY50" fmla="*/ 1508745 h 2325428"/>
                  <a:gd name="connsiteX51" fmla="*/ 2805403 w 2907569"/>
                  <a:gd name="connsiteY51" fmla="*/ 1589777 h 2325428"/>
                  <a:gd name="connsiteX52" fmla="*/ 2727073 w 2907569"/>
                  <a:gd name="connsiteY52" fmla="*/ 1563877 h 2325428"/>
                  <a:gd name="connsiteX53" fmla="*/ 2769689 w 2907569"/>
                  <a:gd name="connsiteY53" fmla="*/ 1472225 h 2325428"/>
                  <a:gd name="connsiteX54" fmla="*/ 2824521 w 2907569"/>
                  <a:gd name="connsiteY54" fmla="*/ 1260599 h 2325428"/>
                  <a:gd name="connsiteX55" fmla="*/ 2830530 w 2907569"/>
                  <a:gd name="connsiteY55" fmla="*/ 1166920 h 2325428"/>
                  <a:gd name="connsiteX56" fmla="*/ 0 w 2907569"/>
                  <a:gd name="connsiteY56" fmla="*/ 1166920 h 2325428"/>
                  <a:gd name="connsiteX57" fmla="*/ 77038 w 2907569"/>
                  <a:gd name="connsiteY57" fmla="*/ 1166920 h 2325428"/>
                  <a:gd name="connsiteX58" fmla="*/ 83048 w 2907569"/>
                  <a:gd name="connsiteY58" fmla="*/ 1260599 h 2325428"/>
                  <a:gd name="connsiteX59" fmla="*/ 137880 w 2907569"/>
                  <a:gd name="connsiteY59" fmla="*/ 1472225 h 2325428"/>
                  <a:gd name="connsiteX60" fmla="*/ 180495 w 2907569"/>
                  <a:gd name="connsiteY60" fmla="*/ 1563876 h 2325428"/>
                  <a:gd name="connsiteX61" fmla="*/ 102166 w 2907569"/>
                  <a:gd name="connsiteY61" fmla="*/ 1589777 h 2325428"/>
                  <a:gd name="connsiteX62" fmla="*/ 65105 w 2907569"/>
                  <a:gd name="connsiteY62" fmla="*/ 1508745 h 2325428"/>
                  <a:gd name="connsiteX63" fmla="*/ 7241 w 2907569"/>
                  <a:gd name="connsiteY63" fmla="*/ 1281689 h 2325428"/>
                  <a:gd name="connsiteX64" fmla="*/ 98821 w 2907569"/>
                  <a:gd name="connsiteY64" fmla="*/ 742965 h 2325428"/>
                  <a:gd name="connsiteX65" fmla="*/ 166619 w 2907569"/>
                  <a:gd name="connsiteY65" fmla="*/ 765383 h 2325428"/>
                  <a:gd name="connsiteX66" fmla="*/ 137880 w 2907569"/>
                  <a:gd name="connsiteY66" fmla="*/ 827191 h 2325428"/>
                  <a:gd name="connsiteX67" fmla="*/ 83048 w 2907569"/>
                  <a:gd name="connsiteY67" fmla="*/ 1038817 h 2325428"/>
                  <a:gd name="connsiteX68" fmla="*/ 77763 w 2907569"/>
                  <a:gd name="connsiteY68" fmla="*/ 1121201 h 2325428"/>
                  <a:gd name="connsiteX69" fmla="*/ 2354 w 2907569"/>
                  <a:gd name="connsiteY69" fmla="*/ 1121201 h 2325428"/>
                  <a:gd name="connsiteX70" fmla="*/ 7241 w 2907569"/>
                  <a:gd name="connsiteY70" fmla="*/ 1043739 h 2325428"/>
                  <a:gd name="connsiteX71" fmla="*/ 65105 w 2907569"/>
                  <a:gd name="connsiteY71" fmla="*/ 816684 h 2325428"/>
                  <a:gd name="connsiteX72" fmla="*/ 2808747 w 2907569"/>
                  <a:gd name="connsiteY72" fmla="*/ 742964 h 2325428"/>
                  <a:gd name="connsiteX73" fmla="*/ 2842463 w 2907569"/>
                  <a:gd name="connsiteY73" fmla="*/ 816684 h 2325428"/>
                  <a:gd name="connsiteX74" fmla="*/ 2900327 w 2907569"/>
                  <a:gd name="connsiteY74" fmla="*/ 1043739 h 2325428"/>
                  <a:gd name="connsiteX75" fmla="*/ 2905215 w 2907569"/>
                  <a:gd name="connsiteY75" fmla="*/ 1121201 h 2325428"/>
                  <a:gd name="connsiteX76" fmla="*/ 2829806 w 2907569"/>
                  <a:gd name="connsiteY76" fmla="*/ 1121201 h 2325428"/>
                  <a:gd name="connsiteX77" fmla="*/ 2824521 w 2907569"/>
                  <a:gd name="connsiteY77" fmla="*/ 1038817 h 2325428"/>
                  <a:gd name="connsiteX78" fmla="*/ 2769689 w 2907569"/>
                  <a:gd name="connsiteY78" fmla="*/ 827191 h 2325428"/>
                  <a:gd name="connsiteX79" fmla="*/ 2740949 w 2907569"/>
                  <a:gd name="connsiteY79" fmla="*/ 765382 h 2325428"/>
                  <a:gd name="connsiteX80" fmla="*/ 341227 w 2907569"/>
                  <a:gd name="connsiteY80" fmla="*/ 414203 h 2325428"/>
                  <a:gd name="connsiteX81" fmla="*/ 397583 w 2907569"/>
                  <a:gd name="connsiteY81" fmla="*/ 453747 h 2325428"/>
                  <a:gd name="connsiteX82" fmla="*/ 390568 w 2907569"/>
                  <a:gd name="connsiteY82" fmla="*/ 459822 h 2325428"/>
                  <a:gd name="connsiteX83" fmla="*/ 242233 w 2907569"/>
                  <a:gd name="connsiteY83" fmla="*/ 632739 h 2325428"/>
                  <a:gd name="connsiteX84" fmla="*/ 186502 w 2907569"/>
                  <a:gd name="connsiteY84" fmla="*/ 723804 h 2325428"/>
                  <a:gd name="connsiteX85" fmla="*/ 118992 w 2907569"/>
                  <a:gd name="connsiteY85" fmla="*/ 701481 h 2325428"/>
                  <a:gd name="connsiteX86" fmla="*/ 175230 w 2907569"/>
                  <a:gd name="connsiteY86" fmla="*/ 608055 h 2325428"/>
                  <a:gd name="connsiteX87" fmla="*/ 331769 w 2907569"/>
                  <a:gd name="connsiteY87" fmla="*/ 422532 h 2325428"/>
                  <a:gd name="connsiteX88" fmla="*/ 2566341 w 2907569"/>
                  <a:gd name="connsiteY88" fmla="*/ 414203 h 2325428"/>
                  <a:gd name="connsiteX89" fmla="*/ 2575800 w 2907569"/>
                  <a:gd name="connsiteY89" fmla="*/ 422532 h 2325428"/>
                  <a:gd name="connsiteX90" fmla="*/ 2732338 w 2907569"/>
                  <a:gd name="connsiteY90" fmla="*/ 608055 h 2325428"/>
                  <a:gd name="connsiteX91" fmla="*/ 2788576 w 2907569"/>
                  <a:gd name="connsiteY91" fmla="*/ 701481 h 2325428"/>
                  <a:gd name="connsiteX92" fmla="*/ 2721066 w 2907569"/>
                  <a:gd name="connsiteY92" fmla="*/ 723804 h 2325428"/>
                  <a:gd name="connsiteX93" fmla="*/ 2665335 w 2907569"/>
                  <a:gd name="connsiteY93" fmla="*/ 632739 h 2325428"/>
                  <a:gd name="connsiteX94" fmla="*/ 2517000 w 2907569"/>
                  <a:gd name="connsiteY94" fmla="*/ 459822 h 2325428"/>
                  <a:gd name="connsiteX95" fmla="*/ 2509985 w 2907569"/>
                  <a:gd name="connsiteY95" fmla="*/ 453746 h 2325428"/>
                  <a:gd name="connsiteX96" fmla="*/ 847165 w 2907569"/>
                  <a:gd name="connsiteY96" fmla="*/ 106187 h 2325428"/>
                  <a:gd name="connsiteX97" fmla="*/ 879274 w 2907569"/>
                  <a:gd name="connsiteY97" fmla="*/ 164852 h 2325428"/>
                  <a:gd name="connsiteX98" fmla="*/ 797019 w 2907569"/>
                  <a:gd name="connsiteY98" fmla="*/ 196042 h 2325428"/>
                  <a:gd name="connsiteX99" fmla="*/ 479497 w 2907569"/>
                  <a:gd name="connsiteY99" fmla="*/ 382803 h 2325428"/>
                  <a:gd name="connsiteX100" fmla="*/ 433208 w 2907569"/>
                  <a:gd name="connsiteY100" fmla="*/ 422893 h 2325428"/>
                  <a:gd name="connsiteX101" fmla="*/ 376527 w 2907569"/>
                  <a:gd name="connsiteY101" fmla="*/ 383121 h 2325428"/>
                  <a:gd name="connsiteX102" fmla="*/ 425616 w 2907569"/>
                  <a:gd name="connsiteY102" fmla="*/ 339898 h 2325428"/>
                  <a:gd name="connsiteX103" fmla="*/ 760698 w 2907569"/>
                  <a:gd name="connsiteY103" fmla="*/ 139521 h 2325428"/>
                  <a:gd name="connsiteX104" fmla="*/ 2043143 w 2907569"/>
                  <a:gd name="connsiteY104" fmla="*/ 99533 h 2325428"/>
                  <a:gd name="connsiteX105" fmla="*/ 2146871 w 2907569"/>
                  <a:gd name="connsiteY105" fmla="*/ 139521 h 2325428"/>
                  <a:gd name="connsiteX106" fmla="*/ 2481953 w 2907569"/>
                  <a:gd name="connsiteY106" fmla="*/ 339898 h 2325428"/>
                  <a:gd name="connsiteX107" fmla="*/ 2531041 w 2907569"/>
                  <a:gd name="connsiteY107" fmla="*/ 383121 h 2325428"/>
                  <a:gd name="connsiteX108" fmla="*/ 2474360 w 2907569"/>
                  <a:gd name="connsiteY108" fmla="*/ 422892 h 2325428"/>
                  <a:gd name="connsiteX109" fmla="*/ 2428072 w 2907569"/>
                  <a:gd name="connsiteY109" fmla="*/ 382803 h 2325428"/>
                  <a:gd name="connsiteX110" fmla="*/ 2110550 w 2907569"/>
                  <a:gd name="connsiteY110" fmla="*/ 196042 h 2325428"/>
                  <a:gd name="connsiteX111" fmla="*/ 2011934 w 2907569"/>
                  <a:gd name="connsiteY111" fmla="*/ 158648 h 2325428"/>
                  <a:gd name="connsiteX112" fmla="*/ 1430924 w 2907569"/>
                  <a:gd name="connsiteY112" fmla="*/ 0 h 2325428"/>
                  <a:gd name="connsiteX113" fmla="*/ 1430924 w 2907569"/>
                  <a:gd name="connsiteY113" fmla="*/ 66049 h 2325428"/>
                  <a:gd name="connsiteX114" fmla="*/ 1312907 w 2907569"/>
                  <a:gd name="connsiteY114" fmla="*/ 70740 h 2325428"/>
                  <a:gd name="connsiteX115" fmla="*/ 1044054 w 2907569"/>
                  <a:gd name="connsiteY115" fmla="*/ 113900 h 2325428"/>
                  <a:gd name="connsiteX116" fmla="*/ 922649 w 2907569"/>
                  <a:gd name="connsiteY116" fmla="*/ 148877 h 2325428"/>
                  <a:gd name="connsiteX117" fmla="*/ 890308 w 2907569"/>
                  <a:gd name="connsiteY117" fmla="*/ 89787 h 2325428"/>
                  <a:gd name="connsiteX118" fmla="*/ 1021394 w 2907569"/>
                  <a:gd name="connsiteY118" fmla="*/ 51391 h 2325428"/>
                  <a:gd name="connsiteX119" fmla="*/ 1305116 w 2907569"/>
                  <a:gd name="connsiteY119" fmla="*/ 5084 h 2325428"/>
                  <a:gd name="connsiteX120" fmla="*/ 1476643 w 2907569"/>
                  <a:gd name="connsiteY120" fmla="*/ 0 h 2325428"/>
                  <a:gd name="connsiteX121" fmla="*/ 1602452 w 2907569"/>
                  <a:gd name="connsiteY121" fmla="*/ 5084 h 2325428"/>
                  <a:gd name="connsiteX122" fmla="*/ 1886174 w 2907569"/>
                  <a:gd name="connsiteY122" fmla="*/ 51391 h 2325428"/>
                  <a:gd name="connsiteX123" fmla="*/ 1999358 w 2907569"/>
                  <a:gd name="connsiteY123" fmla="*/ 84543 h 2325428"/>
                  <a:gd name="connsiteX124" fmla="*/ 1967971 w 2907569"/>
                  <a:gd name="connsiteY124" fmla="*/ 143994 h 2325428"/>
                  <a:gd name="connsiteX125" fmla="*/ 1863515 w 2907569"/>
                  <a:gd name="connsiteY125" fmla="*/ 113900 h 2325428"/>
                  <a:gd name="connsiteX126" fmla="*/ 1594661 w 2907569"/>
                  <a:gd name="connsiteY126" fmla="*/ 70740 h 2325428"/>
                  <a:gd name="connsiteX127" fmla="*/ 1476643 w 2907569"/>
                  <a:gd name="connsiteY127" fmla="*/ 66049 h 2325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2907569" h="2325428">
                    <a:moveTo>
                      <a:pt x="955373" y="2159967"/>
                    </a:moveTo>
                    <a:lnTo>
                      <a:pt x="1044054" y="2185516"/>
                    </a:lnTo>
                    <a:cubicBezTo>
                      <a:pt x="1130343" y="2206642"/>
                      <a:pt x="1220268" y="2221271"/>
                      <a:pt x="1312907" y="2228677"/>
                    </a:cubicBezTo>
                    <a:lnTo>
                      <a:pt x="1430924" y="2233367"/>
                    </a:lnTo>
                    <a:lnTo>
                      <a:pt x="1430924" y="2325428"/>
                    </a:lnTo>
                    <a:lnTo>
                      <a:pt x="1305116" y="2320344"/>
                    </a:lnTo>
                    <a:cubicBezTo>
                      <a:pt x="1207354" y="2312399"/>
                      <a:pt x="1112455" y="2296703"/>
                      <a:pt x="1021394" y="2274037"/>
                    </a:cubicBezTo>
                    <a:lnTo>
                      <a:pt x="912059" y="2242013"/>
                    </a:lnTo>
                    <a:close/>
                    <a:moveTo>
                      <a:pt x="1968641" y="2155229"/>
                    </a:moveTo>
                    <a:lnTo>
                      <a:pt x="2013289" y="2236805"/>
                    </a:lnTo>
                    <a:lnTo>
                      <a:pt x="1886174" y="2274037"/>
                    </a:lnTo>
                    <a:cubicBezTo>
                      <a:pt x="1795113" y="2296703"/>
                      <a:pt x="1700214" y="2312399"/>
                      <a:pt x="1602452" y="2320344"/>
                    </a:cubicBezTo>
                    <a:lnTo>
                      <a:pt x="1476643" y="2325428"/>
                    </a:lnTo>
                    <a:lnTo>
                      <a:pt x="1476643" y="2233368"/>
                    </a:lnTo>
                    <a:lnTo>
                      <a:pt x="1594661" y="2228677"/>
                    </a:lnTo>
                    <a:cubicBezTo>
                      <a:pt x="1687300" y="2221271"/>
                      <a:pt x="1777226" y="2206642"/>
                      <a:pt x="1863515" y="2185516"/>
                    </a:cubicBezTo>
                    <a:close/>
                    <a:moveTo>
                      <a:pt x="2452397" y="1895545"/>
                    </a:moveTo>
                    <a:lnTo>
                      <a:pt x="2525719" y="1946993"/>
                    </a:lnTo>
                    <a:lnTo>
                      <a:pt x="2481953" y="1985531"/>
                    </a:lnTo>
                    <a:cubicBezTo>
                      <a:pt x="2383279" y="2064497"/>
                      <a:pt x="2270488" y="2132167"/>
                      <a:pt x="2146871" y="2185907"/>
                    </a:cubicBezTo>
                    <a:lnTo>
                      <a:pt x="2056598" y="2220709"/>
                    </a:lnTo>
                    <a:lnTo>
                      <a:pt x="2012689" y="2140482"/>
                    </a:lnTo>
                    <a:lnTo>
                      <a:pt x="2110550" y="2103375"/>
                    </a:lnTo>
                    <a:cubicBezTo>
                      <a:pt x="2227689" y="2053285"/>
                      <a:pt x="2334568" y="1990214"/>
                      <a:pt x="2428072" y="1916613"/>
                    </a:cubicBezTo>
                    <a:close/>
                    <a:moveTo>
                      <a:pt x="455171" y="1895545"/>
                    </a:moveTo>
                    <a:lnTo>
                      <a:pt x="479497" y="1916613"/>
                    </a:lnTo>
                    <a:cubicBezTo>
                      <a:pt x="573000" y="1990214"/>
                      <a:pt x="679880" y="2053285"/>
                      <a:pt x="797019" y="2103375"/>
                    </a:cubicBezTo>
                    <a:lnTo>
                      <a:pt x="910778" y="2146511"/>
                    </a:lnTo>
                    <a:lnTo>
                      <a:pt x="868117" y="2227319"/>
                    </a:lnTo>
                    <a:lnTo>
                      <a:pt x="760698" y="2185907"/>
                    </a:lnTo>
                    <a:cubicBezTo>
                      <a:pt x="637080" y="2132167"/>
                      <a:pt x="524290" y="2064497"/>
                      <a:pt x="425616" y="1985531"/>
                    </a:cubicBezTo>
                    <a:lnTo>
                      <a:pt x="381848" y="1946993"/>
                    </a:lnTo>
                    <a:close/>
                    <a:moveTo>
                      <a:pt x="204028" y="1604249"/>
                    </a:moveTo>
                    <a:lnTo>
                      <a:pt x="242233" y="1666677"/>
                    </a:lnTo>
                    <a:cubicBezTo>
                      <a:pt x="284656" y="1728148"/>
                      <a:pt x="334409" y="1786029"/>
                      <a:pt x="390568" y="1839594"/>
                    </a:cubicBezTo>
                    <a:lnTo>
                      <a:pt x="419546" y="1864691"/>
                    </a:lnTo>
                    <a:lnTo>
                      <a:pt x="346549" y="1915911"/>
                    </a:lnTo>
                    <a:lnTo>
                      <a:pt x="331769" y="1902896"/>
                    </a:lnTo>
                    <a:cubicBezTo>
                      <a:pt x="272503" y="1845426"/>
                      <a:pt x="219999" y="1783325"/>
                      <a:pt x="175230" y="1717373"/>
                    </a:cubicBezTo>
                    <a:lnTo>
                      <a:pt x="123219" y="1630970"/>
                    </a:lnTo>
                    <a:close/>
                    <a:moveTo>
                      <a:pt x="2703541" y="1604249"/>
                    </a:moveTo>
                    <a:lnTo>
                      <a:pt x="2784349" y="1630969"/>
                    </a:lnTo>
                    <a:lnTo>
                      <a:pt x="2732338" y="1717373"/>
                    </a:lnTo>
                    <a:cubicBezTo>
                      <a:pt x="2687570" y="1783325"/>
                      <a:pt x="2635065" y="1845426"/>
                      <a:pt x="2575800" y="1902896"/>
                    </a:cubicBezTo>
                    <a:lnTo>
                      <a:pt x="2561019" y="1915911"/>
                    </a:lnTo>
                    <a:lnTo>
                      <a:pt x="2488022" y="1864691"/>
                    </a:lnTo>
                    <a:lnTo>
                      <a:pt x="2517000" y="1839594"/>
                    </a:lnTo>
                    <a:cubicBezTo>
                      <a:pt x="2573160" y="1786029"/>
                      <a:pt x="2622913" y="1728148"/>
                      <a:pt x="2665335" y="1666677"/>
                    </a:cubicBezTo>
                    <a:close/>
                    <a:moveTo>
                      <a:pt x="2907569" y="1166920"/>
                    </a:moveTo>
                    <a:lnTo>
                      <a:pt x="2900327" y="1281689"/>
                    </a:lnTo>
                    <a:cubicBezTo>
                      <a:pt x="2890399" y="1359926"/>
                      <a:pt x="2870786" y="1435871"/>
                      <a:pt x="2842463" y="1508745"/>
                    </a:cubicBezTo>
                    <a:lnTo>
                      <a:pt x="2805403" y="1589777"/>
                    </a:lnTo>
                    <a:lnTo>
                      <a:pt x="2727073" y="1563877"/>
                    </a:lnTo>
                    <a:lnTo>
                      <a:pt x="2769689" y="1472225"/>
                    </a:lnTo>
                    <a:cubicBezTo>
                      <a:pt x="2796528" y="1404303"/>
                      <a:pt x="2815113" y="1333519"/>
                      <a:pt x="2824521" y="1260599"/>
                    </a:cubicBezTo>
                    <a:lnTo>
                      <a:pt x="2830530" y="1166920"/>
                    </a:lnTo>
                    <a:close/>
                    <a:moveTo>
                      <a:pt x="0" y="1166920"/>
                    </a:moveTo>
                    <a:lnTo>
                      <a:pt x="77038" y="1166920"/>
                    </a:lnTo>
                    <a:lnTo>
                      <a:pt x="83048" y="1260599"/>
                    </a:lnTo>
                    <a:cubicBezTo>
                      <a:pt x="92456" y="1333519"/>
                      <a:pt x="111041" y="1404303"/>
                      <a:pt x="137880" y="1472225"/>
                    </a:cubicBezTo>
                    <a:lnTo>
                      <a:pt x="180495" y="1563876"/>
                    </a:lnTo>
                    <a:lnTo>
                      <a:pt x="102166" y="1589777"/>
                    </a:lnTo>
                    <a:lnTo>
                      <a:pt x="65105" y="1508745"/>
                    </a:lnTo>
                    <a:cubicBezTo>
                      <a:pt x="36783" y="1435871"/>
                      <a:pt x="17170" y="1359926"/>
                      <a:pt x="7241" y="1281689"/>
                    </a:cubicBezTo>
                    <a:close/>
                    <a:moveTo>
                      <a:pt x="98821" y="742965"/>
                    </a:moveTo>
                    <a:lnTo>
                      <a:pt x="166619" y="765383"/>
                    </a:lnTo>
                    <a:lnTo>
                      <a:pt x="137880" y="827191"/>
                    </a:lnTo>
                    <a:cubicBezTo>
                      <a:pt x="111041" y="895113"/>
                      <a:pt x="92456" y="965897"/>
                      <a:pt x="83048" y="1038817"/>
                    </a:cubicBezTo>
                    <a:lnTo>
                      <a:pt x="77763" y="1121201"/>
                    </a:lnTo>
                    <a:lnTo>
                      <a:pt x="2354" y="1121201"/>
                    </a:lnTo>
                    <a:lnTo>
                      <a:pt x="7241" y="1043739"/>
                    </a:lnTo>
                    <a:cubicBezTo>
                      <a:pt x="17170" y="965503"/>
                      <a:pt x="36783" y="889558"/>
                      <a:pt x="65105" y="816684"/>
                    </a:cubicBezTo>
                    <a:close/>
                    <a:moveTo>
                      <a:pt x="2808747" y="742964"/>
                    </a:moveTo>
                    <a:lnTo>
                      <a:pt x="2842463" y="816684"/>
                    </a:lnTo>
                    <a:cubicBezTo>
                      <a:pt x="2870786" y="889558"/>
                      <a:pt x="2890399" y="965503"/>
                      <a:pt x="2900327" y="1043739"/>
                    </a:cubicBezTo>
                    <a:lnTo>
                      <a:pt x="2905215" y="1121201"/>
                    </a:lnTo>
                    <a:lnTo>
                      <a:pt x="2829806" y="1121201"/>
                    </a:lnTo>
                    <a:lnTo>
                      <a:pt x="2824521" y="1038817"/>
                    </a:lnTo>
                    <a:cubicBezTo>
                      <a:pt x="2815113" y="965897"/>
                      <a:pt x="2796528" y="895113"/>
                      <a:pt x="2769689" y="827191"/>
                    </a:cubicBezTo>
                    <a:lnTo>
                      <a:pt x="2740949" y="765382"/>
                    </a:lnTo>
                    <a:close/>
                    <a:moveTo>
                      <a:pt x="341227" y="414203"/>
                    </a:moveTo>
                    <a:lnTo>
                      <a:pt x="397583" y="453747"/>
                    </a:lnTo>
                    <a:lnTo>
                      <a:pt x="390568" y="459822"/>
                    </a:lnTo>
                    <a:cubicBezTo>
                      <a:pt x="334409" y="513387"/>
                      <a:pt x="284656" y="571268"/>
                      <a:pt x="242233" y="632739"/>
                    </a:cubicBezTo>
                    <a:lnTo>
                      <a:pt x="186502" y="723804"/>
                    </a:lnTo>
                    <a:lnTo>
                      <a:pt x="118992" y="701481"/>
                    </a:lnTo>
                    <a:lnTo>
                      <a:pt x="175230" y="608055"/>
                    </a:lnTo>
                    <a:cubicBezTo>
                      <a:pt x="219999" y="542103"/>
                      <a:pt x="272503" y="480002"/>
                      <a:pt x="331769" y="422532"/>
                    </a:cubicBezTo>
                    <a:close/>
                    <a:moveTo>
                      <a:pt x="2566341" y="414203"/>
                    </a:moveTo>
                    <a:lnTo>
                      <a:pt x="2575800" y="422532"/>
                    </a:lnTo>
                    <a:cubicBezTo>
                      <a:pt x="2635065" y="480002"/>
                      <a:pt x="2687570" y="542103"/>
                      <a:pt x="2732338" y="608055"/>
                    </a:cubicBezTo>
                    <a:lnTo>
                      <a:pt x="2788576" y="701481"/>
                    </a:lnTo>
                    <a:lnTo>
                      <a:pt x="2721066" y="723804"/>
                    </a:lnTo>
                    <a:lnTo>
                      <a:pt x="2665335" y="632739"/>
                    </a:lnTo>
                    <a:cubicBezTo>
                      <a:pt x="2622913" y="571268"/>
                      <a:pt x="2573160" y="513387"/>
                      <a:pt x="2517000" y="459822"/>
                    </a:cubicBezTo>
                    <a:lnTo>
                      <a:pt x="2509985" y="453746"/>
                    </a:lnTo>
                    <a:close/>
                    <a:moveTo>
                      <a:pt x="847165" y="106187"/>
                    </a:moveTo>
                    <a:lnTo>
                      <a:pt x="879274" y="164852"/>
                    </a:lnTo>
                    <a:lnTo>
                      <a:pt x="797019" y="196042"/>
                    </a:lnTo>
                    <a:cubicBezTo>
                      <a:pt x="679880" y="246131"/>
                      <a:pt x="573000" y="309202"/>
                      <a:pt x="479497" y="382803"/>
                    </a:cubicBezTo>
                    <a:lnTo>
                      <a:pt x="433208" y="422893"/>
                    </a:lnTo>
                    <a:lnTo>
                      <a:pt x="376527" y="383121"/>
                    </a:lnTo>
                    <a:lnTo>
                      <a:pt x="425616" y="339898"/>
                    </a:lnTo>
                    <a:cubicBezTo>
                      <a:pt x="524290" y="260931"/>
                      <a:pt x="637080" y="193262"/>
                      <a:pt x="760698" y="139521"/>
                    </a:cubicBezTo>
                    <a:close/>
                    <a:moveTo>
                      <a:pt x="2043143" y="99533"/>
                    </a:moveTo>
                    <a:lnTo>
                      <a:pt x="2146871" y="139521"/>
                    </a:lnTo>
                    <a:cubicBezTo>
                      <a:pt x="2270488" y="193262"/>
                      <a:pt x="2383279" y="260931"/>
                      <a:pt x="2481953" y="339898"/>
                    </a:cubicBezTo>
                    <a:lnTo>
                      <a:pt x="2531041" y="383121"/>
                    </a:lnTo>
                    <a:lnTo>
                      <a:pt x="2474360" y="422892"/>
                    </a:lnTo>
                    <a:lnTo>
                      <a:pt x="2428072" y="382803"/>
                    </a:lnTo>
                    <a:cubicBezTo>
                      <a:pt x="2334568" y="309202"/>
                      <a:pt x="2227689" y="246131"/>
                      <a:pt x="2110550" y="196042"/>
                    </a:cubicBezTo>
                    <a:lnTo>
                      <a:pt x="2011934" y="158648"/>
                    </a:lnTo>
                    <a:close/>
                    <a:moveTo>
                      <a:pt x="1430924" y="0"/>
                    </a:moveTo>
                    <a:lnTo>
                      <a:pt x="1430924" y="66049"/>
                    </a:lnTo>
                    <a:lnTo>
                      <a:pt x="1312907" y="70740"/>
                    </a:lnTo>
                    <a:cubicBezTo>
                      <a:pt x="1220268" y="78145"/>
                      <a:pt x="1130343" y="92774"/>
                      <a:pt x="1044054" y="113900"/>
                    </a:cubicBezTo>
                    <a:lnTo>
                      <a:pt x="922649" y="148877"/>
                    </a:lnTo>
                    <a:lnTo>
                      <a:pt x="890308" y="89787"/>
                    </a:lnTo>
                    <a:lnTo>
                      <a:pt x="1021394" y="51391"/>
                    </a:lnTo>
                    <a:cubicBezTo>
                      <a:pt x="1112455" y="28725"/>
                      <a:pt x="1207354" y="13029"/>
                      <a:pt x="1305116" y="5084"/>
                    </a:cubicBezTo>
                    <a:close/>
                    <a:moveTo>
                      <a:pt x="1476643" y="0"/>
                    </a:moveTo>
                    <a:lnTo>
                      <a:pt x="1602452" y="5084"/>
                    </a:lnTo>
                    <a:cubicBezTo>
                      <a:pt x="1700214" y="13029"/>
                      <a:pt x="1795113" y="28725"/>
                      <a:pt x="1886174" y="51391"/>
                    </a:cubicBezTo>
                    <a:lnTo>
                      <a:pt x="1999358" y="84543"/>
                    </a:lnTo>
                    <a:lnTo>
                      <a:pt x="1967971" y="143994"/>
                    </a:lnTo>
                    <a:lnTo>
                      <a:pt x="1863515" y="113900"/>
                    </a:lnTo>
                    <a:cubicBezTo>
                      <a:pt x="1777226" y="92774"/>
                      <a:pt x="1687300" y="78145"/>
                      <a:pt x="1594661" y="70740"/>
                    </a:cubicBezTo>
                    <a:lnTo>
                      <a:pt x="1476643" y="66049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21" name="グループ化 820">
              <a:extLst>
                <a:ext uri="{FF2B5EF4-FFF2-40B4-BE49-F238E27FC236}">
                  <a16:creationId xmlns:a16="http://schemas.microsoft.com/office/drawing/2014/main" id="{E83EE694-08D5-4107-865C-42AD2916985C}"/>
                </a:ext>
              </a:extLst>
            </p:cNvPr>
            <p:cNvGrpSpPr/>
            <p:nvPr/>
          </p:nvGrpSpPr>
          <p:grpSpPr>
            <a:xfrm>
              <a:off x="3448035" y="3124450"/>
              <a:ext cx="1849132" cy="1468543"/>
              <a:chOff x="3448035" y="3124450"/>
              <a:chExt cx="1849132" cy="1468543"/>
            </a:xfrm>
          </p:grpSpPr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C729D474-8359-4A53-B334-E67035DAD5AA}"/>
                  </a:ext>
                </a:extLst>
              </p:cNvPr>
              <p:cNvSpPr/>
              <p:nvPr/>
            </p:nvSpPr>
            <p:spPr>
              <a:xfrm>
                <a:off x="3448035" y="3157461"/>
                <a:ext cx="1849132" cy="1435532"/>
              </a:xfrm>
              <a:custGeom>
                <a:avLst/>
                <a:gdLst>
                  <a:gd name="connsiteX0" fmla="*/ 166345 w 2223494"/>
                  <a:gd name="connsiteY0" fmla="*/ 468483 h 1808152"/>
                  <a:gd name="connsiteX1" fmla="*/ 56807 w 2223494"/>
                  <a:gd name="connsiteY1" fmla="*/ 658983 h 1808152"/>
                  <a:gd name="connsiteX2" fmla="*/ 9182 w 2223494"/>
                  <a:gd name="connsiteY2" fmla="*/ 778046 h 1808152"/>
                  <a:gd name="connsiteX3" fmla="*/ 237782 w 2223494"/>
                  <a:gd name="connsiteY3" fmla="*/ 1068558 h 1808152"/>
                  <a:gd name="connsiteX4" fmla="*/ 113957 w 2223494"/>
                  <a:gd name="connsiteY4" fmla="*/ 1354308 h 1808152"/>
                  <a:gd name="connsiteX5" fmla="*/ 299695 w 2223494"/>
                  <a:gd name="connsiteY5" fmla="*/ 1549571 h 1808152"/>
                  <a:gd name="connsiteX6" fmla="*/ 652120 w 2223494"/>
                  <a:gd name="connsiteY6" fmla="*/ 1587671 h 1808152"/>
                  <a:gd name="connsiteX7" fmla="*/ 899770 w 2223494"/>
                  <a:gd name="connsiteY7" fmla="*/ 1806746 h 1808152"/>
                  <a:gd name="connsiteX8" fmla="*/ 1323632 w 2223494"/>
                  <a:gd name="connsiteY8" fmla="*/ 1468608 h 1808152"/>
                  <a:gd name="connsiteX9" fmla="*/ 1628432 w 2223494"/>
                  <a:gd name="connsiteY9" fmla="*/ 1673396 h 1808152"/>
                  <a:gd name="connsiteX10" fmla="*/ 1728445 w 2223494"/>
                  <a:gd name="connsiteY10" fmla="*/ 1468608 h 1808152"/>
                  <a:gd name="connsiteX11" fmla="*/ 2018957 w 2223494"/>
                  <a:gd name="connsiteY11" fmla="*/ 1487658 h 1808152"/>
                  <a:gd name="connsiteX12" fmla="*/ 2023720 w 2223494"/>
                  <a:gd name="connsiteY12" fmla="*/ 1263821 h 1808152"/>
                  <a:gd name="connsiteX13" fmla="*/ 2171357 w 2223494"/>
                  <a:gd name="connsiteY13" fmla="*/ 1249533 h 1808152"/>
                  <a:gd name="connsiteX14" fmla="*/ 2166595 w 2223494"/>
                  <a:gd name="connsiteY14" fmla="*/ 959021 h 1808152"/>
                  <a:gd name="connsiteX15" fmla="*/ 2218982 w 2223494"/>
                  <a:gd name="connsiteY15" fmla="*/ 816146 h 1808152"/>
                  <a:gd name="connsiteX16" fmla="*/ 2033245 w 2223494"/>
                  <a:gd name="connsiteY16" fmla="*/ 435146 h 1808152"/>
                  <a:gd name="connsiteX17" fmla="*/ 1861795 w 2223494"/>
                  <a:gd name="connsiteY17" fmla="*/ 249408 h 1808152"/>
                  <a:gd name="connsiteX18" fmla="*/ 1314107 w 2223494"/>
                  <a:gd name="connsiteY18" fmla="*/ 11283 h 1808152"/>
                  <a:gd name="connsiteX19" fmla="*/ 694982 w 2223494"/>
                  <a:gd name="connsiteY19" fmla="*/ 68433 h 1808152"/>
                  <a:gd name="connsiteX20" fmla="*/ 275882 w 2223494"/>
                  <a:gd name="connsiteY20" fmla="*/ 330371 h 1808152"/>
                  <a:gd name="connsiteX21" fmla="*/ 166345 w 2223494"/>
                  <a:gd name="connsiteY21" fmla="*/ 468483 h 1808152"/>
                  <a:gd name="connsiteX0" fmla="*/ 166345 w 2223494"/>
                  <a:gd name="connsiteY0" fmla="*/ 468483 h 1808152"/>
                  <a:gd name="connsiteX1" fmla="*/ 56807 w 2223494"/>
                  <a:gd name="connsiteY1" fmla="*/ 658983 h 1808152"/>
                  <a:gd name="connsiteX2" fmla="*/ 9182 w 2223494"/>
                  <a:gd name="connsiteY2" fmla="*/ 778046 h 1808152"/>
                  <a:gd name="connsiteX3" fmla="*/ 237782 w 2223494"/>
                  <a:gd name="connsiteY3" fmla="*/ 1068558 h 1808152"/>
                  <a:gd name="connsiteX4" fmla="*/ 113957 w 2223494"/>
                  <a:gd name="connsiteY4" fmla="*/ 1354308 h 1808152"/>
                  <a:gd name="connsiteX5" fmla="*/ 299695 w 2223494"/>
                  <a:gd name="connsiteY5" fmla="*/ 1549571 h 1808152"/>
                  <a:gd name="connsiteX6" fmla="*/ 652120 w 2223494"/>
                  <a:gd name="connsiteY6" fmla="*/ 1587671 h 1808152"/>
                  <a:gd name="connsiteX7" fmla="*/ 899770 w 2223494"/>
                  <a:gd name="connsiteY7" fmla="*/ 1806746 h 1808152"/>
                  <a:gd name="connsiteX8" fmla="*/ 1323632 w 2223494"/>
                  <a:gd name="connsiteY8" fmla="*/ 1468608 h 1808152"/>
                  <a:gd name="connsiteX9" fmla="*/ 1628432 w 2223494"/>
                  <a:gd name="connsiteY9" fmla="*/ 1673396 h 1808152"/>
                  <a:gd name="connsiteX10" fmla="*/ 1728445 w 2223494"/>
                  <a:gd name="connsiteY10" fmla="*/ 1468608 h 1808152"/>
                  <a:gd name="connsiteX11" fmla="*/ 2018957 w 2223494"/>
                  <a:gd name="connsiteY11" fmla="*/ 1487658 h 1808152"/>
                  <a:gd name="connsiteX12" fmla="*/ 2023720 w 2223494"/>
                  <a:gd name="connsiteY12" fmla="*/ 1263821 h 1808152"/>
                  <a:gd name="connsiteX13" fmla="*/ 2171357 w 2223494"/>
                  <a:gd name="connsiteY13" fmla="*/ 1249533 h 1808152"/>
                  <a:gd name="connsiteX14" fmla="*/ 2166595 w 2223494"/>
                  <a:gd name="connsiteY14" fmla="*/ 959021 h 1808152"/>
                  <a:gd name="connsiteX15" fmla="*/ 2218982 w 2223494"/>
                  <a:gd name="connsiteY15" fmla="*/ 816146 h 1808152"/>
                  <a:gd name="connsiteX16" fmla="*/ 2033245 w 2223494"/>
                  <a:gd name="connsiteY16" fmla="*/ 435146 h 1808152"/>
                  <a:gd name="connsiteX17" fmla="*/ 1861795 w 2223494"/>
                  <a:gd name="connsiteY17" fmla="*/ 249408 h 1808152"/>
                  <a:gd name="connsiteX18" fmla="*/ 1314107 w 2223494"/>
                  <a:gd name="connsiteY18" fmla="*/ 11283 h 1808152"/>
                  <a:gd name="connsiteX19" fmla="*/ 694982 w 2223494"/>
                  <a:gd name="connsiteY19" fmla="*/ 68433 h 1808152"/>
                  <a:gd name="connsiteX20" fmla="*/ 318744 w 2223494"/>
                  <a:gd name="connsiteY20" fmla="*/ 273221 h 1808152"/>
                  <a:gd name="connsiteX21" fmla="*/ 166345 w 2223494"/>
                  <a:gd name="connsiteY21" fmla="*/ 468483 h 1808152"/>
                  <a:gd name="connsiteX0" fmla="*/ 166345 w 2223494"/>
                  <a:gd name="connsiteY0" fmla="*/ 468483 h 1808152"/>
                  <a:gd name="connsiteX1" fmla="*/ 56807 w 2223494"/>
                  <a:gd name="connsiteY1" fmla="*/ 658983 h 1808152"/>
                  <a:gd name="connsiteX2" fmla="*/ 9182 w 2223494"/>
                  <a:gd name="connsiteY2" fmla="*/ 778046 h 1808152"/>
                  <a:gd name="connsiteX3" fmla="*/ 237782 w 2223494"/>
                  <a:gd name="connsiteY3" fmla="*/ 1068558 h 1808152"/>
                  <a:gd name="connsiteX4" fmla="*/ 113957 w 2223494"/>
                  <a:gd name="connsiteY4" fmla="*/ 1354308 h 1808152"/>
                  <a:gd name="connsiteX5" fmla="*/ 299695 w 2223494"/>
                  <a:gd name="connsiteY5" fmla="*/ 1549571 h 1808152"/>
                  <a:gd name="connsiteX6" fmla="*/ 652120 w 2223494"/>
                  <a:gd name="connsiteY6" fmla="*/ 1587671 h 1808152"/>
                  <a:gd name="connsiteX7" fmla="*/ 899770 w 2223494"/>
                  <a:gd name="connsiteY7" fmla="*/ 1806746 h 1808152"/>
                  <a:gd name="connsiteX8" fmla="*/ 1323632 w 2223494"/>
                  <a:gd name="connsiteY8" fmla="*/ 1468608 h 1808152"/>
                  <a:gd name="connsiteX9" fmla="*/ 1628432 w 2223494"/>
                  <a:gd name="connsiteY9" fmla="*/ 1673396 h 1808152"/>
                  <a:gd name="connsiteX10" fmla="*/ 1728445 w 2223494"/>
                  <a:gd name="connsiteY10" fmla="*/ 1468608 h 1808152"/>
                  <a:gd name="connsiteX11" fmla="*/ 2018957 w 2223494"/>
                  <a:gd name="connsiteY11" fmla="*/ 1487658 h 1808152"/>
                  <a:gd name="connsiteX12" fmla="*/ 2023720 w 2223494"/>
                  <a:gd name="connsiteY12" fmla="*/ 1263821 h 1808152"/>
                  <a:gd name="connsiteX13" fmla="*/ 2171357 w 2223494"/>
                  <a:gd name="connsiteY13" fmla="*/ 1249533 h 1808152"/>
                  <a:gd name="connsiteX14" fmla="*/ 2166595 w 2223494"/>
                  <a:gd name="connsiteY14" fmla="*/ 959021 h 1808152"/>
                  <a:gd name="connsiteX15" fmla="*/ 2218982 w 2223494"/>
                  <a:gd name="connsiteY15" fmla="*/ 816146 h 1808152"/>
                  <a:gd name="connsiteX16" fmla="*/ 2033245 w 2223494"/>
                  <a:gd name="connsiteY16" fmla="*/ 435146 h 1808152"/>
                  <a:gd name="connsiteX17" fmla="*/ 1861795 w 2223494"/>
                  <a:gd name="connsiteY17" fmla="*/ 249408 h 1808152"/>
                  <a:gd name="connsiteX18" fmla="*/ 1314107 w 2223494"/>
                  <a:gd name="connsiteY18" fmla="*/ 11283 h 1808152"/>
                  <a:gd name="connsiteX19" fmla="*/ 694982 w 2223494"/>
                  <a:gd name="connsiteY19" fmla="*/ 68433 h 1808152"/>
                  <a:gd name="connsiteX20" fmla="*/ 318744 w 2223494"/>
                  <a:gd name="connsiteY20" fmla="*/ 273221 h 1808152"/>
                  <a:gd name="connsiteX21" fmla="*/ 166345 w 2223494"/>
                  <a:gd name="connsiteY21" fmla="*/ 468483 h 1808152"/>
                  <a:gd name="connsiteX0" fmla="*/ 151806 w 2223242"/>
                  <a:gd name="connsiteY0" fmla="*/ 497058 h 1808152"/>
                  <a:gd name="connsiteX1" fmla="*/ 56555 w 2223242"/>
                  <a:gd name="connsiteY1" fmla="*/ 658983 h 1808152"/>
                  <a:gd name="connsiteX2" fmla="*/ 8930 w 2223242"/>
                  <a:gd name="connsiteY2" fmla="*/ 778046 h 1808152"/>
                  <a:gd name="connsiteX3" fmla="*/ 237530 w 2223242"/>
                  <a:gd name="connsiteY3" fmla="*/ 1068558 h 1808152"/>
                  <a:gd name="connsiteX4" fmla="*/ 113705 w 2223242"/>
                  <a:gd name="connsiteY4" fmla="*/ 1354308 h 1808152"/>
                  <a:gd name="connsiteX5" fmla="*/ 299443 w 2223242"/>
                  <a:gd name="connsiteY5" fmla="*/ 1549571 h 1808152"/>
                  <a:gd name="connsiteX6" fmla="*/ 651868 w 2223242"/>
                  <a:gd name="connsiteY6" fmla="*/ 1587671 h 1808152"/>
                  <a:gd name="connsiteX7" fmla="*/ 899518 w 2223242"/>
                  <a:gd name="connsiteY7" fmla="*/ 1806746 h 1808152"/>
                  <a:gd name="connsiteX8" fmla="*/ 1323380 w 2223242"/>
                  <a:gd name="connsiteY8" fmla="*/ 1468608 h 1808152"/>
                  <a:gd name="connsiteX9" fmla="*/ 1628180 w 2223242"/>
                  <a:gd name="connsiteY9" fmla="*/ 1673396 h 1808152"/>
                  <a:gd name="connsiteX10" fmla="*/ 1728193 w 2223242"/>
                  <a:gd name="connsiteY10" fmla="*/ 1468608 h 1808152"/>
                  <a:gd name="connsiteX11" fmla="*/ 2018705 w 2223242"/>
                  <a:gd name="connsiteY11" fmla="*/ 1487658 h 1808152"/>
                  <a:gd name="connsiteX12" fmla="*/ 2023468 w 2223242"/>
                  <a:gd name="connsiteY12" fmla="*/ 1263821 h 1808152"/>
                  <a:gd name="connsiteX13" fmla="*/ 2171105 w 2223242"/>
                  <a:gd name="connsiteY13" fmla="*/ 1249533 h 1808152"/>
                  <a:gd name="connsiteX14" fmla="*/ 2166343 w 2223242"/>
                  <a:gd name="connsiteY14" fmla="*/ 959021 h 1808152"/>
                  <a:gd name="connsiteX15" fmla="*/ 2218730 w 2223242"/>
                  <a:gd name="connsiteY15" fmla="*/ 816146 h 1808152"/>
                  <a:gd name="connsiteX16" fmla="*/ 2032993 w 2223242"/>
                  <a:gd name="connsiteY16" fmla="*/ 435146 h 1808152"/>
                  <a:gd name="connsiteX17" fmla="*/ 1861543 w 2223242"/>
                  <a:gd name="connsiteY17" fmla="*/ 249408 h 1808152"/>
                  <a:gd name="connsiteX18" fmla="*/ 1313855 w 2223242"/>
                  <a:gd name="connsiteY18" fmla="*/ 11283 h 1808152"/>
                  <a:gd name="connsiteX19" fmla="*/ 694730 w 2223242"/>
                  <a:gd name="connsiteY19" fmla="*/ 68433 h 1808152"/>
                  <a:gd name="connsiteX20" fmla="*/ 318492 w 2223242"/>
                  <a:gd name="connsiteY20" fmla="*/ 273221 h 1808152"/>
                  <a:gd name="connsiteX21" fmla="*/ 151806 w 2223242"/>
                  <a:gd name="connsiteY21" fmla="*/ 497058 h 1808152"/>
                  <a:gd name="connsiteX0" fmla="*/ 151806 w 2223242"/>
                  <a:gd name="connsiteY0" fmla="*/ 497058 h 1808152"/>
                  <a:gd name="connsiteX1" fmla="*/ 56555 w 2223242"/>
                  <a:gd name="connsiteY1" fmla="*/ 658983 h 1808152"/>
                  <a:gd name="connsiteX2" fmla="*/ 8930 w 2223242"/>
                  <a:gd name="connsiteY2" fmla="*/ 778046 h 1808152"/>
                  <a:gd name="connsiteX3" fmla="*/ 237530 w 2223242"/>
                  <a:gd name="connsiteY3" fmla="*/ 1068558 h 1808152"/>
                  <a:gd name="connsiteX4" fmla="*/ 113705 w 2223242"/>
                  <a:gd name="connsiteY4" fmla="*/ 1354308 h 1808152"/>
                  <a:gd name="connsiteX5" fmla="*/ 299443 w 2223242"/>
                  <a:gd name="connsiteY5" fmla="*/ 1549571 h 1808152"/>
                  <a:gd name="connsiteX6" fmla="*/ 651868 w 2223242"/>
                  <a:gd name="connsiteY6" fmla="*/ 1587671 h 1808152"/>
                  <a:gd name="connsiteX7" fmla="*/ 899518 w 2223242"/>
                  <a:gd name="connsiteY7" fmla="*/ 1806746 h 1808152"/>
                  <a:gd name="connsiteX8" fmla="*/ 1323380 w 2223242"/>
                  <a:gd name="connsiteY8" fmla="*/ 1468608 h 1808152"/>
                  <a:gd name="connsiteX9" fmla="*/ 1628180 w 2223242"/>
                  <a:gd name="connsiteY9" fmla="*/ 1673396 h 1808152"/>
                  <a:gd name="connsiteX10" fmla="*/ 1728193 w 2223242"/>
                  <a:gd name="connsiteY10" fmla="*/ 1468608 h 1808152"/>
                  <a:gd name="connsiteX11" fmla="*/ 2018705 w 2223242"/>
                  <a:gd name="connsiteY11" fmla="*/ 1487658 h 1808152"/>
                  <a:gd name="connsiteX12" fmla="*/ 2023468 w 2223242"/>
                  <a:gd name="connsiteY12" fmla="*/ 1263821 h 1808152"/>
                  <a:gd name="connsiteX13" fmla="*/ 2171105 w 2223242"/>
                  <a:gd name="connsiteY13" fmla="*/ 1249533 h 1808152"/>
                  <a:gd name="connsiteX14" fmla="*/ 2166343 w 2223242"/>
                  <a:gd name="connsiteY14" fmla="*/ 959021 h 1808152"/>
                  <a:gd name="connsiteX15" fmla="*/ 2218730 w 2223242"/>
                  <a:gd name="connsiteY15" fmla="*/ 816146 h 1808152"/>
                  <a:gd name="connsiteX16" fmla="*/ 2032993 w 2223242"/>
                  <a:gd name="connsiteY16" fmla="*/ 435146 h 1808152"/>
                  <a:gd name="connsiteX17" fmla="*/ 1861543 w 2223242"/>
                  <a:gd name="connsiteY17" fmla="*/ 249408 h 1808152"/>
                  <a:gd name="connsiteX18" fmla="*/ 1313855 w 2223242"/>
                  <a:gd name="connsiteY18" fmla="*/ 11283 h 1808152"/>
                  <a:gd name="connsiteX19" fmla="*/ 694730 w 2223242"/>
                  <a:gd name="connsiteY19" fmla="*/ 68433 h 1808152"/>
                  <a:gd name="connsiteX20" fmla="*/ 423267 w 2223242"/>
                  <a:gd name="connsiteY20" fmla="*/ 308029 h 1808152"/>
                  <a:gd name="connsiteX21" fmla="*/ 151806 w 2223242"/>
                  <a:gd name="connsiteY21" fmla="*/ 497058 h 1808152"/>
                  <a:gd name="connsiteX0" fmla="*/ 151806 w 2223242"/>
                  <a:gd name="connsiteY0" fmla="*/ 497058 h 1808152"/>
                  <a:gd name="connsiteX1" fmla="*/ 56555 w 2223242"/>
                  <a:gd name="connsiteY1" fmla="*/ 658983 h 1808152"/>
                  <a:gd name="connsiteX2" fmla="*/ 8930 w 2223242"/>
                  <a:gd name="connsiteY2" fmla="*/ 778046 h 1808152"/>
                  <a:gd name="connsiteX3" fmla="*/ 237530 w 2223242"/>
                  <a:gd name="connsiteY3" fmla="*/ 1068558 h 1808152"/>
                  <a:gd name="connsiteX4" fmla="*/ 113705 w 2223242"/>
                  <a:gd name="connsiteY4" fmla="*/ 1354308 h 1808152"/>
                  <a:gd name="connsiteX5" fmla="*/ 299443 w 2223242"/>
                  <a:gd name="connsiteY5" fmla="*/ 1549571 h 1808152"/>
                  <a:gd name="connsiteX6" fmla="*/ 651868 w 2223242"/>
                  <a:gd name="connsiteY6" fmla="*/ 1587671 h 1808152"/>
                  <a:gd name="connsiteX7" fmla="*/ 899518 w 2223242"/>
                  <a:gd name="connsiteY7" fmla="*/ 1806746 h 1808152"/>
                  <a:gd name="connsiteX8" fmla="*/ 1323380 w 2223242"/>
                  <a:gd name="connsiteY8" fmla="*/ 1468608 h 1808152"/>
                  <a:gd name="connsiteX9" fmla="*/ 1628180 w 2223242"/>
                  <a:gd name="connsiteY9" fmla="*/ 1673396 h 1808152"/>
                  <a:gd name="connsiteX10" fmla="*/ 1728193 w 2223242"/>
                  <a:gd name="connsiteY10" fmla="*/ 1468608 h 1808152"/>
                  <a:gd name="connsiteX11" fmla="*/ 2018705 w 2223242"/>
                  <a:gd name="connsiteY11" fmla="*/ 1487658 h 1808152"/>
                  <a:gd name="connsiteX12" fmla="*/ 2023468 w 2223242"/>
                  <a:gd name="connsiteY12" fmla="*/ 1263821 h 1808152"/>
                  <a:gd name="connsiteX13" fmla="*/ 2171105 w 2223242"/>
                  <a:gd name="connsiteY13" fmla="*/ 1249533 h 1808152"/>
                  <a:gd name="connsiteX14" fmla="*/ 2166343 w 2223242"/>
                  <a:gd name="connsiteY14" fmla="*/ 959021 h 1808152"/>
                  <a:gd name="connsiteX15" fmla="*/ 2218730 w 2223242"/>
                  <a:gd name="connsiteY15" fmla="*/ 816146 h 1808152"/>
                  <a:gd name="connsiteX16" fmla="*/ 2032993 w 2223242"/>
                  <a:gd name="connsiteY16" fmla="*/ 435146 h 1808152"/>
                  <a:gd name="connsiteX17" fmla="*/ 1861543 w 2223242"/>
                  <a:gd name="connsiteY17" fmla="*/ 249408 h 1808152"/>
                  <a:gd name="connsiteX18" fmla="*/ 1313855 w 2223242"/>
                  <a:gd name="connsiteY18" fmla="*/ 11283 h 1808152"/>
                  <a:gd name="connsiteX19" fmla="*/ 694730 w 2223242"/>
                  <a:gd name="connsiteY19" fmla="*/ 68433 h 1808152"/>
                  <a:gd name="connsiteX20" fmla="*/ 413742 w 2223242"/>
                  <a:gd name="connsiteY20" fmla="*/ 278194 h 1808152"/>
                  <a:gd name="connsiteX21" fmla="*/ 151806 w 2223242"/>
                  <a:gd name="connsiteY21" fmla="*/ 497058 h 1808152"/>
                  <a:gd name="connsiteX0" fmla="*/ 156651 w 2223324"/>
                  <a:gd name="connsiteY0" fmla="*/ 571647 h 1808152"/>
                  <a:gd name="connsiteX1" fmla="*/ 56637 w 2223324"/>
                  <a:gd name="connsiteY1" fmla="*/ 658983 h 1808152"/>
                  <a:gd name="connsiteX2" fmla="*/ 9012 w 2223324"/>
                  <a:gd name="connsiteY2" fmla="*/ 778046 h 1808152"/>
                  <a:gd name="connsiteX3" fmla="*/ 237612 w 2223324"/>
                  <a:gd name="connsiteY3" fmla="*/ 1068558 h 1808152"/>
                  <a:gd name="connsiteX4" fmla="*/ 113787 w 2223324"/>
                  <a:gd name="connsiteY4" fmla="*/ 1354308 h 1808152"/>
                  <a:gd name="connsiteX5" fmla="*/ 299525 w 2223324"/>
                  <a:gd name="connsiteY5" fmla="*/ 1549571 h 1808152"/>
                  <a:gd name="connsiteX6" fmla="*/ 651950 w 2223324"/>
                  <a:gd name="connsiteY6" fmla="*/ 1587671 h 1808152"/>
                  <a:gd name="connsiteX7" fmla="*/ 899600 w 2223324"/>
                  <a:gd name="connsiteY7" fmla="*/ 1806746 h 1808152"/>
                  <a:gd name="connsiteX8" fmla="*/ 1323462 w 2223324"/>
                  <a:gd name="connsiteY8" fmla="*/ 1468608 h 1808152"/>
                  <a:gd name="connsiteX9" fmla="*/ 1628262 w 2223324"/>
                  <a:gd name="connsiteY9" fmla="*/ 1673396 h 1808152"/>
                  <a:gd name="connsiteX10" fmla="*/ 1728275 w 2223324"/>
                  <a:gd name="connsiteY10" fmla="*/ 1468608 h 1808152"/>
                  <a:gd name="connsiteX11" fmla="*/ 2018787 w 2223324"/>
                  <a:gd name="connsiteY11" fmla="*/ 1487658 h 1808152"/>
                  <a:gd name="connsiteX12" fmla="*/ 2023550 w 2223324"/>
                  <a:gd name="connsiteY12" fmla="*/ 1263821 h 1808152"/>
                  <a:gd name="connsiteX13" fmla="*/ 2171187 w 2223324"/>
                  <a:gd name="connsiteY13" fmla="*/ 1249533 h 1808152"/>
                  <a:gd name="connsiteX14" fmla="*/ 2166425 w 2223324"/>
                  <a:gd name="connsiteY14" fmla="*/ 959021 h 1808152"/>
                  <a:gd name="connsiteX15" fmla="*/ 2218812 w 2223324"/>
                  <a:gd name="connsiteY15" fmla="*/ 816146 h 1808152"/>
                  <a:gd name="connsiteX16" fmla="*/ 2033075 w 2223324"/>
                  <a:gd name="connsiteY16" fmla="*/ 435146 h 1808152"/>
                  <a:gd name="connsiteX17" fmla="*/ 1861625 w 2223324"/>
                  <a:gd name="connsiteY17" fmla="*/ 249408 h 1808152"/>
                  <a:gd name="connsiteX18" fmla="*/ 1313937 w 2223324"/>
                  <a:gd name="connsiteY18" fmla="*/ 11283 h 1808152"/>
                  <a:gd name="connsiteX19" fmla="*/ 694812 w 2223324"/>
                  <a:gd name="connsiteY19" fmla="*/ 68433 h 1808152"/>
                  <a:gd name="connsiteX20" fmla="*/ 413824 w 2223324"/>
                  <a:gd name="connsiteY20" fmla="*/ 278194 h 1808152"/>
                  <a:gd name="connsiteX21" fmla="*/ 156651 w 2223324"/>
                  <a:gd name="connsiteY21" fmla="*/ 571647 h 1808152"/>
                  <a:gd name="connsiteX0" fmla="*/ 156651 w 2223324"/>
                  <a:gd name="connsiteY0" fmla="*/ 569521 h 1806026"/>
                  <a:gd name="connsiteX1" fmla="*/ 56637 w 2223324"/>
                  <a:gd name="connsiteY1" fmla="*/ 656857 h 1806026"/>
                  <a:gd name="connsiteX2" fmla="*/ 9012 w 2223324"/>
                  <a:gd name="connsiteY2" fmla="*/ 775920 h 1806026"/>
                  <a:gd name="connsiteX3" fmla="*/ 237612 w 2223324"/>
                  <a:gd name="connsiteY3" fmla="*/ 1066432 h 1806026"/>
                  <a:gd name="connsiteX4" fmla="*/ 113787 w 2223324"/>
                  <a:gd name="connsiteY4" fmla="*/ 1352182 h 1806026"/>
                  <a:gd name="connsiteX5" fmla="*/ 299525 w 2223324"/>
                  <a:gd name="connsiteY5" fmla="*/ 1547445 h 1806026"/>
                  <a:gd name="connsiteX6" fmla="*/ 651950 w 2223324"/>
                  <a:gd name="connsiteY6" fmla="*/ 1585545 h 1806026"/>
                  <a:gd name="connsiteX7" fmla="*/ 899600 w 2223324"/>
                  <a:gd name="connsiteY7" fmla="*/ 1804620 h 1806026"/>
                  <a:gd name="connsiteX8" fmla="*/ 1323462 w 2223324"/>
                  <a:gd name="connsiteY8" fmla="*/ 1466482 h 1806026"/>
                  <a:gd name="connsiteX9" fmla="*/ 1628262 w 2223324"/>
                  <a:gd name="connsiteY9" fmla="*/ 1671270 h 1806026"/>
                  <a:gd name="connsiteX10" fmla="*/ 1728275 w 2223324"/>
                  <a:gd name="connsiteY10" fmla="*/ 1466482 h 1806026"/>
                  <a:gd name="connsiteX11" fmla="*/ 2018787 w 2223324"/>
                  <a:gd name="connsiteY11" fmla="*/ 1485532 h 1806026"/>
                  <a:gd name="connsiteX12" fmla="*/ 2023550 w 2223324"/>
                  <a:gd name="connsiteY12" fmla="*/ 1261695 h 1806026"/>
                  <a:gd name="connsiteX13" fmla="*/ 2171187 w 2223324"/>
                  <a:gd name="connsiteY13" fmla="*/ 1247407 h 1806026"/>
                  <a:gd name="connsiteX14" fmla="*/ 2166425 w 2223324"/>
                  <a:gd name="connsiteY14" fmla="*/ 956895 h 1806026"/>
                  <a:gd name="connsiteX15" fmla="*/ 2218812 w 2223324"/>
                  <a:gd name="connsiteY15" fmla="*/ 814020 h 1806026"/>
                  <a:gd name="connsiteX16" fmla="*/ 2033075 w 2223324"/>
                  <a:gd name="connsiteY16" fmla="*/ 433020 h 1806026"/>
                  <a:gd name="connsiteX17" fmla="*/ 1861625 w 2223324"/>
                  <a:gd name="connsiteY17" fmla="*/ 247282 h 1806026"/>
                  <a:gd name="connsiteX18" fmla="*/ 1313937 w 2223324"/>
                  <a:gd name="connsiteY18" fmla="*/ 9157 h 1806026"/>
                  <a:gd name="connsiteX19" fmla="*/ 756725 w 2223324"/>
                  <a:gd name="connsiteY19" fmla="*/ 76252 h 1806026"/>
                  <a:gd name="connsiteX20" fmla="*/ 413824 w 2223324"/>
                  <a:gd name="connsiteY20" fmla="*/ 276068 h 1806026"/>
                  <a:gd name="connsiteX21" fmla="*/ 156651 w 2223324"/>
                  <a:gd name="connsiteY21" fmla="*/ 569521 h 1806026"/>
                  <a:gd name="connsiteX0" fmla="*/ 156651 w 2223324"/>
                  <a:gd name="connsiteY0" fmla="*/ 569521 h 1806026"/>
                  <a:gd name="connsiteX1" fmla="*/ 56637 w 2223324"/>
                  <a:gd name="connsiteY1" fmla="*/ 656857 h 1806026"/>
                  <a:gd name="connsiteX2" fmla="*/ 9012 w 2223324"/>
                  <a:gd name="connsiteY2" fmla="*/ 775920 h 1806026"/>
                  <a:gd name="connsiteX3" fmla="*/ 237612 w 2223324"/>
                  <a:gd name="connsiteY3" fmla="*/ 1066432 h 1806026"/>
                  <a:gd name="connsiteX4" fmla="*/ 113787 w 2223324"/>
                  <a:gd name="connsiteY4" fmla="*/ 1352182 h 1806026"/>
                  <a:gd name="connsiteX5" fmla="*/ 299525 w 2223324"/>
                  <a:gd name="connsiteY5" fmla="*/ 1547445 h 1806026"/>
                  <a:gd name="connsiteX6" fmla="*/ 651950 w 2223324"/>
                  <a:gd name="connsiteY6" fmla="*/ 1585545 h 1806026"/>
                  <a:gd name="connsiteX7" fmla="*/ 899600 w 2223324"/>
                  <a:gd name="connsiteY7" fmla="*/ 1804620 h 1806026"/>
                  <a:gd name="connsiteX8" fmla="*/ 1323462 w 2223324"/>
                  <a:gd name="connsiteY8" fmla="*/ 1466482 h 1806026"/>
                  <a:gd name="connsiteX9" fmla="*/ 1628262 w 2223324"/>
                  <a:gd name="connsiteY9" fmla="*/ 1671270 h 1806026"/>
                  <a:gd name="connsiteX10" fmla="*/ 1728275 w 2223324"/>
                  <a:gd name="connsiteY10" fmla="*/ 1466482 h 1806026"/>
                  <a:gd name="connsiteX11" fmla="*/ 2018787 w 2223324"/>
                  <a:gd name="connsiteY11" fmla="*/ 1485532 h 1806026"/>
                  <a:gd name="connsiteX12" fmla="*/ 2023550 w 2223324"/>
                  <a:gd name="connsiteY12" fmla="*/ 1261695 h 1806026"/>
                  <a:gd name="connsiteX13" fmla="*/ 2171187 w 2223324"/>
                  <a:gd name="connsiteY13" fmla="*/ 1247407 h 1806026"/>
                  <a:gd name="connsiteX14" fmla="*/ 2166425 w 2223324"/>
                  <a:gd name="connsiteY14" fmla="*/ 956895 h 1806026"/>
                  <a:gd name="connsiteX15" fmla="*/ 2218812 w 2223324"/>
                  <a:gd name="connsiteY15" fmla="*/ 814020 h 1806026"/>
                  <a:gd name="connsiteX16" fmla="*/ 2033075 w 2223324"/>
                  <a:gd name="connsiteY16" fmla="*/ 492690 h 1806026"/>
                  <a:gd name="connsiteX17" fmla="*/ 1861625 w 2223324"/>
                  <a:gd name="connsiteY17" fmla="*/ 247282 h 1806026"/>
                  <a:gd name="connsiteX18" fmla="*/ 1313937 w 2223324"/>
                  <a:gd name="connsiteY18" fmla="*/ 9157 h 1806026"/>
                  <a:gd name="connsiteX19" fmla="*/ 756725 w 2223324"/>
                  <a:gd name="connsiteY19" fmla="*/ 76252 h 1806026"/>
                  <a:gd name="connsiteX20" fmla="*/ 413824 w 2223324"/>
                  <a:gd name="connsiteY20" fmla="*/ 276068 h 1806026"/>
                  <a:gd name="connsiteX21" fmla="*/ 156651 w 2223324"/>
                  <a:gd name="connsiteY21" fmla="*/ 569521 h 1806026"/>
                  <a:gd name="connsiteX0" fmla="*/ 156651 w 2223324"/>
                  <a:gd name="connsiteY0" fmla="*/ 569854 h 1806359"/>
                  <a:gd name="connsiteX1" fmla="*/ 56637 w 2223324"/>
                  <a:gd name="connsiteY1" fmla="*/ 657190 h 1806359"/>
                  <a:gd name="connsiteX2" fmla="*/ 9012 w 2223324"/>
                  <a:gd name="connsiteY2" fmla="*/ 776253 h 1806359"/>
                  <a:gd name="connsiteX3" fmla="*/ 237612 w 2223324"/>
                  <a:gd name="connsiteY3" fmla="*/ 1066765 h 1806359"/>
                  <a:gd name="connsiteX4" fmla="*/ 113787 w 2223324"/>
                  <a:gd name="connsiteY4" fmla="*/ 1352515 h 1806359"/>
                  <a:gd name="connsiteX5" fmla="*/ 299525 w 2223324"/>
                  <a:gd name="connsiteY5" fmla="*/ 1547778 h 1806359"/>
                  <a:gd name="connsiteX6" fmla="*/ 651950 w 2223324"/>
                  <a:gd name="connsiteY6" fmla="*/ 1585878 h 1806359"/>
                  <a:gd name="connsiteX7" fmla="*/ 899600 w 2223324"/>
                  <a:gd name="connsiteY7" fmla="*/ 1804953 h 1806359"/>
                  <a:gd name="connsiteX8" fmla="*/ 1323462 w 2223324"/>
                  <a:gd name="connsiteY8" fmla="*/ 1466815 h 1806359"/>
                  <a:gd name="connsiteX9" fmla="*/ 1628262 w 2223324"/>
                  <a:gd name="connsiteY9" fmla="*/ 1671603 h 1806359"/>
                  <a:gd name="connsiteX10" fmla="*/ 1728275 w 2223324"/>
                  <a:gd name="connsiteY10" fmla="*/ 1466815 h 1806359"/>
                  <a:gd name="connsiteX11" fmla="*/ 2018787 w 2223324"/>
                  <a:gd name="connsiteY11" fmla="*/ 1485865 h 1806359"/>
                  <a:gd name="connsiteX12" fmla="*/ 2023550 w 2223324"/>
                  <a:gd name="connsiteY12" fmla="*/ 1262028 h 1806359"/>
                  <a:gd name="connsiteX13" fmla="*/ 2171187 w 2223324"/>
                  <a:gd name="connsiteY13" fmla="*/ 1247740 h 1806359"/>
                  <a:gd name="connsiteX14" fmla="*/ 2166425 w 2223324"/>
                  <a:gd name="connsiteY14" fmla="*/ 957228 h 1806359"/>
                  <a:gd name="connsiteX15" fmla="*/ 2218812 w 2223324"/>
                  <a:gd name="connsiteY15" fmla="*/ 814353 h 1806359"/>
                  <a:gd name="connsiteX16" fmla="*/ 2033075 w 2223324"/>
                  <a:gd name="connsiteY16" fmla="*/ 493023 h 1806359"/>
                  <a:gd name="connsiteX17" fmla="*/ 1818762 w 2223324"/>
                  <a:gd name="connsiteY17" fmla="*/ 252587 h 1806359"/>
                  <a:gd name="connsiteX18" fmla="*/ 1313937 w 2223324"/>
                  <a:gd name="connsiteY18" fmla="*/ 9490 h 1806359"/>
                  <a:gd name="connsiteX19" fmla="*/ 756725 w 2223324"/>
                  <a:gd name="connsiteY19" fmla="*/ 76585 h 1806359"/>
                  <a:gd name="connsiteX20" fmla="*/ 413824 w 2223324"/>
                  <a:gd name="connsiteY20" fmla="*/ 276401 h 1806359"/>
                  <a:gd name="connsiteX21" fmla="*/ 156651 w 2223324"/>
                  <a:gd name="connsiteY21" fmla="*/ 569854 h 1806359"/>
                  <a:gd name="connsiteX0" fmla="*/ 156651 w 2223324"/>
                  <a:gd name="connsiteY0" fmla="*/ 569854 h 1806359"/>
                  <a:gd name="connsiteX1" fmla="*/ 56637 w 2223324"/>
                  <a:gd name="connsiteY1" fmla="*/ 657190 h 1806359"/>
                  <a:gd name="connsiteX2" fmla="*/ 9012 w 2223324"/>
                  <a:gd name="connsiteY2" fmla="*/ 776253 h 1806359"/>
                  <a:gd name="connsiteX3" fmla="*/ 237612 w 2223324"/>
                  <a:gd name="connsiteY3" fmla="*/ 1066765 h 1806359"/>
                  <a:gd name="connsiteX4" fmla="*/ 113787 w 2223324"/>
                  <a:gd name="connsiteY4" fmla="*/ 1352515 h 1806359"/>
                  <a:gd name="connsiteX5" fmla="*/ 299525 w 2223324"/>
                  <a:gd name="connsiteY5" fmla="*/ 1547778 h 1806359"/>
                  <a:gd name="connsiteX6" fmla="*/ 651950 w 2223324"/>
                  <a:gd name="connsiteY6" fmla="*/ 1585878 h 1806359"/>
                  <a:gd name="connsiteX7" fmla="*/ 899600 w 2223324"/>
                  <a:gd name="connsiteY7" fmla="*/ 1804953 h 1806359"/>
                  <a:gd name="connsiteX8" fmla="*/ 1323462 w 2223324"/>
                  <a:gd name="connsiteY8" fmla="*/ 1466815 h 1806359"/>
                  <a:gd name="connsiteX9" fmla="*/ 1628262 w 2223324"/>
                  <a:gd name="connsiteY9" fmla="*/ 1671603 h 1806359"/>
                  <a:gd name="connsiteX10" fmla="*/ 1728275 w 2223324"/>
                  <a:gd name="connsiteY10" fmla="*/ 1466815 h 1806359"/>
                  <a:gd name="connsiteX11" fmla="*/ 2018787 w 2223324"/>
                  <a:gd name="connsiteY11" fmla="*/ 1485865 h 1806359"/>
                  <a:gd name="connsiteX12" fmla="*/ 2023550 w 2223324"/>
                  <a:gd name="connsiteY12" fmla="*/ 1262028 h 1806359"/>
                  <a:gd name="connsiteX13" fmla="*/ 2171187 w 2223324"/>
                  <a:gd name="connsiteY13" fmla="*/ 1247740 h 1806359"/>
                  <a:gd name="connsiteX14" fmla="*/ 2166425 w 2223324"/>
                  <a:gd name="connsiteY14" fmla="*/ 957228 h 1806359"/>
                  <a:gd name="connsiteX15" fmla="*/ 2218812 w 2223324"/>
                  <a:gd name="connsiteY15" fmla="*/ 814353 h 1806359"/>
                  <a:gd name="connsiteX16" fmla="*/ 2033075 w 2223324"/>
                  <a:gd name="connsiteY16" fmla="*/ 493023 h 1806359"/>
                  <a:gd name="connsiteX17" fmla="*/ 1818762 w 2223324"/>
                  <a:gd name="connsiteY17" fmla="*/ 252587 h 1806359"/>
                  <a:gd name="connsiteX18" fmla="*/ 1313937 w 2223324"/>
                  <a:gd name="connsiteY18" fmla="*/ 9490 h 1806359"/>
                  <a:gd name="connsiteX19" fmla="*/ 756725 w 2223324"/>
                  <a:gd name="connsiteY19" fmla="*/ 76585 h 1806359"/>
                  <a:gd name="connsiteX20" fmla="*/ 413824 w 2223324"/>
                  <a:gd name="connsiteY20" fmla="*/ 276401 h 1806359"/>
                  <a:gd name="connsiteX21" fmla="*/ 156651 w 2223324"/>
                  <a:gd name="connsiteY21" fmla="*/ 569854 h 1806359"/>
                  <a:gd name="connsiteX0" fmla="*/ 156651 w 2223584"/>
                  <a:gd name="connsiteY0" fmla="*/ 569854 h 1806359"/>
                  <a:gd name="connsiteX1" fmla="*/ 56637 w 2223584"/>
                  <a:gd name="connsiteY1" fmla="*/ 657190 h 1806359"/>
                  <a:gd name="connsiteX2" fmla="*/ 9012 w 2223584"/>
                  <a:gd name="connsiteY2" fmla="*/ 776253 h 1806359"/>
                  <a:gd name="connsiteX3" fmla="*/ 237612 w 2223584"/>
                  <a:gd name="connsiteY3" fmla="*/ 1066765 h 1806359"/>
                  <a:gd name="connsiteX4" fmla="*/ 113787 w 2223584"/>
                  <a:gd name="connsiteY4" fmla="*/ 1352515 h 1806359"/>
                  <a:gd name="connsiteX5" fmla="*/ 299525 w 2223584"/>
                  <a:gd name="connsiteY5" fmla="*/ 1547778 h 1806359"/>
                  <a:gd name="connsiteX6" fmla="*/ 651950 w 2223584"/>
                  <a:gd name="connsiteY6" fmla="*/ 1585878 h 1806359"/>
                  <a:gd name="connsiteX7" fmla="*/ 899600 w 2223584"/>
                  <a:gd name="connsiteY7" fmla="*/ 1804953 h 1806359"/>
                  <a:gd name="connsiteX8" fmla="*/ 1323462 w 2223584"/>
                  <a:gd name="connsiteY8" fmla="*/ 1466815 h 1806359"/>
                  <a:gd name="connsiteX9" fmla="*/ 1628262 w 2223584"/>
                  <a:gd name="connsiteY9" fmla="*/ 1671603 h 1806359"/>
                  <a:gd name="connsiteX10" fmla="*/ 1728275 w 2223584"/>
                  <a:gd name="connsiteY10" fmla="*/ 1466815 h 1806359"/>
                  <a:gd name="connsiteX11" fmla="*/ 2018787 w 2223584"/>
                  <a:gd name="connsiteY11" fmla="*/ 1485865 h 1806359"/>
                  <a:gd name="connsiteX12" fmla="*/ 2023550 w 2223584"/>
                  <a:gd name="connsiteY12" fmla="*/ 1262028 h 1806359"/>
                  <a:gd name="connsiteX13" fmla="*/ 2142612 w 2223584"/>
                  <a:gd name="connsiteY13" fmla="*/ 1183097 h 1806359"/>
                  <a:gd name="connsiteX14" fmla="*/ 2166425 w 2223584"/>
                  <a:gd name="connsiteY14" fmla="*/ 957228 h 1806359"/>
                  <a:gd name="connsiteX15" fmla="*/ 2218812 w 2223584"/>
                  <a:gd name="connsiteY15" fmla="*/ 814353 h 1806359"/>
                  <a:gd name="connsiteX16" fmla="*/ 2033075 w 2223584"/>
                  <a:gd name="connsiteY16" fmla="*/ 493023 h 1806359"/>
                  <a:gd name="connsiteX17" fmla="*/ 1818762 w 2223584"/>
                  <a:gd name="connsiteY17" fmla="*/ 252587 h 1806359"/>
                  <a:gd name="connsiteX18" fmla="*/ 1313937 w 2223584"/>
                  <a:gd name="connsiteY18" fmla="*/ 9490 h 1806359"/>
                  <a:gd name="connsiteX19" fmla="*/ 756725 w 2223584"/>
                  <a:gd name="connsiteY19" fmla="*/ 76585 h 1806359"/>
                  <a:gd name="connsiteX20" fmla="*/ 413824 w 2223584"/>
                  <a:gd name="connsiteY20" fmla="*/ 276401 h 1806359"/>
                  <a:gd name="connsiteX21" fmla="*/ 156651 w 2223584"/>
                  <a:gd name="connsiteY21" fmla="*/ 569854 h 1806359"/>
                  <a:gd name="connsiteX0" fmla="*/ 156651 w 2223584"/>
                  <a:gd name="connsiteY0" fmla="*/ 569854 h 1806359"/>
                  <a:gd name="connsiteX1" fmla="*/ 56637 w 2223584"/>
                  <a:gd name="connsiteY1" fmla="*/ 657190 h 1806359"/>
                  <a:gd name="connsiteX2" fmla="*/ 9012 w 2223584"/>
                  <a:gd name="connsiteY2" fmla="*/ 776253 h 1806359"/>
                  <a:gd name="connsiteX3" fmla="*/ 237612 w 2223584"/>
                  <a:gd name="connsiteY3" fmla="*/ 1066765 h 1806359"/>
                  <a:gd name="connsiteX4" fmla="*/ 113787 w 2223584"/>
                  <a:gd name="connsiteY4" fmla="*/ 1352515 h 1806359"/>
                  <a:gd name="connsiteX5" fmla="*/ 299525 w 2223584"/>
                  <a:gd name="connsiteY5" fmla="*/ 1547778 h 1806359"/>
                  <a:gd name="connsiteX6" fmla="*/ 651950 w 2223584"/>
                  <a:gd name="connsiteY6" fmla="*/ 1585878 h 1806359"/>
                  <a:gd name="connsiteX7" fmla="*/ 899600 w 2223584"/>
                  <a:gd name="connsiteY7" fmla="*/ 1804953 h 1806359"/>
                  <a:gd name="connsiteX8" fmla="*/ 1323462 w 2223584"/>
                  <a:gd name="connsiteY8" fmla="*/ 1466815 h 1806359"/>
                  <a:gd name="connsiteX9" fmla="*/ 1628262 w 2223584"/>
                  <a:gd name="connsiteY9" fmla="*/ 1671603 h 1806359"/>
                  <a:gd name="connsiteX10" fmla="*/ 1728275 w 2223584"/>
                  <a:gd name="connsiteY10" fmla="*/ 1466815 h 1806359"/>
                  <a:gd name="connsiteX11" fmla="*/ 1961637 w 2223584"/>
                  <a:gd name="connsiteY11" fmla="*/ 1525646 h 1806359"/>
                  <a:gd name="connsiteX12" fmla="*/ 2023550 w 2223584"/>
                  <a:gd name="connsiteY12" fmla="*/ 1262028 h 1806359"/>
                  <a:gd name="connsiteX13" fmla="*/ 2142612 w 2223584"/>
                  <a:gd name="connsiteY13" fmla="*/ 1183097 h 1806359"/>
                  <a:gd name="connsiteX14" fmla="*/ 2166425 w 2223584"/>
                  <a:gd name="connsiteY14" fmla="*/ 957228 h 1806359"/>
                  <a:gd name="connsiteX15" fmla="*/ 2218812 w 2223584"/>
                  <a:gd name="connsiteY15" fmla="*/ 814353 h 1806359"/>
                  <a:gd name="connsiteX16" fmla="*/ 2033075 w 2223584"/>
                  <a:gd name="connsiteY16" fmla="*/ 493023 h 1806359"/>
                  <a:gd name="connsiteX17" fmla="*/ 1818762 w 2223584"/>
                  <a:gd name="connsiteY17" fmla="*/ 252587 h 1806359"/>
                  <a:gd name="connsiteX18" fmla="*/ 1313937 w 2223584"/>
                  <a:gd name="connsiteY18" fmla="*/ 9490 h 1806359"/>
                  <a:gd name="connsiteX19" fmla="*/ 756725 w 2223584"/>
                  <a:gd name="connsiteY19" fmla="*/ 76585 h 1806359"/>
                  <a:gd name="connsiteX20" fmla="*/ 413824 w 2223584"/>
                  <a:gd name="connsiteY20" fmla="*/ 276401 h 1806359"/>
                  <a:gd name="connsiteX21" fmla="*/ 156651 w 2223584"/>
                  <a:gd name="connsiteY21" fmla="*/ 569854 h 1806359"/>
                  <a:gd name="connsiteX0" fmla="*/ 156651 w 2223584"/>
                  <a:gd name="connsiteY0" fmla="*/ 569854 h 1821197"/>
                  <a:gd name="connsiteX1" fmla="*/ 56637 w 2223584"/>
                  <a:gd name="connsiteY1" fmla="*/ 657190 h 1821197"/>
                  <a:gd name="connsiteX2" fmla="*/ 9012 w 2223584"/>
                  <a:gd name="connsiteY2" fmla="*/ 776253 h 1821197"/>
                  <a:gd name="connsiteX3" fmla="*/ 237612 w 2223584"/>
                  <a:gd name="connsiteY3" fmla="*/ 1066765 h 1821197"/>
                  <a:gd name="connsiteX4" fmla="*/ 113787 w 2223584"/>
                  <a:gd name="connsiteY4" fmla="*/ 1352515 h 1821197"/>
                  <a:gd name="connsiteX5" fmla="*/ 299525 w 2223584"/>
                  <a:gd name="connsiteY5" fmla="*/ 1547778 h 1821197"/>
                  <a:gd name="connsiteX6" fmla="*/ 651950 w 2223584"/>
                  <a:gd name="connsiteY6" fmla="*/ 1585878 h 1821197"/>
                  <a:gd name="connsiteX7" fmla="*/ 947225 w 2223584"/>
                  <a:gd name="connsiteY7" fmla="*/ 1819870 h 1821197"/>
                  <a:gd name="connsiteX8" fmla="*/ 1323462 w 2223584"/>
                  <a:gd name="connsiteY8" fmla="*/ 1466815 h 1821197"/>
                  <a:gd name="connsiteX9" fmla="*/ 1628262 w 2223584"/>
                  <a:gd name="connsiteY9" fmla="*/ 1671603 h 1821197"/>
                  <a:gd name="connsiteX10" fmla="*/ 1728275 w 2223584"/>
                  <a:gd name="connsiteY10" fmla="*/ 1466815 h 1821197"/>
                  <a:gd name="connsiteX11" fmla="*/ 1961637 w 2223584"/>
                  <a:gd name="connsiteY11" fmla="*/ 1525646 h 1821197"/>
                  <a:gd name="connsiteX12" fmla="*/ 2023550 w 2223584"/>
                  <a:gd name="connsiteY12" fmla="*/ 1262028 h 1821197"/>
                  <a:gd name="connsiteX13" fmla="*/ 2142612 w 2223584"/>
                  <a:gd name="connsiteY13" fmla="*/ 1183097 h 1821197"/>
                  <a:gd name="connsiteX14" fmla="*/ 2166425 w 2223584"/>
                  <a:gd name="connsiteY14" fmla="*/ 957228 h 1821197"/>
                  <a:gd name="connsiteX15" fmla="*/ 2218812 w 2223584"/>
                  <a:gd name="connsiteY15" fmla="*/ 814353 h 1821197"/>
                  <a:gd name="connsiteX16" fmla="*/ 2033075 w 2223584"/>
                  <a:gd name="connsiteY16" fmla="*/ 493023 h 1821197"/>
                  <a:gd name="connsiteX17" fmla="*/ 1818762 w 2223584"/>
                  <a:gd name="connsiteY17" fmla="*/ 252587 h 1821197"/>
                  <a:gd name="connsiteX18" fmla="*/ 1313937 w 2223584"/>
                  <a:gd name="connsiteY18" fmla="*/ 9490 h 1821197"/>
                  <a:gd name="connsiteX19" fmla="*/ 756725 w 2223584"/>
                  <a:gd name="connsiteY19" fmla="*/ 76585 h 1821197"/>
                  <a:gd name="connsiteX20" fmla="*/ 413824 w 2223584"/>
                  <a:gd name="connsiteY20" fmla="*/ 276401 h 1821197"/>
                  <a:gd name="connsiteX21" fmla="*/ 156651 w 2223584"/>
                  <a:gd name="connsiteY21" fmla="*/ 569854 h 1821197"/>
                  <a:gd name="connsiteX0" fmla="*/ 156651 w 2223584"/>
                  <a:gd name="connsiteY0" fmla="*/ 569854 h 1823295"/>
                  <a:gd name="connsiteX1" fmla="*/ 56637 w 2223584"/>
                  <a:gd name="connsiteY1" fmla="*/ 657190 h 1823295"/>
                  <a:gd name="connsiteX2" fmla="*/ 9012 w 2223584"/>
                  <a:gd name="connsiteY2" fmla="*/ 776253 h 1823295"/>
                  <a:gd name="connsiteX3" fmla="*/ 237612 w 2223584"/>
                  <a:gd name="connsiteY3" fmla="*/ 1066765 h 1823295"/>
                  <a:gd name="connsiteX4" fmla="*/ 113787 w 2223584"/>
                  <a:gd name="connsiteY4" fmla="*/ 1352515 h 1823295"/>
                  <a:gd name="connsiteX5" fmla="*/ 299525 w 2223584"/>
                  <a:gd name="connsiteY5" fmla="*/ 1547778 h 1823295"/>
                  <a:gd name="connsiteX6" fmla="*/ 632900 w 2223584"/>
                  <a:gd name="connsiteY6" fmla="*/ 1640576 h 1823295"/>
                  <a:gd name="connsiteX7" fmla="*/ 947225 w 2223584"/>
                  <a:gd name="connsiteY7" fmla="*/ 1819870 h 1823295"/>
                  <a:gd name="connsiteX8" fmla="*/ 1323462 w 2223584"/>
                  <a:gd name="connsiteY8" fmla="*/ 1466815 h 1823295"/>
                  <a:gd name="connsiteX9" fmla="*/ 1628262 w 2223584"/>
                  <a:gd name="connsiteY9" fmla="*/ 1671603 h 1823295"/>
                  <a:gd name="connsiteX10" fmla="*/ 1728275 w 2223584"/>
                  <a:gd name="connsiteY10" fmla="*/ 1466815 h 1823295"/>
                  <a:gd name="connsiteX11" fmla="*/ 1961637 w 2223584"/>
                  <a:gd name="connsiteY11" fmla="*/ 1525646 h 1823295"/>
                  <a:gd name="connsiteX12" fmla="*/ 2023550 w 2223584"/>
                  <a:gd name="connsiteY12" fmla="*/ 1262028 h 1823295"/>
                  <a:gd name="connsiteX13" fmla="*/ 2142612 w 2223584"/>
                  <a:gd name="connsiteY13" fmla="*/ 1183097 h 1823295"/>
                  <a:gd name="connsiteX14" fmla="*/ 2166425 w 2223584"/>
                  <a:gd name="connsiteY14" fmla="*/ 957228 h 1823295"/>
                  <a:gd name="connsiteX15" fmla="*/ 2218812 w 2223584"/>
                  <a:gd name="connsiteY15" fmla="*/ 814353 h 1823295"/>
                  <a:gd name="connsiteX16" fmla="*/ 2033075 w 2223584"/>
                  <a:gd name="connsiteY16" fmla="*/ 493023 h 1823295"/>
                  <a:gd name="connsiteX17" fmla="*/ 1818762 w 2223584"/>
                  <a:gd name="connsiteY17" fmla="*/ 252587 h 1823295"/>
                  <a:gd name="connsiteX18" fmla="*/ 1313937 w 2223584"/>
                  <a:gd name="connsiteY18" fmla="*/ 9490 h 1823295"/>
                  <a:gd name="connsiteX19" fmla="*/ 756725 w 2223584"/>
                  <a:gd name="connsiteY19" fmla="*/ 76585 h 1823295"/>
                  <a:gd name="connsiteX20" fmla="*/ 413824 w 2223584"/>
                  <a:gd name="connsiteY20" fmla="*/ 276401 h 1823295"/>
                  <a:gd name="connsiteX21" fmla="*/ 156651 w 2223584"/>
                  <a:gd name="connsiteY21" fmla="*/ 569854 h 1823295"/>
                  <a:gd name="connsiteX0" fmla="*/ 156651 w 2223584"/>
                  <a:gd name="connsiteY0" fmla="*/ 569854 h 1820150"/>
                  <a:gd name="connsiteX1" fmla="*/ 56637 w 2223584"/>
                  <a:gd name="connsiteY1" fmla="*/ 657190 h 1820150"/>
                  <a:gd name="connsiteX2" fmla="*/ 9012 w 2223584"/>
                  <a:gd name="connsiteY2" fmla="*/ 776253 h 1820150"/>
                  <a:gd name="connsiteX3" fmla="*/ 237612 w 2223584"/>
                  <a:gd name="connsiteY3" fmla="*/ 1066765 h 1820150"/>
                  <a:gd name="connsiteX4" fmla="*/ 113787 w 2223584"/>
                  <a:gd name="connsiteY4" fmla="*/ 1352515 h 1820150"/>
                  <a:gd name="connsiteX5" fmla="*/ 299525 w 2223584"/>
                  <a:gd name="connsiteY5" fmla="*/ 1547778 h 1820150"/>
                  <a:gd name="connsiteX6" fmla="*/ 632900 w 2223584"/>
                  <a:gd name="connsiteY6" fmla="*/ 1640576 h 1820150"/>
                  <a:gd name="connsiteX7" fmla="*/ 947225 w 2223584"/>
                  <a:gd name="connsiteY7" fmla="*/ 1819870 h 1820150"/>
                  <a:gd name="connsiteX8" fmla="*/ 1352037 w 2223584"/>
                  <a:gd name="connsiteY8" fmla="*/ 1596102 h 1820150"/>
                  <a:gd name="connsiteX9" fmla="*/ 1628262 w 2223584"/>
                  <a:gd name="connsiteY9" fmla="*/ 1671603 h 1820150"/>
                  <a:gd name="connsiteX10" fmla="*/ 1728275 w 2223584"/>
                  <a:gd name="connsiteY10" fmla="*/ 1466815 h 1820150"/>
                  <a:gd name="connsiteX11" fmla="*/ 1961637 w 2223584"/>
                  <a:gd name="connsiteY11" fmla="*/ 1525646 h 1820150"/>
                  <a:gd name="connsiteX12" fmla="*/ 2023550 w 2223584"/>
                  <a:gd name="connsiteY12" fmla="*/ 1262028 h 1820150"/>
                  <a:gd name="connsiteX13" fmla="*/ 2142612 w 2223584"/>
                  <a:gd name="connsiteY13" fmla="*/ 1183097 h 1820150"/>
                  <a:gd name="connsiteX14" fmla="*/ 2166425 w 2223584"/>
                  <a:gd name="connsiteY14" fmla="*/ 957228 h 1820150"/>
                  <a:gd name="connsiteX15" fmla="*/ 2218812 w 2223584"/>
                  <a:gd name="connsiteY15" fmla="*/ 814353 h 1820150"/>
                  <a:gd name="connsiteX16" fmla="*/ 2033075 w 2223584"/>
                  <a:gd name="connsiteY16" fmla="*/ 493023 h 1820150"/>
                  <a:gd name="connsiteX17" fmla="*/ 1818762 w 2223584"/>
                  <a:gd name="connsiteY17" fmla="*/ 252587 h 1820150"/>
                  <a:gd name="connsiteX18" fmla="*/ 1313937 w 2223584"/>
                  <a:gd name="connsiteY18" fmla="*/ 9490 h 1820150"/>
                  <a:gd name="connsiteX19" fmla="*/ 756725 w 2223584"/>
                  <a:gd name="connsiteY19" fmla="*/ 76585 h 1820150"/>
                  <a:gd name="connsiteX20" fmla="*/ 413824 w 2223584"/>
                  <a:gd name="connsiteY20" fmla="*/ 276401 h 1820150"/>
                  <a:gd name="connsiteX21" fmla="*/ 156651 w 2223584"/>
                  <a:gd name="connsiteY21" fmla="*/ 569854 h 1820150"/>
                  <a:gd name="connsiteX0" fmla="*/ 156651 w 2223584"/>
                  <a:gd name="connsiteY0" fmla="*/ 569854 h 1820150"/>
                  <a:gd name="connsiteX1" fmla="*/ 56637 w 2223584"/>
                  <a:gd name="connsiteY1" fmla="*/ 657190 h 1820150"/>
                  <a:gd name="connsiteX2" fmla="*/ 9012 w 2223584"/>
                  <a:gd name="connsiteY2" fmla="*/ 776253 h 1820150"/>
                  <a:gd name="connsiteX3" fmla="*/ 237612 w 2223584"/>
                  <a:gd name="connsiteY3" fmla="*/ 1066765 h 1820150"/>
                  <a:gd name="connsiteX4" fmla="*/ 113787 w 2223584"/>
                  <a:gd name="connsiteY4" fmla="*/ 1352515 h 1820150"/>
                  <a:gd name="connsiteX5" fmla="*/ 299525 w 2223584"/>
                  <a:gd name="connsiteY5" fmla="*/ 1547778 h 1820150"/>
                  <a:gd name="connsiteX6" fmla="*/ 632900 w 2223584"/>
                  <a:gd name="connsiteY6" fmla="*/ 1640576 h 1820150"/>
                  <a:gd name="connsiteX7" fmla="*/ 947225 w 2223584"/>
                  <a:gd name="connsiteY7" fmla="*/ 1819870 h 1820150"/>
                  <a:gd name="connsiteX8" fmla="*/ 1352037 w 2223584"/>
                  <a:gd name="connsiteY8" fmla="*/ 1596102 h 1820150"/>
                  <a:gd name="connsiteX9" fmla="*/ 1628262 w 2223584"/>
                  <a:gd name="connsiteY9" fmla="*/ 1671603 h 1820150"/>
                  <a:gd name="connsiteX10" fmla="*/ 1761612 w 2223584"/>
                  <a:gd name="connsiteY10" fmla="*/ 1486705 h 1820150"/>
                  <a:gd name="connsiteX11" fmla="*/ 1961637 w 2223584"/>
                  <a:gd name="connsiteY11" fmla="*/ 1525646 h 1820150"/>
                  <a:gd name="connsiteX12" fmla="*/ 2023550 w 2223584"/>
                  <a:gd name="connsiteY12" fmla="*/ 1262028 h 1820150"/>
                  <a:gd name="connsiteX13" fmla="*/ 2142612 w 2223584"/>
                  <a:gd name="connsiteY13" fmla="*/ 1183097 h 1820150"/>
                  <a:gd name="connsiteX14" fmla="*/ 2166425 w 2223584"/>
                  <a:gd name="connsiteY14" fmla="*/ 957228 h 1820150"/>
                  <a:gd name="connsiteX15" fmla="*/ 2218812 w 2223584"/>
                  <a:gd name="connsiteY15" fmla="*/ 814353 h 1820150"/>
                  <a:gd name="connsiteX16" fmla="*/ 2033075 w 2223584"/>
                  <a:gd name="connsiteY16" fmla="*/ 493023 h 1820150"/>
                  <a:gd name="connsiteX17" fmla="*/ 1818762 w 2223584"/>
                  <a:gd name="connsiteY17" fmla="*/ 252587 h 1820150"/>
                  <a:gd name="connsiteX18" fmla="*/ 1313937 w 2223584"/>
                  <a:gd name="connsiteY18" fmla="*/ 9490 h 1820150"/>
                  <a:gd name="connsiteX19" fmla="*/ 756725 w 2223584"/>
                  <a:gd name="connsiteY19" fmla="*/ 76585 h 1820150"/>
                  <a:gd name="connsiteX20" fmla="*/ 413824 w 2223584"/>
                  <a:gd name="connsiteY20" fmla="*/ 276401 h 1820150"/>
                  <a:gd name="connsiteX21" fmla="*/ 156651 w 2223584"/>
                  <a:gd name="connsiteY21" fmla="*/ 569854 h 1820150"/>
                  <a:gd name="connsiteX0" fmla="*/ 156651 w 2223584"/>
                  <a:gd name="connsiteY0" fmla="*/ 569854 h 1820150"/>
                  <a:gd name="connsiteX1" fmla="*/ 56637 w 2223584"/>
                  <a:gd name="connsiteY1" fmla="*/ 657190 h 1820150"/>
                  <a:gd name="connsiteX2" fmla="*/ 9012 w 2223584"/>
                  <a:gd name="connsiteY2" fmla="*/ 776253 h 1820150"/>
                  <a:gd name="connsiteX3" fmla="*/ 237612 w 2223584"/>
                  <a:gd name="connsiteY3" fmla="*/ 1066765 h 1820150"/>
                  <a:gd name="connsiteX4" fmla="*/ 113787 w 2223584"/>
                  <a:gd name="connsiteY4" fmla="*/ 1352515 h 1820150"/>
                  <a:gd name="connsiteX5" fmla="*/ 299525 w 2223584"/>
                  <a:gd name="connsiteY5" fmla="*/ 1547778 h 1820150"/>
                  <a:gd name="connsiteX6" fmla="*/ 632900 w 2223584"/>
                  <a:gd name="connsiteY6" fmla="*/ 1640576 h 1820150"/>
                  <a:gd name="connsiteX7" fmla="*/ 947225 w 2223584"/>
                  <a:gd name="connsiteY7" fmla="*/ 1819870 h 1820150"/>
                  <a:gd name="connsiteX8" fmla="*/ 1352037 w 2223584"/>
                  <a:gd name="connsiteY8" fmla="*/ 1596102 h 1820150"/>
                  <a:gd name="connsiteX9" fmla="*/ 1628262 w 2223584"/>
                  <a:gd name="connsiteY9" fmla="*/ 1671603 h 1820150"/>
                  <a:gd name="connsiteX10" fmla="*/ 1761612 w 2223584"/>
                  <a:gd name="connsiteY10" fmla="*/ 1486705 h 1820150"/>
                  <a:gd name="connsiteX11" fmla="*/ 1961637 w 2223584"/>
                  <a:gd name="connsiteY11" fmla="*/ 1525646 h 1820150"/>
                  <a:gd name="connsiteX12" fmla="*/ 2023550 w 2223584"/>
                  <a:gd name="connsiteY12" fmla="*/ 1262028 h 1820150"/>
                  <a:gd name="connsiteX13" fmla="*/ 2142612 w 2223584"/>
                  <a:gd name="connsiteY13" fmla="*/ 1183097 h 1820150"/>
                  <a:gd name="connsiteX14" fmla="*/ 2166425 w 2223584"/>
                  <a:gd name="connsiteY14" fmla="*/ 957228 h 1820150"/>
                  <a:gd name="connsiteX15" fmla="*/ 2218812 w 2223584"/>
                  <a:gd name="connsiteY15" fmla="*/ 814353 h 1820150"/>
                  <a:gd name="connsiteX16" fmla="*/ 2033075 w 2223584"/>
                  <a:gd name="connsiteY16" fmla="*/ 493023 h 1820150"/>
                  <a:gd name="connsiteX17" fmla="*/ 1818762 w 2223584"/>
                  <a:gd name="connsiteY17" fmla="*/ 252587 h 1820150"/>
                  <a:gd name="connsiteX18" fmla="*/ 1313937 w 2223584"/>
                  <a:gd name="connsiteY18" fmla="*/ 9490 h 1820150"/>
                  <a:gd name="connsiteX19" fmla="*/ 756725 w 2223584"/>
                  <a:gd name="connsiteY19" fmla="*/ 76585 h 1820150"/>
                  <a:gd name="connsiteX20" fmla="*/ 413824 w 2223584"/>
                  <a:gd name="connsiteY20" fmla="*/ 276401 h 1820150"/>
                  <a:gd name="connsiteX21" fmla="*/ 156651 w 2223584"/>
                  <a:gd name="connsiteY21" fmla="*/ 569854 h 1820150"/>
                  <a:gd name="connsiteX0" fmla="*/ 156651 w 2223584"/>
                  <a:gd name="connsiteY0" fmla="*/ 572911 h 1823207"/>
                  <a:gd name="connsiteX1" fmla="*/ 56637 w 2223584"/>
                  <a:gd name="connsiteY1" fmla="*/ 660247 h 1823207"/>
                  <a:gd name="connsiteX2" fmla="*/ 9012 w 2223584"/>
                  <a:gd name="connsiteY2" fmla="*/ 779310 h 1823207"/>
                  <a:gd name="connsiteX3" fmla="*/ 237612 w 2223584"/>
                  <a:gd name="connsiteY3" fmla="*/ 1069822 h 1823207"/>
                  <a:gd name="connsiteX4" fmla="*/ 113787 w 2223584"/>
                  <a:gd name="connsiteY4" fmla="*/ 1355572 h 1823207"/>
                  <a:gd name="connsiteX5" fmla="*/ 299525 w 2223584"/>
                  <a:gd name="connsiteY5" fmla="*/ 1550835 h 1823207"/>
                  <a:gd name="connsiteX6" fmla="*/ 632900 w 2223584"/>
                  <a:gd name="connsiteY6" fmla="*/ 1643633 h 1823207"/>
                  <a:gd name="connsiteX7" fmla="*/ 947225 w 2223584"/>
                  <a:gd name="connsiteY7" fmla="*/ 1822927 h 1823207"/>
                  <a:gd name="connsiteX8" fmla="*/ 1352037 w 2223584"/>
                  <a:gd name="connsiteY8" fmla="*/ 1599159 h 1823207"/>
                  <a:gd name="connsiteX9" fmla="*/ 1628262 w 2223584"/>
                  <a:gd name="connsiteY9" fmla="*/ 1674660 h 1823207"/>
                  <a:gd name="connsiteX10" fmla="*/ 1761612 w 2223584"/>
                  <a:gd name="connsiteY10" fmla="*/ 1489762 h 1823207"/>
                  <a:gd name="connsiteX11" fmla="*/ 1961637 w 2223584"/>
                  <a:gd name="connsiteY11" fmla="*/ 1528703 h 1823207"/>
                  <a:gd name="connsiteX12" fmla="*/ 2023550 w 2223584"/>
                  <a:gd name="connsiteY12" fmla="*/ 1265085 h 1823207"/>
                  <a:gd name="connsiteX13" fmla="*/ 2142612 w 2223584"/>
                  <a:gd name="connsiteY13" fmla="*/ 1186154 h 1823207"/>
                  <a:gd name="connsiteX14" fmla="*/ 2166425 w 2223584"/>
                  <a:gd name="connsiteY14" fmla="*/ 960285 h 1823207"/>
                  <a:gd name="connsiteX15" fmla="*/ 2218812 w 2223584"/>
                  <a:gd name="connsiteY15" fmla="*/ 817410 h 1823207"/>
                  <a:gd name="connsiteX16" fmla="*/ 2033075 w 2223584"/>
                  <a:gd name="connsiteY16" fmla="*/ 496080 h 1823207"/>
                  <a:gd name="connsiteX17" fmla="*/ 1818762 w 2223584"/>
                  <a:gd name="connsiteY17" fmla="*/ 300396 h 1823207"/>
                  <a:gd name="connsiteX18" fmla="*/ 1313937 w 2223584"/>
                  <a:gd name="connsiteY18" fmla="*/ 12547 h 1823207"/>
                  <a:gd name="connsiteX19" fmla="*/ 756725 w 2223584"/>
                  <a:gd name="connsiteY19" fmla="*/ 79642 h 1823207"/>
                  <a:gd name="connsiteX20" fmla="*/ 413824 w 2223584"/>
                  <a:gd name="connsiteY20" fmla="*/ 279458 h 1823207"/>
                  <a:gd name="connsiteX21" fmla="*/ 156651 w 2223584"/>
                  <a:gd name="connsiteY21" fmla="*/ 572911 h 1823207"/>
                  <a:gd name="connsiteX0" fmla="*/ 156651 w 2223584"/>
                  <a:gd name="connsiteY0" fmla="*/ 556556 h 1806852"/>
                  <a:gd name="connsiteX1" fmla="*/ 56637 w 2223584"/>
                  <a:gd name="connsiteY1" fmla="*/ 643892 h 1806852"/>
                  <a:gd name="connsiteX2" fmla="*/ 9012 w 2223584"/>
                  <a:gd name="connsiteY2" fmla="*/ 762955 h 1806852"/>
                  <a:gd name="connsiteX3" fmla="*/ 237612 w 2223584"/>
                  <a:gd name="connsiteY3" fmla="*/ 1053467 h 1806852"/>
                  <a:gd name="connsiteX4" fmla="*/ 113787 w 2223584"/>
                  <a:gd name="connsiteY4" fmla="*/ 1339217 h 1806852"/>
                  <a:gd name="connsiteX5" fmla="*/ 299525 w 2223584"/>
                  <a:gd name="connsiteY5" fmla="*/ 1534480 h 1806852"/>
                  <a:gd name="connsiteX6" fmla="*/ 632900 w 2223584"/>
                  <a:gd name="connsiteY6" fmla="*/ 1627278 h 1806852"/>
                  <a:gd name="connsiteX7" fmla="*/ 947225 w 2223584"/>
                  <a:gd name="connsiteY7" fmla="*/ 1806572 h 1806852"/>
                  <a:gd name="connsiteX8" fmla="*/ 1352037 w 2223584"/>
                  <a:gd name="connsiteY8" fmla="*/ 1582804 h 1806852"/>
                  <a:gd name="connsiteX9" fmla="*/ 1628262 w 2223584"/>
                  <a:gd name="connsiteY9" fmla="*/ 1658305 h 1806852"/>
                  <a:gd name="connsiteX10" fmla="*/ 1761612 w 2223584"/>
                  <a:gd name="connsiteY10" fmla="*/ 1473407 h 1806852"/>
                  <a:gd name="connsiteX11" fmla="*/ 1961637 w 2223584"/>
                  <a:gd name="connsiteY11" fmla="*/ 1512348 h 1806852"/>
                  <a:gd name="connsiteX12" fmla="*/ 2023550 w 2223584"/>
                  <a:gd name="connsiteY12" fmla="*/ 1248730 h 1806852"/>
                  <a:gd name="connsiteX13" fmla="*/ 2142612 w 2223584"/>
                  <a:gd name="connsiteY13" fmla="*/ 1169799 h 1806852"/>
                  <a:gd name="connsiteX14" fmla="*/ 2166425 w 2223584"/>
                  <a:gd name="connsiteY14" fmla="*/ 943930 h 1806852"/>
                  <a:gd name="connsiteX15" fmla="*/ 2218812 w 2223584"/>
                  <a:gd name="connsiteY15" fmla="*/ 801055 h 1806852"/>
                  <a:gd name="connsiteX16" fmla="*/ 2033075 w 2223584"/>
                  <a:gd name="connsiteY16" fmla="*/ 479725 h 1806852"/>
                  <a:gd name="connsiteX17" fmla="*/ 1818762 w 2223584"/>
                  <a:gd name="connsiteY17" fmla="*/ 284041 h 1806852"/>
                  <a:gd name="connsiteX18" fmla="*/ 1323462 w 2223584"/>
                  <a:gd name="connsiteY18" fmla="*/ 16082 h 1806852"/>
                  <a:gd name="connsiteX19" fmla="*/ 756725 w 2223584"/>
                  <a:gd name="connsiteY19" fmla="*/ 63287 h 1806852"/>
                  <a:gd name="connsiteX20" fmla="*/ 413824 w 2223584"/>
                  <a:gd name="connsiteY20" fmla="*/ 263103 h 1806852"/>
                  <a:gd name="connsiteX21" fmla="*/ 156651 w 2223584"/>
                  <a:gd name="connsiteY21" fmla="*/ 556556 h 1806852"/>
                  <a:gd name="connsiteX0" fmla="*/ 147684 w 2214617"/>
                  <a:gd name="connsiteY0" fmla="*/ 556556 h 1806852"/>
                  <a:gd name="connsiteX1" fmla="*/ 47670 w 2214617"/>
                  <a:gd name="connsiteY1" fmla="*/ 643892 h 1806852"/>
                  <a:gd name="connsiteX2" fmla="*/ 45 w 2214617"/>
                  <a:gd name="connsiteY2" fmla="*/ 762955 h 1806852"/>
                  <a:gd name="connsiteX3" fmla="*/ 40379 w 2214617"/>
                  <a:gd name="connsiteY3" fmla="*/ 1017727 h 1806852"/>
                  <a:gd name="connsiteX4" fmla="*/ 104820 w 2214617"/>
                  <a:gd name="connsiteY4" fmla="*/ 1339217 h 1806852"/>
                  <a:gd name="connsiteX5" fmla="*/ 290558 w 2214617"/>
                  <a:gd name="connsiteY5" fmla="*/ 1534480 h 1806852"/>
                  <a:gd name="connsiteX6" fmla="*/ 623933 w 2214617"/>
                  <a:gd name="connsiteY6" fmla="*/ 1627278 h 1806852"/>
                  <a:gd name="connsiteX7" fmla="*/ 938258 w 2214617"/>
                  <a:gd name="connsiteY7" fmla="*/ 1806572 h 1806852"/>
                  <a:gd name="connsiteX8" fmla="*/ 1343070 w 2214617"/>
                  <a:gd name="connsiteY8" fmla="*/ 1582804 h 1806852"/>
                  <a:gd name="connsiteX9" fmla="*/ 1619295 w 2214617"/>
                  <a:gd name="connsiteY9" fmla="*/ 1658305 h 1806852"/>
                  <a:gd name="connsiteX10" fmla="*/ 1752645 w 2214617"/>
                  <a:gd name="connsiteY10" fmla="*/ 1473407 h 1806852"/>
                  <a:gd name="connsiteX11" fmla="*/ 1952670 w 2214617"/>
                  <a:gd name="connsiteY11" fmla="*/ 1512348 h 1806852"/>
                  <a:gd name="connsiteX12" fmla="*/ 2014583 w 2214617"/>
                  <a:gd name="connsiteY12" fmla="*/ 1248730 h 1806852"/>
                  <a:gd name="connsiteX13" fmla="*/ 2133645 w 2214617"/>
                  <a:gd name="connsiteY13" fmla="*/ 1169799 h 1806852"/>
                  <a:gd name="connsiteX14" fmla="*/ 2157458 w 2214617"/>
                  <a:gd name="connsiteY14" fmla="*/ 943930 h 1806852"/>
                  <a:gd name="connsiteX15" fmla="*/ 2209845 w 2214617"/>
                  <a:gd name="connsiteY15" fmla="*/ 801055 h 1806852"/>
                  <a:gd name="connsiteX16" fmla="*/ 2024108 w 2214617"/>
                  <a:gd name="connsiteY16" fmla="*/ 479725 h 1806852"/>
                  <a:gd name="connsiteX17" fmla="*/ 1809795 w 2214617"/>
                  <a:gd name="connsiteY17" fmla="*/ 284041 h 1806852"/>
                  <a:gd name="connsiteX18" fmla="*/ 1314495 w 2214617"/>
                  <a:gd name="connsiteY18" fmla="*/ 16082 h 1806852"/>
                  <a:gd name="connsiteX19" fmla="*/ 747758 w 2214617"/>
                  <a:gd name="connsiteY19" fmla="*/ 63287 h 1806852"/>
                  <a:gd name="connsiteX20" fmla="*/ 404857 w 2214617"/>
                  <a:gd name="connsiteY20" fmla="*/ 263103 h 1806852"/>
                  <a:gd name="connsiteX21" fmla="*/ 147684 w 2214617"/>
                  <a:gd name="connsiteY21" fmla="*/ 556556 h 1806852"/>
                  <a:gd name="connsiteX0" fmla="*/ 244670 w 2214617"/>
                  <a:gd name="connsiteY0" fmla="*/ 419553 h 1806852"/>
                  <a:gd name="connsiteX1" fmla="*/ 47670 w 2214617"/>
                  <a:gd name="connsiteY1" fmla="*/ 643892 h 1806852"/>
                  <a:gd name="connsiteX2" fmla="*/ 45 w 2214617"/>
                  <a:gd name="connsiteY2" fmla="*/ 762955 h 1806852"/>
                  <a:gd name="connsiteX3" fmla="*/ 40379 w 2214617"/>
                  <a:gd name="connsiteY3" fmla="*/ 1017727 h 1806852"/>
                  <a:gd name="connsiteX4" fmla="*/ 104820 w 2214617"/>
                  <a:gd name="connsiteY4" fmla="*/ 1339217 h 1806852"/>
                  <a:gd name="connsiteX5" fmla="*/ 290558 w 2214617"/>
                  <a:gd name="connsiteY5" fmla="*/ 1534480 h 1806852"/>
                  <a:gd name="connsiteX6" fmla="*/ 623933 w 2214617"/>
                  <a:gd name="connsiteY6" fmla="*/ 1627278 h 1806852"/>
                  <a:gd name="connsiteX7" fmla="*/ 938258 w 2214617"/>
                  <a:gd name="connsiteY7" fmla="*/ 1806572 h 1806852"/>
                  <a:gd name="connsiteX8" fmla="*/ 1343070 w 2214617"/>
                  <a:gd name="connsiteY8" fmla="*/ 1582804 h 1806852"/>
                  <a:gd name="connsiteX9" fmla="*/ 1619295 w 2214617"/>
                  <a:gd name="connsiteY9" fmla="*/ 1658305 h 1806852"/>
                  <a:gd name="connsiteX10" fmla="*/ 1752645 w 2214617"/>
                  <a:gd name="connsiteY10" fmla="*/ 1473407 h 1806852"/>
                  <a:gd name="connsiteX11" fmla="*/ 1952670 w 2214617"/>
                  <a:gd name="connsiteY11" fmla="*/ 1512348 h 1806852"/>
                  <a:gd name="connsiteX12" fmla="*/ 2014583 w 2214617"/>
                  <a:gd name="connsiteY12" fmla="*/ 1248730 h 1806852"/>
                  <a:gd name="connsiteX13" fmla="*/ 2133645 w 2214617"/>
                  <a:gd name="connsiteY13" fmla="*/ 1169799 h 1806852"/>
                  <a:gd name="connsiteX14" fmla="*/ 2157458 w 2214617"/>
                  <a:gd name="connsiteY14" fmla="*/ 943930 h 1806852"/>
                  <a:gd name="connsiteX15" fmla="*/ 2209845 w 2214617"/>
                  <a:gd name="connsiteY15" fmla="*/ 801055 h 1806852"/>
                  <a:gd name="connsiteX16" fmla="*/ 2024108 w 2214617"/>
                  <a:gd name="connsiteY16" fmla="*/ 479725 h 1806852"/>
                  <a:gd name="connsiteX17" fmla="*/ 1809795 w 2214617"/>
                  <a:gd name="connsiteY17" fmla="*/ 284041 h 1806852"/>
                  <a:gd name="connsiteX18" fmla="*/ 1314495 w 2214617"/>
                  <a:gd name="connsiteY18" fmla="*/ 16082 h 1806852"/>
                  <a:gd name="connsiteX19" fmla="*/ 747758 w 2214617"/>
                  <a:gd name="connsiteY19" fmla="*/ 63287 h 1806852"/>
                  <a:gd name="connsiteX20" fmla="*/ 404857 w 2214617"/>
                  <a:gd name="connsiteY20" fmla="*/ 263103 h 1806852"/>
                  <a:gd name="connsiteX21" fmla="*/ 244670 w 2214617"/>
                  <a:gd name="connsiteY21" fmla="*/ 419553 h 1806852"/>
                  <a:gd name="connsiteX0" fmla="*/ 244670 w 2214617"/>
                  <a:gd name="connsiteY0" fmla="*/ 419553 h 1806852"/>
                  <a:gd name="connsiteX1" fmla="*/ 47670 w 2214617"/>
                  <a:gd name="connsiteY1" fmla="*/ 643892 h 1806852"/>
                  <a:gd name="connsiteX2" fmla="*/ 45 w 2214617"/>
                  <a:gd name="connsiteY2" fmla="*/ 762955 h 1806852"/>
                  <a:gd name="connsiteX3" fmla="*/ 40379 w 2214617"/>
                  <a:gd name="connsiteY3" fmla="*/ 1017727 h 1806852"/>
                  <a:gd name="connsiteX4" fmla="*/ 104820 w 2214617"/>
                  <a:gd name="connsiteY4" fmla="*/ 1339217 h 1806852"/>
                  <a:gd name="connsiteX5" fmla="*/ 290558 w 2214617"/>
                  <a:gd name="connsiteY5" fmla="*/ 1534480 h 1806852"/>
                  <a:gd name="connsiteX6" fmla="*/ 623933 w 2214617"/>
                  <a:gd name="connsiteY6" fmla="*/ 1627278 h 1806852"/>
                  <a:gd name="connsiteX7" fmla="*/ 938258 w 2214617"/>
                  <a:gd name="connsiteY7" fmla="*/ 1806572 h 1806852"/>
                  <a:gd name="connsiteX8" fmla="*/ 1343070 w 2214617"/>
                  <a:gd name="connsiteY8" fmla="*/ 1582804 h 1806852"/>
                  <a:gd name="connsiteX9" fmla="*/ 1619295 w 2214617"/>
                  <a:gd name="connsiteY9" fmla="*/ 1658305 h 1806852"/>
                  <a:gd name="connsiteX10" fmla="*/ 1752645 w 2214617"/>
                  <a:gd name="connsiteY10" fmla="*/ 1473407 h 1806852"/>
                  <a:gd name="connsiteX11" fmla="*/ 1952670 w 2214617"/>
                  <a:gd name="connsiteY11" fmla="*/ 1512348 h 1806852"/>
                  <a:gd name="connsiteX12" fmla="*/ 2014583 w 2214617"/>
                  <a:gd name="connsiteY12" fmla="*/ 1248730 h 1806852"/>
                  <a:gd name="connsiteX13" fmla="*/ 2133645 w 2214617"/>
                  <a:gd name="connsiteY13" fmla="*/ 1169799 h 1806852"/>
                  <a:gd name="connsiteX14" fmla="*/ 2157458 w 2214617"/>
                  <a:gd name="connsiteY14" fmla="*/ 943930 h 1806852"/>
                  <a:gd name="connsiteX15" fmla="*/ 2209845 w 2214617"/>
                  <a:gd name="connsiteY15" fmla="*/ 801055 h 1806852"/>
                  <a:gd name="connsiteX16" fmla="*/ 2024108 w 2214617"/>
                  <a:gd name="connsiteY16" fmla="*/ 479725 h 1806852"/>
                  <a:gd name="connsiteX17" fmla="*/ 1809795 w 2214617"/>
                  <a:gd name="connsiteY17" fmla="*/ 284041 h 1806852"/>
                  <a:gd name="connsiteX18" fmla="*/ 1314495 w 2214617"/>
                  <a:gd name="connsiteY18" fmla="*/ 16082 h 1806852"/>
                  <a:gd name="connsiteX19" fmla="*/ 747758 w 2214617"/>
                  <a:gd name="connsiteY19" fmla="*/ 63287 h 1806852"/>
                  <a:gd name="connsiteX20" fmla="*/ 404857 w 2214617"/>
                  <a:gd name="connsiteY20" fmla="*/ 263103 h 1806852"/>
                  <a:gd name="connsiteX21" fmla="*/ 244670 w 2214617"/>
                  <a:gd name="connsiteY21" fmla="*/ 419553 h 1806852"/>
                  <a:gd name="connsiteX0" fmla="*/ 244670 w 2214617"/>
                  <a:gd name="connsiteY0" fmla="*/ 419553 h 1813906"/>
                  <a:gd name="connsiteX1" fmla="*/ 47670 w 2214617"/>
                  <a:gd name="connsiteY1" fmla="*/ 643892 h 1813906"/>
                  <a:gd name="connsiteX2" fmla="*/ 45 w 2214617"/>
                  <a:gd name="connsiteY2" fmla="*/ 762955 h 1813906"/>
                  <a:gd name="connsiteX3" fmla="*/ 40379 w 2214617"/>
                  <a:gd name="connsiteY3" fmla="*/ 1017727 h 1813906"/>
                  <a:gd name="connsiteX4" fmla="*/ 104820 w 2214617"/>
                  <a:gd name="connsiteY4" fmla="*/ 1339217 h 1813906"/>
                  <a:gd name="connsiteX5" fmla="*/ 290558 w 2214617"/>
                  <a:gd name="connsiteY5" fmla="*/ 1534480 h 1813906"/>
                  <a:gd name="connsiteX6" fmla="*/ 623933 w 2214617"/>
                  <a:gd name="connsiteY6" fmla="*/ 1627278 h 1813906"/>
                  <a:gd name="connsiteX7" fmla="*/ 938258 w 2214617"/>
                  <a:gd name="connsiteY7" fmla="*/ 1806572 h 1813906"/>
                  <a:gd name="connsiteX8" fmla="*/ 1400120 w 2214617"/>
                  <a:gd name="connsiteY8" fmla="*/ 1767459 h 1813906"/>
                  <a:gd name="connsiteX9" fmla="*/ 1619295 w 2214617"/>
                  <a:gd name="connsiteY9" fmla="*/ 1658305 h 1813906"/>
                  <a:gd name="connsiteX10" fmla="*/ 1752645 w 2214617"/>
                  <a:gd name="connsiteY10" fmla="*/ 1473407 h 1813906"/>
                  <a:gd name="connsiteX11" fmla="*/ 1952670 w 2214617"/>
                  <a:gd name="connsiteY11" fmla="*/ 1512348 h 1813906"/>
                  <a:gd name="connsiteX12" fmla="*/ 2014583 w 2214617"/>
                  <a:gd name="connsiteY12" fmla="*/ 1248730 h 1813906"/>
                  <a:gd name="connsiteX13" fmla="*/ 2133645 w 2214617"/>
                  <a:gd name="connsiteY13" fmla="*/ 1169799 h 1813906"/>
                  <a:gd name="connsiteX14" fmla="*/ 2157458 w 2214617"/>
                  <a:gd name="connsiteY14" fmla="*/ 943930 h 1813906"/>
                  <a:gd name="connsiteX15" fmla="*/ 2209845 w 2214617"/>
                  <a:gd name="connsiteY15" fmla="*/ 801055 h 1813906"/>
                  <a:gd name="connsiteX16" fmla="*/ 2024108 w 2214617"/>
                  <a:gd name="connsiteY16" fmla="*/ 479725 h 1813906"/>
                  <a:gd name="connsiteX17" fmla="*/ 1809795 w 2214617"/>
                  <a:gd name="connsiteY17" fmla="*/ 284041 h 1813906"/>
                  <a:gd name="connsiteX18" fmla="*/ 1314495 w 2214617"/>
                  <a:gd name="connsiteY18" fmla="*/ 16082 h 1813906"/>
                  <a:gd name="connsiteX19" fmla="*/ 747758 w 2214617"/>
                  <a:gd name="connsiteY19" fmla="*/ 63287 h 1813906"/>
                  <a:gd name="connsiteX20" fmla="*/ 404857 w 2214617"/>
                  <a:gd name="connsiteY20" fmla="*/ 263103 h 1813906"/>
                  <a:gd name="connsiteX21" fmla="*/ 244670 w 2214617"/>
                  <a:gd name="connsiteY21" fmla="*/ 419553 h 1813906"/>
                  <a:gd name="connsiteX0" fmla="*/ 244670 w 2214617"/>
                  <a:gd name="connsiteY0" fmla="*/ 419553 h 1813906"/>
                  <a:gd name="connsiteX1" fmla="*/ 47670 w 2214617"/>
                  <a:gd name="connsiteY1" fmla="*/ 643892 h 1813906"/>
                  <a:gd name="connsiteX2" fmla="*/ 45 w 2214617"/>
                  <a:gd name="connsiteY2" fmla="*/ 762955 h 1813906"/>
                  <a:gd name="connsiteX3" fmla="*/ 40379 w 2214617"/>
                  <a:gd name="connsiteY3" fmla="*/ 1017727 h 1813906"/>
                  <a:gd name="connsiteX4" fmla="*/ 104820 w 2214617"/>
                  <a:gd name="connsiteY4" fmla="*/ 1339217 h 1813906"/>
                  <a:gd name="connsiteX5" fmla="*/ 290558 w 2214617"/>
                  <a:gd name="connsiteY5" fmla="*/ 1534480 h 1813906"/>
                  <a:gd name="connsiteX6" fmla="*/ 623933 w 2214617"/>
                  <a:gd name="connsiteY6" fmla="*/ 1627278 h 1813906"/>
                  <a:gd name="connsiteX7" fmla="*/ 938258 w 2214617"/>
                  <a:gd name="connsiteY7" fmla="*/ 1806572 h 1813906"/>
                  <a:gd name="connsiteX8" fmla="*/ 1400120 w 2214617"/>
                  <a:gd name="connsiteY8" fmla="*/ 1767459 h 1813906"/>
                  <a:gd name="connsiteX9" fmla="*/ 1619295 w 2214617"/>
                  <a:gd name="connsiteY9" fmla="*/ 1658305 h 1813906"/>
                  <a:gd name="connsiteX10" fmla="*/ 1809695 w 2214617"/>
                  <a:gd name="connsiteY10" fmla="*/ 1535951 h 1813906"/>
                  <a:gd name="connsiteX11" fmla="*/ 1952670 w 2214617"/>
                  <a:gd name="connsiteY11" fmla="*/ 1512348 h 1813906"/>
                  <a:gd name="connsiteX12" fmla="*/ 2014583 w 2214617"/>
                  <a:gd name="connsiteY12" fmla="*/ 1248730 h 1813906"/>
                  <a:gd name="connsiteX13" fmla="*/ 2133645 w 2214617"/>
                  <a:gd name="connsiteY13" fmla="*/ 1169799 h 1813906"/>
                  <a:gd name="connsiteX14" fmla="*/ 2157458 w 2214617"/>
                  <a:gd name="connsiteY14" fmla="*/ 943930 h 1813906"/>
                  <a:gd name="connsiteX15" fmla="*/ 2209845 w 2214617"/>
                  <a:gd name="connsiteY15" fmla="*/ 801055 h 1813906"/>
                  <a:gd name="connsiteX16" fmla="*/ 2024108 w 2214617"/>
                  <a:gd name="connsiteY16" fmla="*/ 479725 h 1813906"/>
                  <a:gd name="connsiteX17" fmla="*/ 1809795 w 2214617"/>
                  <a:gd name="connsiteY17" fmla="*/ 284041 h 1813906"/>
                  <a:gd name="connsiteX18" fmla="*/ 1314495 w 2214617"/>
                  <a:gd name="connsiteY18" fmla="*/ 16082 h 1813906"/>
                  <a:gd name="connsiteX19" fmla="*/ 747758 w 2214617"/>
                  <a:gd name="connsiteY19" fmla="*/ 63287 h 1813906"/>
                  <a:gd name="connsiteX20" fmla="*/ 404857 w 2214617"/>
                  <a:gd name="connsiteY20" fmla="*/ 263103 h 1813906"/>
                  <a:gd name="connsiteX21" fmla="*/ 244670 w 2214617"/>
                  <a:gd name="connsiteY21" fmla="*/ 419553 h 1813906"/>
                  <a:gd name="connsiteX0" fmla="*/ 244670 w 2214617"/>
                  <a:gd name="connsiteY0" fmla="*/ 419553 h 1813906"/>
                  <a:gd name="connsiteX1" fmla="*/ 47670 w 2214617"/>
                  <a:gd name="connsiteY1" fmla="*/ 643892 h 1813906"/>
                  <a:gd name="connsiteX2" fmla="*/ 45 w 2214617"/>
                  <a:gd name="connsiteY2" fmla="*/ 762955 h 1813906"/>
                  <a:gd name="connsiteX3" fmla="*/ 40379 w 2214617"/>
                  <a:gd name="connsiteY3" fmla="*/ 1017727 h 1813906"/>
                  <a:gd name="connsiteX4" fmla="*/ 104820 w 2214617"/>
                  <a:gd name="connsiteY4" fmla="*/ 1339217 h 1813906"/>
                  <a:gd name="connsiteX5" fmla="*/ 290558 w 2214617"/>
                  <a:gd name="connsiteY5" fmla="*/ 1534480 h 1813906"/>
                  <a:gd name="connsiteX6" fmla="*/ 623933 w 2214617"/>
                  <a:gd name="connsiteY6" fmla="*/ 1627278 h 1813906"/>
                  <a:gd name="connsiteX7" fmla="*/ 938258 w 2214617"/>
                  <a:gd name="connsiteY7" fmla="*/ 1806572 h 1813906"/>
                  <a:gd name="connsiteX8" fmla="*/ 1400120 w 2214617"/>
                  <a:gd name="connsiteY8" fmla="*/ 1767459 h 1813906"/>
                  <a:gd name="connsiteX9" fmla="*/ 1619295 w 2214617"/>
                  <a:gd name="connsiteY9" fmla="*/ 1658305 h 1813906"/>
                  <a:gd name="connsiteX10" fmla="*/ 1809695 w 2214617"/>
                  <a:gd name="connsiteY10" fmla="*/ 1535951 h 1813906"/>
                  <a:gd name="connsiteX11" fmla="*/ 1952670 w 2214617"/>
                  <a:gd name="connsiteY11" fmla="*/ 1512348 h 1813906"/>
                  <a:gd name="connsiteX12" fmla="*/ 2083043 w 2214617"/>
                  <a:gd name="connsiteY12" fmla="*/ 1296383 h 1813906"/>
                  <a:gd name="connsiteX13" fmla="*/ 2133645 w 2214617"/>
                  <a:gd name="connsiteY13" fmla="*/ 1169799 h 1813906"/>
                  <a:gd name="connsiteX14" fmla="*/ 2157458 w 2214617"/>
                  <a:gd name="connsiteY14" fmla="*/ 943930 h 1813906"/>
                  <a:gd name="connsiteX15" fmla="*/ 2209845 w 2214617"/>
                  <a:gd name="connsiteY15" fmla="*/ 801055 h 1813906"/>
                  <a:gd name="connsiteX16" fmla="*/ 2024108 w 2214617"/>
                  <a:gd name="connsiteY16" fmla="*/ 479725 h 1813906"/>
                  <a:gd name="connsiteX17" fmla="*/ 1809795 w 2214617"/>
                  <a:gd name="connsiteY17" fmla="*/ 284041 h 1813906"/>
                  <a:gd name="connsiteX18" fmla="*/ 1314495 w 2214617"/>
                  <a:gd name="connsiteY18" fmla="*/ 16082 h 1813906"/>
                  <a:gd name="connsiteX19" fmla="*/ 747758 w 2214617"/>
                  <a:gd name="connsiteY19" fmla="*/ 63287 h 1813906"/>
                  <a:gd name="connsiteX20" fmla="*/ 404857 w 2214617"/>
                  <a:gd name="connsiteY20" fmla="*/ 263103 h 1813906"/>
                  <a:gd name="connsiteX21" fmla="*/ 244670 w 2214617"/>
                  <a:gd name="connsiteY21" fmla="*/ 419553 h 1813906"/>
                  <a:gd name="connsiteX0" fmla="*/ 244670 w 2214617"/>
                  <a:gd name="connsiteY0" fmla="*/ 419553 h 1813906"/>
                  <a:gd name="connsiteX1" fmla="*/ 47670 w 2214617"/>
                  <a:gd name="connsiteY1" fmla="*/ 643892 h 1813906"/>
                  <a:gd name="connsiteX2" fmla="*/ 45 w 2214617"/>
                  <a:gd name="connsiteY2" fmla="*/ 762955 h 1813906"/>
                  <a:gd name="connsiteX3" fmla="*/ 40379 w 2214617"/>
                  <a:gd name="connsiteY3" fmla="*/ 1017727 h 1813906"/>
                  <a:gd name="connsiteX4" fmla="*/ 104820 w 2214617"/>
                  <a:gd name="connsiteY4" fmla="*/ 1339217 h 1813906"/>
                  <a:gd name="connsiteX5" fmla="*/ 290558 w 2214617"/>
                  <a:gd name="connsiteY5" fmla="*/ 1534480 h 1813906"/>
                  <a:gd name="connsiteX6" fmla="*/ 623933 w 2214617"/>
                  <a:gd name="connsiteY6" fmla="*/ 1627278 h 1813906"/>
                  <a:gd name="connsiteX7" fmla="*/ 938258 w 2214617"/>
                  <a:gd name="connsiteY7" fmla="*/ 1806572 h 1813906"/>
                  <a:gd name="connsiteX8" fmla="*/ 1400120 w 2214617"/>
                  <a:gd name="connsiteY8" fmla="*/ 1767459 h 1813906"/>
                  <a:gd name="connsiteX9" fmla="*/ 1619295 w 2214617"/>
                  <a:gd name="connsiteY9" fmla="*/ 1658305 h 1813906"/>
                  <a:gd name="connsiteX10" fmla="*/ 1809695 w 2214617"/>
                  <a:gd name="connsiteY10" fmla="*/ 1535951 h 1813906"/>
                  <a:gd name="connsiteX11" fmla="*/ 1981196 w 2214617"/>
                  <a:gd name="connsiteY11" fmla="*/ 1470652 h 1813906"/>
                  <a:gd name="connsiteX12" fmla="*/ 2083043 w 2214617"/>
                  <a:gd name="connsiteY12" fmla="*/ 1296383 h 1813906"/>
                  <a:gd name="connsiteX13" fmla="*/ 2133645 w 2214617"/>
                  <a:gd name="connsiteY13" fmla="*/ 1169799 h 1813906"/>
                  <a:gd name="connsiteX14" fmla="*/ 2157458 w 2214617"/>
                  <a:gd name="connsiteY14" fmla="*/ 943930 h 1813906"/>
                  <a:gd name="connsiteX15" fmla="*/ 2209845 w 2214617"/>
                  <a:gd name="connsiteY15" fmla="*/ 801055 h 1813906"/>
                  <a:gd name="connsiteX16" fmla="*/ 2024108 w 2214617"/>
                  <a:gd name="connsiteY16" fmla="*/ 479725 h 1813906"/>
                  <a:gd name="connsiteX17" fmla="*/ 1809795 w 2214617"/>
                  <a:gd name="connsiteY17" fmla="*/ 284041 h 1813906"/>
                  <a:gd name="connsiteX18" fmla="*/ 1314495 w 2214617"/>
                  <a:gd name="connsiteY18" fmla="*/ 16082 h 1813906"/>
                  <a:gd name="connsiteX19" fmla="*/ 747758 w 2214617"/>
                  <a:gd name="connsiteY19" fmla="*/ 63287 h 1813906"/>
                  <a:gd name="connsiteX20" fmla="*/ 404857 w 2214617"/>
                  <a:gd name="connsiteY20" fmla="*/ 263103 h 1813906"/>
                  <a:gd name="connsiteX21" fmla="*/ 244670 w 2214617"/>
                  <a:gd name="connsiteY21" fmla="*/ 419553 h 1813906"/>
                  <a:gd name="connsiteX0" fmla="*/ 244670 w 2214617"/>
                  <a:gd name="connsiteY0" fmla="*/ 413431 h 1807784"/>
                  <a:gd name="connsiteX1" fmla="*/ 47670 w 2214617"/>
                  <a:gd name="connsiteY1" fmla="*/ 637770 h 1807784"/>
                  <a:gd name="connsiteX2" fmla="*/ 45 w 2214617"/>
                  <a:gd name="connsiteY2" fmla="*/ 756833 h 1807784"/>
                  <a:gd name="connsiteX3" fmla="*/ 40379 w 2214617"/>
                  <a:gd name="connsiteY3" fmla="*/ 1011605 h 1807784"/>
                  <a:gd name="connsiteX4" fmla="*/ 104820 w 2214617"/>
                  <a:gd name="connsiteY4" fmla="*/ 1333095 h 1807784"/>
                  <a:gd name="connsiteX5" fmla="*/ 290558 w 2214617"/>
                  <a:gd name="connsiteY5" fmla="*/ 1528358 h 1807784"/>
                  <a:gd name="connsiteX6" fmla="*/ 623933 w 2214617"/>
                  <a:gd name="connsiteY6" fmla="*/ 1621156 h 1807784"/>
                  <a:gd name="connsiteX7" fmla="*/ 938258 w 2214617"/>
                  <a:gd name="connsiteY7" fmla="*/ 1800450 h 1807784"/>
                  <a:gd name="connsiteX8" fmla="*/ 1400120 w 2214617"/>
                  <a:gd name="connsiteY8" fmla="*/ 1761337 h 1807784"/>
                  <a:gd name="connsiteX9" fmla="*/ 1619295 w 2214617"/>
                  <a:gd name="connsiteY9" fmla="*/ 1652183 h 1807784"/>
                  <a:gd name="connsiteX10" fmla="*/ 1809695 w 2214617"/>
                  <a:gd name="connsiteY10" fmla="*/ 1529829 h 1807784"/>
                  <a:gd name="connsiteX11" fmla="*/ 1981196 w 2214617"/>
                  <a:gd name="connsiteY11" fmla="*/ 1464530 h 1807784"/>
                  <a:gd name="connsiteX12" fmla="*/ 2083043 w 2214617"/>
                  <a:gd name="connsiteY12" fmla="*/ 1290261 h 1807784"/>
                  <a:gd name="connsiteX13" fmla="*/ 2133645 w 2214617"/>
                  <a:gd name="connsiteY13" fmla="*/ 1163677 h 1807784"/>
                  <a:gd name="connsiteX14" fmla="*/ 2157458 w 2214617"/>
                  <a:gd name="connsiteY14" fmla="*/ 937808 h 1807784"/>
                  <a:gd name="connsiteX15" fmla="*/ 2209845 w 2214617"/>
                  <a:gd name="connsiteY15" fmla="*/ 794933 h 1807784"/>
                  <a:gd name="connsiteX16" fmla="*/ 2024108 w 2214617"/>
                  <a:gd name="connsiteY16" fmla="*/ 473603 h 1807784"/>
                  <a:gd name="connsiteX17" fmla="*/ 1824058 w 2214617"/>
                  <a:gd name="connsiteY17" fmla="*/ 194527 h 1807784"/>
                  <a:gd name="connsiteX18" fmla="*/ 1314495 w 2214617"/>
                  <a:gd name="connsiteY18" fmla="*/ 9960 h 1807784"/>
                  <a:gd name="connsiteX19" fmla="*/ 747758 w 2214617"/>
                  <a:gd name="connsiteY19" fmla="*/ 57165 h 1807784"/>
                  <a:gd name="connsiteX20" fmla="*/ 404857 w 2214617"/>
                  <a:gd name="connsiteY20" fmla="*/ 256981 h 1807784"/>
                  <a:gd name="connsiteX21" fmla="*/ 244670 w 2214617"/>
                  <a:gd name="connsiteY21" fmla="*/ 413431 h 1807784"/>
                  <a:gd name="connsiteX0" fmla="*/ 244670 w 2214617"/>
                  <a:gd name="connsiteY0" fmla="*/ 420929 h 1815282"/>
                  <a:gd name="connsiteX1" fmla="*/ 47670 w 2214617"/>
                  <a:gd name="connsiteY1" fmla="*/ 645268 h 1815282"/>
                  <a:gd name="connsiteX2" fmla="*/ 45 w 2214617"/>
                  <a:gd name="connsiteY2" fmla="*/ 764331 h 1815282"/>
                  <a:gd name="connsiteX3" fmla="*/ 40379 w 2214617"/>
                  <a:gd name="connsiteY3" fmla="*/ 1019103 h 1815282"/>
                  <a:gd name="connsiteX4" fmla="*/ 104820 w 2214617"/>
                  <a:gd name="connsiteY4" fmla="*/ 1340593 h 1815282"/>
                  <a:gd name="connsiteX5" fmla="*/ 290558 w 2214617"/>
                  <a:gd name="connsiteY5" fmla="*/ 1535856 h 1815282"/>
                  <a:gd name="connsiteX6" fmla="*/ 623933 w 2214617"/>
                  <a:gd name="connsiteY6" fmla="*/ 1628654 h 1815282"/>
                  <a:gd name="connsiteX7" fmla="*/ 938258 w 2214617"/>
                  <a:gd name="connsiteY7" fmla="*/ 1807948 h 1815282"/>
                  <a:gd name="connsiteX8" fmla="*/ 1400120 w 2214617"/>
                  <a:gd name="connsiteY8" fmla="*/ 1768835 h 1815282"/>
                  <a:gd name="connsiteX9" fmla="*/ 1619295 w 2214617"/>
                  <a:gd name="connsiteY9" fmla="*/ 1659681 h 1815282"/>
                  <a:gd name="connsiteX10" fmla="*/ 1809695 w 2214617"/>
                  <a:gd name="connsiteY10" fmla="*/ 1537327 h 1815282"/>
                  <a:gd name="connsiteX11" fmla="*/ 1981196 w 2214617"/>
                  <a:gd name="connsiteY11" fmla="*/ 1472028 h 1815282"/>
                  <a:gd name="connsiteX12" fmla="*/ 2083043 w 2214617"/>
                  <a:gd name="connsiteY12" fmla="*/ 1297759 h 1815282"/>
                  <a:gd name="connsiteX13" fmla="*/ 2133645 w 2214617"/>
                  <a:gd name="connsiteY13" fmla="*/ 1171175 h 1815282"/>
                  <a:gd name="connsiteX14" fmla="*/ 2157458 w 2214617"/>
                  <a:gd name="connsiteY14" fmla="*/ 945306 h 1815282"/>
                  <a:gd name="connsiteX15" fmla="*/ 2209845 w 2214617"/>
                  <a:gd name="connsiteY15" fmla="*/ 802431 h 1815282"/>
                  <a:gd name="connsiteX16" fmla="*/ 2024108 w 2214617"/>
                  <a:gd name="connsiteY16" fmla="*/ 481101 h 1815282"/>
                  <a:gd name="connsiteX17" fmla="*/ 1824058 w 2214617"/>
                  <a:gd name="connsiteY17" fmla="*/ 202025 h 1815282"/>
                  <a:gd name="connsiteX18" fmla="*/ 1314495 w 2214617"/>
                  <a:gd name="connsiteY18" fmla="*/ 17458 h 1815282"/>
                  <a:gd name="connsiteX19" fmla="*/ 747758 w 2214617"/>
                  <a:gd name="connsiteY19" fmla="*/ 43816 h 1815282"/>
                  <a:gd name="connsiteX20" fmla="*/ 404857 w 2214617"/>
                  <a:gd name="connsiteY20" fmla="*/ 264479 h 1815282"/>
                  <a:gd name="connsiteX21" fmla="*/ 244670 w 2214617"/>
                  <a:gd name="connsiteY21" fmla="*/ 420929 h 1815282"/>
                  <a:gd name="connsiteX0" fmla="*/ 244670 w 2214617"/>
                  <a:gd name="connsiteY0" fmla="*/ 403550 h 1797903"/>
                  <a:gd name="connsiteX1" fmla="*/ 47670 w 2214617"/>
                  <a:gd name="connsiteY1" fmla="*/ 627889 h 1797903"/>
                  <a:gd name="connsiteX2" fmla="*/ 45 w 2214617"/>
                  <a:gd name="connsiteY2" fmla="*/ 746952 h 1797903"/>
                  <a:gd name="connsiteX3" fmla="*/ 40379 w 2214617"/>
                  <a:gd name="connsiteY3" fmla="*/ 1001724 h 1797903"/>
                  <a:gd name="connsiteX4" fmla="*/ 104820 w 2214617"/>
                  <a:gd name="connsiteY4" fmla="*/ 1323214 h 1797903"/>
                  <a:gd name="connsiteX5" fmla="*/ 290558 w 2214617"/>
                  <a:gd name="connsiteY5" fmla="*/ 1518477 h 1797903"/>
                  <a:gd name="connsiteX6" fmla="*/ 623933 w 2214617"/>
                  <a:gd name="connsiteY6" fmla="*/ 1611275 h 1797903"/>
                  <a:gd name="connsiteX7" fmla="*/ 938258 w 2214617"/>
                  <a:gd name="connsiteY7" fmla="*/ 1790569 h 1797903"/>
                  <a:gd name="connsiteX8" fmla="*/ 1400120 w 2214617"/>
                  <a:gd name="connsiteY8" fmla="*/ 1751456 h 1797903"/>
                  <a:gd name="connsiteX9" fmla="*/ 1619295 w 2214617"/>
                  <a:gd name="connsiteY9" fmla="*/ 1642302 h 1797903"/>
                  <a:gd name="connsiteX10" fmla="*/ 1809695 w 2214617"/>
                  <a:gd name="connsiteY10" fmla="*/ 1519948 h 1797903"/>
                  <a:gd name="connsiteX11" fmla="*/ 1981196 w 2214617"/>
                  <a:gd name="connsiteY11" fmla="*/ 1454649 h 1797903"/>
                  <a:gd name="connsiteX12" fmla="*/ 2083043 w 2214617"/>
                  <a:gd name="connsiteY12" fmla="*/ 1280380 h 1797903"/>
                  <a:gd name="connsiteX13" fmla="*/ 2133645 w 2214617"/>
                  <a:gd name="connsiteY13" fmla="*/ 1153796 h 1797903"/>
                  <a:gd name="connsiteX14" fmla="*/ 2157458 w 2214617"/>
                  <a:gd name="connsiteY14" fmla="*/ 927927 h 1797903"/>
                  <a:gd name="connsiteX15" fmla="*/ 2209845 w 2214617"/>
                  <a:gd name="connsiteY15" fmla="*/ 785052 h 1797903"/>
                  <a:gd name="connsiteX16" fmla="*/ 2024108 w 2214617"/>
                  <a:gd name="connsiteY16" fmla="*/ 463722 h 1797903"/>
                  <a:gd name="connsiteX17" fmla="*/ 1824058 w 2214617"/>
                  <a:gd name="connsiteY17" fmla="*/ 184646 h 1797903"/>
                  <a:gd name="connsiteX18" fmla="*/ 1317348 w 2214617"/>
                  <a:gd name="connsiteY18" fmla="*/ 38796 h 1797903"/>
                  <a:gd name="connsiteX19" fmla="*/ 747758 w 2214617"/>
                  <a:gd name="connsiteY19" fmla="*/ 26437 h 1797903"/>
                  <a:gd name="connsiteX20" fmla="*/ 404857 w 2214617"/>
                  <a:gd name="connsiteY20" fmla="*/ 247100 h 1797903"/>
                  <a:gd name="connsiteX21" fmla="*/ 244670 w 2214617"/>
                  <a:gd name="connsiteY21" fmla="*/ 403550 h 1797903"/>
                  <a:gd name="connsiteX0" fmla="*/ 216144 w 2214617"/>
                  <a:gd name="connsiteY0" fmla="*/ 376746 h 1797903"/>
                  <a:gd name="connsiteX1" fmla="*/ 47670 w 2214617"/>
                  <a:gd name="connsiteY1" fmla="*/ 627889 h 1797903"/>
                  <a:gd name="connsiteX2" fmla="*/ 45 w 2214617"/>
                  <a:gd name="connsiteY2" fmla="*/ 746952 h 1797903"/>
                  <a:gd name="connsiteX3" fmla="*/ 40379 w 2214617"/>
                  <a:gd name="connsiteY3" fmla="*/ 1001724 h 1797903"/>
                  <a:gd name="connsiteX4" fmla="*/ 104820 w 2214617"/>
                  <a:gd name="connsiteY4" fmla="*/ 1323214 h 1797903"/>
                  <a:gd name="connsiteX5" fmla="*/ 290558 w 2214617"/>
                  <a:gd name="connsiteY5" fmla="*/ 1518477 h 1797903"/>
                  <a:gd name="connsiteX6" fmla="*/ 623933 w 2214617"/>
                  <a:gd name="connsiteY6" fmla="*/ 1611275 h 1797903"/>
                  <a:gd name="connsiteX7" fmla="*/ 938258 w 2214617"/>
                  <a:gd name="connsiteY7" fmla="*/ 1790569 h 1797903"/>
                  <a:gd name="connsiteX8" fmla="*/ 1400120 w 2214617"/>
                  <a:gd name="connsiteY8" fmla="*/ 1751456 h 1797903"/>
                  <a:gd name="connsiteX9" fmla="*/ 1619295 w 2214617"/>
                  <a:gd name="connsiteY9" fmla="*/ 1642302 h 1797903"/>
                  <a:gd name="connsiteX10" fmla="*/ 1809695 w 2214617"/>
                  <a:gd name="connsiteY10" fmla="*/ 1519948 h 1797903"/>
                  <a:gd name="connsiteX11" fmla="*/ 1981196 w 2214617"/>
                  <a:gd name="connsiteY11" fmla="*/ 1454649 h 1797903"/>
                  <a:gd name="connsiteX12" fmla="*/ 2083043 w 2214617"/>
                  <a:gd name="connsiteY12" fmla="*/ 1280380 h 1797903"/>
                  <a:gd name="connsiteX13" fmla="*/ 2133645 w 2214617"/>
                  <a:gd name="connsiteY13" fmla="*/ 1153796 h 1797903"/>
                  <a:gd name="connsiteX14" fmla="*/ 2157458 w 2214617"/>
                  <a:gd name="connsiteY14" fmla="*/ 927927 h 1797903"/>
                  <a:gd name="connsiteX15" fmla="*/ 2209845 w 2214617"/>
                  <a:gd name="connsiteY15" fmla="*/ 785052 h 1797903"/>
                  <a:gd name="connsiteX16" fmla="*/ 2024108 w 2214617"/>
                  <a:gd name="connsiteY16" fmla="*/ 463722 h 1797903"/>
                  <a:gd name="connsiteX17" fmla="*/ 1824058 w 2214617"/>
                  <a:gd name="connsiteY17" fmla="*/ 184646 h 1797903"/>
                  <a:gd name="connsiteX18" fmla="*/ 1317348 w 2214617"/>
                  <a:gd name="connsiteY18" fmla="*/ 38796 h 1797903"/>
                  <a:gd name="connsiteX19" fmla="*/ 747758 w 2214617"/>
                  <a:gd name="connsiteY19" fmla="*/ 26437 h 1797903"/>
                  <a:gd name="connsiteX20" fmla="*/ 404857 w 2214617"/>
                  <a:gd name="connsiteY20" fmla="*/ 247100 h 1797903"/>
                  <a:gd name="connsiteX21" fmla="*/ 216144 w 2214617"/>
                  <a:gd name="connsiteY21" fmla="*/ 376746 h 1797903"/>
                  <a:gd name="connsiteX0" fmla="*/ 216144 w 2214617"/>
                  <a:gd name="connsiteY0" fmla="*/ 376746 h 1797903"/>
                  <a:gd name="connsiteX1" fmla="*/ 47670 w 2214617"/>
                  <a:gd name="connsiteY1" fmla="*/ 627889 h 1797903"/>
                  <a:gd name="connsiteX2" fmla="*/ 45 w 2214617"/>
                  <a:gd name="connsiteY2" fmla="*/ 746952 h 1797903"/>
                  <a:gd name="connsiteX3" fmla="*/ 40379 w 2214617"/>
                  <a:gd name="connsiteY3" fmla="*/ 1001724 h 1797903"/>
                  <a:gd name="connsiteX4" fmla="*/ 104820 w 2214617"/>
                  <a:gd name="connsiteY4" fmla="*/ 1323214 h 1797903"/>
                  <a:gd name="connsiteX5" fmla="*/ 290558 w 2214617"/>
                  <a:gd name="connsiteY5" fmla="*/ 1518477 h 1797903"/>
                  <a:gd name="connsiteX6" fmla="*/ 623933 w 2214617"/>
                  <a:gd name="connsiteY6" fmla="*/ 1611275 h 1797903"/>
                  <a:gd name="connsiteX7" fmla="*/ 938258 w 2214617"/>
                  <a:gd name="connsiteY7" fmla="*/ 1790569 h 1797903"/>
                  <a:gd name="connsiteX8" fmla="*/ 1400120 w 2214617"/>
                  <a:gd name="connsiteY8" fmla="*/ 1751456 h 1797903"/>
                  <a:gd name="connsiteX9" fmla="*/ 1619295 w 2214617"/>
                  <a:gd name="connsiteY9" fmla="*/ 1642302 h 1797903"/>
                  <a:gd name="connsiteX10" fmla="*/ 1809695 w 2214617"/>
                  <a:gd name="connsiteY10" fmla="*/ 1519948 h 1797903"/>
                  <a:gd name="connsiteX11" fmla="*/ 1981196 w 2214617"/>
                  <a:gd name="connsiteY11" fmla="*/ 1454649 h 1797903"/>
                  <a:gd name="connsiteX12" fmla="*/ 2083043 w 2214617"/>
                  <a:gd name="connsiteY12" fmla="*/ 1280380 h 1797903"/>
                  <a:gd name="connsiteX13" fmla="*/ 2133645 w 2214617"/>
                  <a:gd name="connsiteY13" fmla="*/ 1153796 h 1797903"/>
                  <a:gd name="connsiteX14" fmla="*/ 2157458 w 2214617"/>
                  <a:gd name="connsiteY14" fmla="*/ 927927 h 1797903"/>
                  <a:gd name="connsiteX15" fmla="*/ 2209845 w 2214617"/>
                  <a:gd name="connsiteY15" fmla="*/ 785052 h 1797903"/>
                  <a:gd name="connsiteX16" fmla="*/ 2024108 w 2214617"/>
                  <a:gd name="connsiteY16" fmla="*/ 463722 h 1797903"/>
                  <a:gd name="connsiteX17" fmla="*/ 1824058 w 2214617"/>
                  <a:gd name="connsiteY17" fmla="*/ 184646 h 1797903"/>
                  <a:gd name="connsiteX18" fmla="*/ 1317348 w 2214617"/>
                  <a:gd name="connsiteY18" fmla="*/ 38796 h 1797903"/>
                  <a:gd name="connsiteX19" fmla="*/ 747758 w 2214617"/>
                  <a:gd name="connsiteY19" fmla="*/ 26437 h 1797903"/>
                  <a:gd name="connsiteX20" fmla="*/ 404857 w 2214617"/>
                  <a:gd name="connsiteY20" fmla="*/ 247100 h 1797903"/>
                  <a:gd name="connsiteX21" fmla="*/ 216144 w 2214617"/>
                  <a:gd name="connsiteY21" fmla="*/ 376746 h 1797903"/>
                  <a:gd name="connsiteX0" fmla="*/ 216144 w 2214617"/>
                  <a:gd name="connsiteY0" fmla="*/ 376746 h 1797903"/>
                  <a:gd name="connsiteX1" fmla="*/ 47670 w 2214617"/>
                  <a:gd name="connsiteY1" fmla="*/ 627889 h 1797903"/>
                  <a:gd name="connsiteX2" fmla="*/ 45 w 2214617"/>
                  <a:gd name="connsiteY2" fmla="*/ 746952 h 1797903"/>
                  <a:gd name="connsiteX3" fmla="*/ 40379 w 2214617"/>
                  <a:gd name="connsiteY3" fmla="*/ 1001724 h 1797903"/>
                  <a:gd name="connsiteX4" fmla="*/ 104820 w 2214617"/>
                  <a:gd name="connsiteY4" fmla="*/ 1323214 h 1797903"/>
                  <a:gd name="connsiteX5" fmla="*/ 290558 w 2214617"/>
                  <a:gd name="connsiteY5" fmla="*/ 1518477 h 1797903"/>
                  <a:gd name="connsiteX6" fmla="*/ 623933 w 2214617"/>
                  <a:gd name="connsiteY6" fmla="*/ 1611275 h 1797903"/>
                  <a:gd name="connsiteX7" fmla="*/ 938258 w 2214617"/>
                  <a:gd name="connsiteY7" fmla="*/ 1790569 h 1797903"/>
                  <a:gd name="connsiteX8" fmla="*/ 1400120 w 2214617"/>
                  <a:gd name="connsiteY8" fmla="*/ 1751456 h 1797903"/>
                  <a:gd name="connsiteX9" fmla="*/ 1619295 w 2214617"/>
                  <a:gd name="connsiteY9" fmla="*/ 1642302 h 1797903"/>
                  <a:gd name="connsiteX10" fmla="*/ 1809695 w 2214617"/>
                  <a:gd name="connsiteY10" fmla="*/ 1519948 h 1797903"/>
                  <a:gd name="connsiteX11" fmla="*/ 1981196 w 2214617"/>
                  <a:gd name="connsiteY11" fmla="*/ 1454649 h 1797903"/>
                  <a:gd name="connsiteX12" fmla="*/ 2083043 w 2214617"/>
                  <a:gd name="connsiteY12" fmla="*/ 1280380 h 1797903"/>
                  <a:gd name="connsiteX13" fmla="*/ 2133645 w 2214617"/>
                  <a:gd name="connsiteY13" fmla="*/ 1153796 h 1797903"/>
                  <a:gd name="connsiteX14" fmla="*/ 2157458 w 2214617"/>
                  <a:gd name="connsiteY14" fmla="*/ 927927 h 1797903"/>
                  <a:gd name="connsiteX15" fmla="*/ 2209845 w 2214617"/>
                  <a:gd name="connsiteY15" fmla="*/ 785052 h 1797903"/>
                  <a:gd name="connsiteX16" fmla="*/ 2024108 w 2214617"/>
                  <a:gd name="connsiteY16" fmla="*/ 463722 h 1797903"/>
                  <a:gd name="connsiteX17" fmla="*/ 1824058 w 2214617"/>
                  <a:gd name="connsiteY17" fmla="*/ 184646 h 1797903"/>
                  <a:gd name="connsiteX18" fmla="*/ 1317348 w 2214617"/>
                  <a:gd name="connsiteY18" fmla="*/ 38796 h 1797903"/>
                  <a:gd name="connsiteX19" fmla="*/ 747758 w 2214617"/>
                  <a:gd name="connsiteY19" fmla="*/ 26437 h 1797903"/>
                  <a:gd name="connsiteX20" fmla="*/ 373480 w 2214617"/>
                  <a:gd name="connsiteY20" fmla="*/ 208382 h 1797903"/>
                  <a:gd name="connsiteX21" fmla="*/ 216144 w 2214617"/>
                  <a:gd name="connsiteY21" fmla="*/ 376746 h 1797903"/>
                  <a:gd name="connsiteX0" fmla="*/ 216599 w 2215072"/>
                  <a:gd name="connsiteY0" fmla="*/ 376746 h 1797903"/>
                  <a:gd name="connsiteX1" fmla="*/ 48125 w 2215072"/>
                  <a:gd name="connsiteY1" fmla="*/ 627889 h 1797903"/>
                  <a:gd name="connsiteX2" fmla="*/ 500 w 2215072"/>
                  <a:gd name="connsiteY2" fmla="*/ 746952 h 1797903"/>
                  <a:gd name="connsiteX3" fmla="*/ 69359 w 2215072"/>
                  <a:gd name="connsiteY3" fmla="*/ 1004703 h 1797903"/>
                  <a:gd name="connsiteX4" fmla="*/ 105275 w 2215072"/>
                  <a:gd name="connsiteY4" fmla="*/ 1323214 h 1797903"/>
                  <a:gd name="connsiteX5" fmla="*/ 291013 w 2215072"/>
                  <a:gd name="connsiteY5" fmla="*/ 1518477 h 1797903"/>
                  <a:gd name="connsiteX6" fmla="*/ 624388 w 2215072"/>
                  <a:gd name="connsiteY6" fmla="*/ 1611275 h 1797903"/>
                  <a:gd name="connsiteX7" fmla="*/ 938713 w 2215072"/>
                  <a:gd name="connsiteY7" fmla="*/ 1790569 h 1797903"/>
                  <a:gd name="connsiteX8" fmla="*/ 1400575 w 2215072"/>
                  <a:gd name="connsiteY8" fmla="*/ 1751456 h 1797903"/>
                  <a:gd name="connsiteX9" fmla="*/ 1619750 w 2215072"/>
                  <a:gd name="connsiteY9" fmla="*/ 1642302 h 1797903"/>
                  <a:gd name="connsiteX10" fmla="*/ 1810150 w 2215072"/>
                  <a:gd name="connsiteY10" fmla="*/ 1519948 h 1797903"/>
                  <a:gd name="connsiteX11" fmla="*/ 1981651 w 2215072"/>
                  <a:gd name="connsiteY11" fmla="*/ 1454649 h 1797903"/>
                  <a:gd name="connsiteX12" fmla="*/ 2083498 w 2215072"/>
                  <a:gd name="connsiteY12" fmla="*/ 1280380 h 1797903"/>
                  <a:gd name="connsiteX13" fmla="*/ 2134100 w 2215072"/>
                  <a:gd name="connsiteY13" fmla="*/ 1153796 h 1797903"/>
                  <a:gd name="connsiteX14" fmla="*/ 2157913 w 2215072"/>
                  <a:gd name="connsiteY14" fmla="*/ 927927 h 1797903"/>
                  <a:gd name="connsiteX15" fmla="*/ 2210300 w 2215072"/>
                  <a:gd name="connsiteY15" fmla="*/ 785052 h 1797903"/>
                  <a:gd name="connsiteX16" fmla="*/ 2024563 w 2215072"/>
                  <a:gd name="connsiteY16" fmla="*/ 463722 h 1797903"/>
                  <a:gd name="connsiteX17" fmla="*/ 1824513 w 2215072"/>
                  <a:gd name="connsiteY17" fmla="*/ 184646 h 1797903"/>
                  <a:gd name="connsiteX18" fmla="*/ 1317803 w 2215072"/>
                  <a:gd name="connsiteY18" fmla="*/ 38796 h 1797903"/>
                  <a:gd name="connsiteX19" fmla="*/ 748213 w 2215072"/>
                  <a:gd name="connsiteY19" fmla="*/ 26437 h 1797903"/>
                  <a:gd name="connsiteX20" fmla="*/ 373935 w 2215072"/>
                  <a:gd name="connsiteY20" fmla="*/ 208382 h 1797903"/>
                  <a:gd name="connsiteX21" fmla="*/ 216599 w 2215072"/>
                  <a:gd name="connsiteY21" fmla="*/ 376746 h 1797903"/>
                  <a:gd name="connsiteX0" fmla="*/ 216599 w 2215072"/>
                  <a:gd name="connsiteY0" fmla="*/ 376746 h 1797903"/>
                  <a:gd name="connsiteX1" fmla="*/ 48125 w 2215072"/>
                  <a:gd name="connsiteY1" fmla="*/ 627889 h 1797903"/>
                  <a:gd name="connsiteX2" fmla="*/ 500 w 2215072"/>
                  <a:gd name="connsiteY2" fmla="*/ 746952 h 1797903"/>
                  <a:gd name="connsiteX3" fmla="*/ 69359 w 2215072"/>
                  <a:gd name="connsiteY3" fmla="*/ 1004703 h 1797903"/>
                  <a:gd name="connsiteX4" fmla="*/ 105275 w 2215072"/>
                  <a:gd name="connsiteY4" fmla="*/ 1323214 h 1797903"/>
                  <a:gd name="connsiteX5" fmla="*/ 310980 w 2215072"/>
                  <a:gd name="connsiteY5" fmla="*/ 1509543 h 1797903"/>
                  <a:gd name="connsiteX6" fmla="*/ 624388 w 2215072"/>
                  <a:gd name="connsiteY6" fmla="*/ 1611275 h 1797903"/>
                  <a:gd name="connsiteX7" fmla="*/ 938713 w 2215072"/>
                  <a:gd name="connsiteY7" fmla="*/ 1790569 h 1797903"/>
                  <a:gd name="connsiteX8" fmla="*/ 1400575 w 2215072"/>
                  <a:gd name="connsiteY8" fmla="*/ 1751456 h 1797903"/>
                  <a:gd name="connsiteX9" fmla="*/ 1619750 w 2215072"/>
                  <a:gd name="connsiteY9" fmla="*/ 1642302 h 1797903"/>
                  <a:gd name="connsiteX10" fmla="*/ 1810150 w 2215072"/>
                  <a:gd name="connsiteY10" fmla="*/ 1519948 h 1797903"/>
                  <a:gd name="connsiteX11" fmla="*/ 1981651 w 2215072"/>
                  <a:gd name="connsiteY11" fmla="*/ 1454649 h 1797903"/>
                  <a:gd name="connsiteX12" fmla="*/ 2083498 w 2215072"/>
                  <a:gd name="connsiteY12" fmla="*/ 1280380 h 1797903"/>
                  <a:gd name="connsiteX13" fmla="*/ 2134100 w 2215072"/>
                  <a:gd name="connsiteY13" fmla="*/ 1153796 h 1797903"/>
                  <a:gd name="connsiteX14" fmla="*/ 2157913 w 2215072"/>
                  <a:gd name="connsiteY14" fmla="*/ 927927 h 1797903"/>
                  <a:gd name="connsiteX15" fmla="*/ 2210300 w 2215072"/>
                  <a:gd name="connsiteY15" fmla="*/ 785052 h 1797903"/>
                  <a:gd name="connsiteX16" fmla="*/ 2024563 w 2215072"/>
                  <a:gd name="connsiteY16" fmla="*/ 463722 h 1797903"/>
                  <a:gd name="connsiteX17" fmla="*/ 1824513 w 2215072"/>
                  <a:gd name="connsiteY17" fmla="*/ 184646 h 1797903"/>
                  <a:gd name="connsiteX18" fmla="*/ 1317803 w 2215072"/>
                  <a:gd name="connsiteY18" fmla="*/ 38796 h 1797903"/>
                  <a:gd name="connsiteX19" fmla="*/ 748213 w 2215072"/>
                  <a:gd name="connsiteY19" fmla="*/ 26437 h 1797903"/>
                  <a:gd name="connsiteX20" fmla="*/ 373935 w 2215072"/>
                  <a:gd name="connsiteY20" fmla="*/ 208382 h 1797903"/>
                  <a:gd name="connsiteX21" fmla="*/ 216599 w 2215072"/>
                  <a:gd name="connsiteY21" fmla="*/ 376746 h 1797903"/>
                  <a:gd name="connsiteX0" fmla="*/ 216599 w 2215072"/>
                  <a:gd name="connsiteY0" fmla="*/ 376746 h 1793538"/>
                  <a:gd name="connsiteX1" fmla="*/ 48125 w 2215072"/>
                  <a:gd name="connsiteY1" fmla="*/ 627889 h 1793538"/>
                  <a:gd name="connsiteX2" fmla="*/ 500 w 2215072"/>
                  <a:gd name="connsiteY2" fmla="*/ 746952 h 1793538"/>
                  <a:gd name="connsiteX3" fmla="*/ 69359 w 2215072"/>
                  <a:gd name="connsiteY3" fmla="*/ 1004703 h 1793538"/>
                  <a:gd name="connsiteX4" fmla="*/ 105275 w 2215072"/>
                  <a:gd name="connsiteY4" fmla="*/ 1323214 h 1793538"/>
                  <a:gd name="connsiteX5" fmla="*/ 310980 w 2215072"/>
                  <a:gd name="connsiteY5" fmla="*/ 1509543 h 1793538"/>
                  <a:gd name="connsiteX6" fmla="*/ 561632 w 2215072"/>
                  <a:gd name="connsiteY6" fmla="*/ 1679775 h 1793538"/>
                  <a:gd name="connsiteX7" fmla="*/ 938713 w 2215072"/>
                  <a:gd name="connsiteY7" fmla="*/ 1790569 h 1793538"/>
                  <a:gd name="connsiteX8" fmla="*/ 1400575 w 2215072"/>
                  <a:gd name="connsiteY8" fmla="*/ 1751456 h 1793538"/>
                  <a:gd name="connsiteX9" fmla="*/ 1619750 w 2215072"/>
                  <a:gd name="connsiteY9" fmla="*/ 1642302 h 1793538"/>
                  <a:gd name="connsiteX10" fmla="*/ 1810150 w 2215072"/>
                  <a:gd name="connsiteY10" fmla="*/ 1519948 h 1793538"/>
                  <a:gd name="connsiteX11" fmla="*/ 1981651 w 2215072"/>
                  <a:gd name="connsiteY11" fmla="*/ 1454649 h 1793538"/>
                  <a:gd name="connsiteX12" fmla="*/ 2083498 w 2215072"/>
                  <a:gd name="connsiteY12" fmla="*/ 1280380 h 1793538"/>
                  <a:gd name="connsiteX13" fmla="*/ 2134100 w 2215072"/>
                  <a:gd name="connsiteY13" fmla="*/ 1153796 h 1793538"/>
                  <a:gd name="connsiteX14" fmla="*/ 2157913 w 2215072"/>
                  <a:gd name="connsiteY14" fmla="*/ 927927 h 1793538"/>
                  <a:gd name="connsiteX15" fmla="*/ 2210300 w 2215072"/>
                  <a:gd name="connsiteY15" fmla="*/ 785052 h 1793538"/>
                  <a:gd name="connsiteX16" fmla="*/ 2024563 w 2215072"/>
                  <a:gd name="connsiteY16" fmla="*/ 463722 h 1793538"/>
                  <a:gd name="connsiteX17" fmla="*/ 1824513 w 2215072"/>
                  <a:gd name="connsiteY17" fmla="*/ 184646 h 1793538"/>
                  <a:gd name="connsiteX18" fmla="*/ 1317803 w 2215072"/>
                  <a:gd name="connsiteY18" fmla="*/ 38796 h 1793538"/>
                  <a:gd name="connsiteX19" fmla="*/ 748213 w 2215072"/>
                  <a:gd name="connsiteY19" fmla="*/ 26437 h 1793538"/>
                  <a:gd name="connsiteX20" fmla="*/ 373935 w 2215072"/>
                  <a:gd name="connsiteY20" fmla="*/ 208382 h 1793538"/>
                  <a:gd name="connsiteX21" fmla="*/ 216599 w 2215072"/>
                  <a:gd name="connsiteY21" fmla="*/ 376746 h 1793538"/>
                  <a:gd name="connsiteX0" fmla="*/ 216599 w 2215072"/>
                  <a:gd name="connsiteY0" fmla="*/ 376746 h 1764655"/>
                  <a:gd name="connsiteX1" fmla="*/ 48125 w 2215072"/>
                  <a:gd name="connsiteY1" fmla="*/ 627889 h 1764655"/>
                  <a:gd name="connsiteX2" fmla="*/ 500 w 2215072"/>
                  <a:gd name="connsiteY2" fmla="*/ 746952 h 1764655"/>
                  <a:gd name="connsiteX3" fmla="*/ 69359 w 2215072"/>
                  <a:gd name="connsiteY3" fmla="*/ 1004703 h 1764655"/>
                  <a:gd name="connsiteX4" fmla="*/ 105275 w 2215072"/>
                  <a:gd name="connsiteY4" fmla="*/ 1323214 h 1764655"/>
                  <a:gd name="connsiteX5" fmla="*/ 310980 w 2215072"/>
                  <a:gd name="connsiteY5" fmla="*/ 1509543 h 1764655"/>
                  <a:gd name="connsiteX6" fmla="*/ 561632 w 2215072"/>
                  <a:gd name="connsiteY6" fmla="*/ 1679775 h 1764655"/>
                  <a:gd name="connsiteX7" fmla="*/ 950123 w 2215072"/>
                  <a:gd name="connsiteY7" fmla="*/ 1754829 h 1764655"/>
                  <a:gd name="connsiteX8" fmla="*/ 1400575 w 2215072"/>
                  <a:gd name="connsiteY8" fmla="*/ 1751456 h 1764655"/>
                  <a:gd name="connsiteX9" fmla="*/ 1619750 w 2215072"/>
                  <a:gd name="connsiteY9" fmla="*/ 1642302 h 1764655"/>
                  <a:gd name="connsiteX10" fmla="*/ 1810150 w 2215072"/>
                  <a:gd name="connsiteY10" fmla="*/ 1519948 h 1764655"/>
                  <a:gd name="connsiteX11" fmla="*/ 1981651 w 2215072"/>
                  <a:gd name="connsiteY11" fmla="*/ 1454649 h 1764655"/>
                  <a:gd name="connsiteX12" fmla="*/ 2083498 w 2215072"/>
                  <a:gd name="connsiteY12" fmla="*/ 1280380 h 1764655"/>
                  <a:gd name="connsiteX13" fmla="*/ 2134100 w 2215072"/>
                  <a:gd name="connsiteY13" fmla="*/ 1153796 h 1764655"/>
                  <a:gd name="connsiteX14" fmla="*/ 2157913 w 2215072"/>
                  <a:gd name="connsiteY14" fmla="*/ 927927 h 1764655"/>
                  <a:gd name="connsiteX15" fmla="*/ 2210300 w 2215072"/>
                  <a:gd name="connsiteY15" fmla="*/ 785052 h 1764655"/>
                  <a:gd name="connsiteX16" fmla="*/ 2024563 w 2215072"/>
                  <a:gd name="connsiteY16" fmla="*/ 463722 h 1764655"/>
                  <a:gd name="connsiteX17" fmla="*/ 1824513 w 2215072"/>
                  <a:gd name="connsiteY17" fmla="*/ 184646 h 1764655"/>
                  <a:gd name="connsiteX18" fmla="*/ 1317803 w 2215072"/>
                  <a:gd name="connsiteY18" fmla="*/ 38796 h 1764655"/>
                  <a:gd name="connsiteX19" fmla="*/ 748213 w 2215072"/>
                  <a:gd name="connsiteY19" fmla="*/ 26437 h 1764655"/>
                  <a:gd name="connsiteX20" fmla="*/ 373935 w 2215072"/>
                  <a:gd name="connsiteY20" fmla="*/ 208382 h 1764655"/>
                  <a:gd name="connsiteX21" fmla="*/ 216599 w 2215072"/>
                  <a:gd name="connsiteY21" fmla="*/ 376746 h 1764655"/>
                  <a:gd name="connsiteX0" fmla="*/ 216599 w 2215072"/>
                  <a:gd name="connsiteY0" fmla="*/ 376746 h 1795467"/>
                  <a:gd name="connsiteX1" fmla="*/ 48125 w 2215072"/>
                  <a:gd name="connsiteY1" fmla="*/ 627889 h 1795467"/>
                  <a:gd name="connsiteX2" fmla="*/ 500 w 2215072"/>
                  <a:gd name="connsiteY2" fmla="*/ 746952 h 1795467"/>
                  <a:gd name="connsiteX3" fmla="*/ 69359 w 2215072"/>
                  <a:gd name="connsiteY3" fmla="*/ 1004703 h 1795467"/>
                  <a:gd name="connsiteX4" fmla="*/ 105275 w 2215072"/>
                  <a:gd name="connsiteY4" fmla="*/ 1323214 h 1795467"/>
                  <a:gd name="connsiteX5" fmla="*/ 310980 w 2215072"/>
                  <a:gd name="connsiteY5" fmla="*/ 1509543 h 1795467"/>
                  <a:gd name="connsiteX6" fmla="*/ 561632 w 2215072"/>
                  <a:gd name="connsiteY6" fmla="*/ 1679775 h 1795467"/>
                  <a:gd name="connsiteX7" fmla="*/ 950123 w 2215072"/>
                  <a:gd name="connsiteY7" fmla="*/ 1754829 h 1795467"/>
                  <a:gd name="connsiteX8" fmla="*/ 1323559 w 2215072"/>
                  <a:gd name="connsiteY8" fmla="*/ 1790175 h 1795467"/>
                  <a:gd name="connsiteX9" fmla="*/ 1619750 w 2215072"/>
                  <a:gd name="connsiteY9" fmla="*/ 1642302 h 1795467"/>
                  <a:gd name="connsiteX10" fmla="*/ 1810150 w 2215072"/>
                  <a:gd name="connsiteY10" fmla="*/ 1519948 h 1795467"/>
                  <a:gd name="connsiteX11" fmla="*/ 1981651 w 2215072"/>
                  <a:gd name="connsiteY11" fmla="*/ 1454649 h 1795467"/>
                  <a:gd name="connsiteX12" fmla="*/ 2083498 w 2215072"/>
                  <a:gd name="connsiteY12" fmla="*/ 1280380 h 1795467"/>
                  <a:gd name="connsiteX13" fmla="*/ 2134100 w 2215072"/>
                  <a:gd name="connsiteY13" fmla="*/ 1153796 h 1795467"/>
                  <a:gd name="connsiteX14" fmla="*/ 2157913 w 2215072"/>
                  <a:gd name="connsiteY14" fmla="*/ 927927 h 1795467"/>
                  <a:gd name="connsiteX15" fmla="*/ 2210300 w 2215072"/>
                  <a:gd name="connsiteY15" fmla="*/ 785052 h 1795467"/>
                  <a:gd name="connsiteX16" fmla="*/ 2024563 w 2215072"/>
                  <a:gd name="connsiteY16" fmla="*/ 463722 h 1795467"/>
                  <a:gd name="connsiteX17" fmla="*/ 1824513 w 2215072"/>
                  <a:gd name="connsiteY17" fmla="*/ 184646 h 1795467"/>
                  <a:gd name="connsiteX18" fmla="*/ 1317803 w 2215072"/>
                  <a:gd name="connsiteY18" fmla="*/ 38796 h 1795467"/>
                  <a:gd name="connsiteX19" fmla="*/ 748213 w 2215072"/>
                  <a:gd name="connsiteY19" fmla="*/ 26437 h 1795467"/>
                  <a:gd name="connsiteX20" fmla="*/ 373935 w 2215072"/>
                  <a:gd name="connsiteY20" fmla="*/ 208382 h 1795467"/>
                  <a:gd name="connsiteX21" fmla="*/ 216599 w 2215072"/>
                  <a:gd name="connsiteY21" fmla="*/ 376746 h 1795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215072" h="1795467">
                    <a:moveTo>
                      <a:pt x="216599" y="376746"/>
                    </a:moveTo>
                    <a:cubicBezTo>
                      <a:pt x="162297" y="446664"/>
                      <a:pt x="84141" y="566188"/>
                      <a:pt x="48125" y="627889"/>
                    </a:cubicBezTo>
                    <a:cubicBezTo>
                      <a:pt x="12109" y="689590"/>
                      <a:pt x="-3039" y="684150"/>
                      <a:pt x="500" y="746952"/>
                    </a:cubicBezTo>
                    <a:cubicBezTo>
                      <a:pt x="4039" y="809754"/>
                      <a:pt x="51897" y="908659"/>
                      <a:pt x="69359" y="1004703"/>
                    </a:cubicBezTo>
                    <a:cubicBezTo>
                      <a:pt x="86821" y="1100747"/>
                      <a:pt x="65005" y="1239074"/>
                      <a:pt x="105275" y="1323214"/>
                    </a:cubicBezTo>
                    <a:cubicBezTo>
                      <a:pt x="145545" y="1407354"/>
                      <a:pt x="234921" y="1450116"/>
                      <a:pt x="310980" y="1509543"/>
                    </a:cubicBezTo>
                    <a:cubicBezTo>
                      <a:pt x="387040" y="1568970"/>
                      <a:pt x="455108" y="1638894"/>
                      <a:pt x="561632" y="1679775"/>
                    </a:cubicBezTo>
                    <a:cubicBezTo>
                      <a:pt x="668156" y="1720656"/>
                      <a:pt x="823135" y="1736429"/>
                      <a:pt x="950123" y="1754829"/>
                    </a:cubicBezTo>
                    <a:cubicBezTo>
                      <a:pt x="1077111" y="1773229"/>
                      <a:pt x="1211955" y="1808929"/>
                      <a:pt x="1323559" y="1790175"/>
                    </a:cubicBezTo>
                    <a:cubicBezTo>
                      <a:pt x="1435163" y="1771421"/>
                      <a:pt x="1538652" y="1687340"/>
                      <a:pt x="1619750" y="1642302"/>
                    </a:cubicBezTo>
                    <a:cubicBezTo>
                      <a:pt x="1700848" y="1597264"/>
                      <a:pt x="1749833" y="1551224"/>
                      <a:pt x="1810150" y="1519948"/>
                    </a:cubicBezTo>
                    <a:cubicBezTo>
                      <a:pt x="1870467" y="1488673"/>
                      <a:pt x="1936093" y="1494577"/>
                      <a:pt x="1981651" y="1454649"/>
                    </a:cubicBezTo>
                    <a:cubicBezTo>
                      <a:pt x="2027209" y="1414721"/>
                      <a:pt x="2058090" y="1330522"/>
                      <a:pt x="2083498" y="1280380"/>
                    </a:cubicBezTo>
                    <a:cubicBezTo>
                      <a:pt x="2108906" y="1230238"/>
                      <a:pt x="2121698" y="1212538"/>
                      <a:pt x="2134100" y="1153796"/>
                    </a:cubicBezTo>
                    <a:cubicBezTo>
                      <a:pt x="2146502" y="1095054"/>
                      <a:pt x="2145213" y="989384"/>
                      <a:pt x="2157913" y="927927"/>
                    </a:cubicBezTo>
                    <a:cubicBezTo>
                      <a:pt x="2170613" y="866470"/>
                      <a:pt x="2232525" y="862419"/>
                      <a:pt x="2210300" y="785052"/>
                    </a:cubicBezTo>
                    <a:cubicBezTo>
                      <a:pt x="2188075" y="707685"/>
                      <a:pt x="2088861" y="563790"/>
                      <a:pt x="2024563" y="463722"/>
                    </a:cubicBezTo>
                    <a:cubicBezTo>
                      <a:pt x="1960265" y="363654"/>
                      <a:pt x="1942306" y="255467"/>
                      <a:pt x="1824513" y="184646"/>
                    </a:cubicBezTo>
                    <a:cubicBezTo>
                      <a:pt x="1706720" y="113825"/>
                      <a:pt x="1497186" y="65164"/>
                      <a:pt x="1317803" y="38796"/>
                    </a:cubicBezTo>
                    <a:cubicBezTo>
                      <a:pt x="1138420" y="12428"/>
                      <a:pt x="921251" y="-26744"/>
                      <a:pt x="748213" y="26437"/>
                    </a:cubicBezTo>
                    <a:cubicBezTo>
                      <a:pt x="575176" y="79618"/>
                      <a:pt x="462537" y="149997"/>
                      <a:pt x="373935" y="208382"/>
                    </a:cubicBezTo>
                    <a:cubicBezTo>
                      <a:pt x="285333" y="266767"/>
                      <a:pt x="270901" y="306828"/>
                      <a:pt x="216599" y="376746"/>
                    </a:cubicBezTo>
                    <a:close/>
                  </a:path>
                </a:pathLst>
              </a:custGeom>
              <a:solidFill>
                <a:srgbClr val="FF3300">
                  <a:alpha val="80000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23" name="グループ化 822">
                <a:extLst>
                  <a:ext uri="{FF2B5EF4-FFF2-40B4-BE49-F238E27FC236}">
                    <a16:creationId xmlns:a16="http://schemas.microsoft.com/office/drawing/2014/main" id="{26445FC3-118D-4BFD-A484-7E538D2C8609}"/>
                  </a:ext>
                </a:extLst>
              </p:cNvPr>
              <p:cNvGrpSpPr/>
              <p:nvPr/>
            </p:nvGrpSpPr>
            <p:grpSpPr>
              <a:xfrm rot="11700000">
                <a:off x="3541351" y="3347364"/>
                <a:ext cx="440902" cy="393308"/>
                <a:chOff x="2399585" y="4433177"/>
                <a:chExt cx="1112650" cy="992542"/>
              </a:xfrm>
            </p:grpSpPr>
            <p:grpSp>
              <p:nvGrpSpPr>
                <p:cNvPr id="1001" name="グループ化 1000">
                  <a:extLst>
                    <a:ext uri="{FF2B5EF4-FFF2-40B4-BE49-F238E27FC236}">
                      <a16:creationId xmlns:a16="http://schemas.microsoft.com/office/drawing/2014/main" id="{6A6A92E1-E7AD-4898-88C1-DB72B7B78C60}"/>
                    </a:ext>
                  </a:extLst>
                </p:cNvPr>
                <p:cNvGrpSpPr/>
                <p:nvPr/>
              </p:nvGrpSpPr>
              <p:grpSpPr>
                <a:xfrm>
                  <a:off x="2431779" y="4474436"/>
                  <a:ext cx="1049610" cy="915310"/>
                  <a:chOff x="4286227" y="3028239"/>
                  <a:chExt cx="440813" cy="440845"/>
                </a:xfrm>
              </p:grpSpPr>
              <p:sp>
                <p:nvSpPr>
                  <p:cNvPr id="1003" name="フリーフォーム: 図形 1002">
                    <a:extLst>
                      <a:ext uri="{FF2B5EF4-FFF2-40B4-BE49-F238E27FC236}">
                        <a16:creationId xmlns:a16="http://schemas.microsoft.com/office/drawing/2014/main" id="{95539A8D-771D-460B-A20C-A7759D18A24A}"/>
                      </a:ext>
                    </a:extLst>
                  </p:cNvPr>
                  <p:cNvSpPr/>
                  <p:nvPr/>
                </p:nvSpPr>
                <p:spPr>
                  <a:xfrm>
                    <a:off x="4286227" y="3028239"/>
                    <a:ext cx="440813" cy="440845"/>
                  </a:xfrm>
                  <a:custGeom>
                    <a:avLst/>
                    <a:gdLst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40813" h="440845">
                        <a:moveTo>
                          <a:pt x="220600" y="0"/>
                        </a:moveTo>
                        <a:cubicBezTo>
                          <a:pt x="290333" y="73"/>
                          <a:pt x="357640" y="33325"/>
                          <a:pt x="399783" y="92349"/>
                        </a:cubicBezTo>
                        <a:cubicBezTo>
                          <a:pt x="455974" y="171048"/>
                          <a:pt x="454305" y="277183"/>
                          <a:pt x="395667" y="354076"/>
                        </a:cubicBezTo>
                        <a:cubicBezTo>
                          <a:pt x="337029" y="430969"/>
                          <a:pt x="235119" y="460661"/>
                          <a:pt x="144357" y="427295"/>
                        </a:cubicBezTo>
                        <a:lnTo>
                          <a:pt x="144784" y="426136"/>
                        </a:lnTo>
                        <a:lnTo>
                          <a:pt x="127001" y="422599"/>
                        </a:lnTo>
                        <a:cubicBezTo>
                          <a:pt x="95762" y="409586"/>
                          <a:pt x="73842" y="379120"/>
                          <a:pt x="73842" y="343611"/>
                        </a:cubicBezTo>
                        <a:cubicBezTo>
                          <a:pt x="73842" y="296266"/>
                          <a:pt x="112810" y="257886"/>
                          <a:pt x="160879" y="257886"/>
                        </a:cubicBezTo>
                        <a:cubicBezTo>
                          <a:pt x="172897" y="257886"/>
                          <a:pt x="184345" y="260285"/>
                          <a:pt x="194758" y="264623"/>
                        </a:cubicBezTo>
                        <a:lnTo>
                          <a:pt x="203581" y="270482"/>
                        </a:lnTo>
                        <a:lnTo>
                          <a:pt x="235310" y="271573"/>
                        </a:lnTo>
                        <a:cubicBezTo>
                          <a:pt x="245982" y="268464"/>
                          <a:pt x="255684" y="262023"/>
                          <a:pt x="262771" y="252729"/>
                        </a:cubicBezTo>
                        <a:cubicBezTo>
                          <a:pt x="276945" y="234142"/>
                          <a:pt x="277348" y="208487"/>
                          <a:pt x="263766" y="189464"/>
                        </a:cubicBezTo>
                        <a:cubicBezTo>
                          <a:pt x="250183" y="170441"/>
                          <a:pt x="225787" y="162493"/>
                          <a:pt x="203606" y="169864"/>
                        </a:cubicBezTo>
                        <a:cubicBezTo>
                          <a:pt x="181424" y="177235"/>
                          <a:pt x="166638" y="198204"/>
                          <a:pt x="167143" y="221573"/>
                        </a:cubicBezTo>
                        <a:cubicBezTo>
                          <a:pt x="-5235" y="315646"/>
                          <a:pt x="55748" y="223980"/>
                          <a:pt x="51" y="225184"/>
                        </a:cubicBezTo>
                        <a:cubicBezTo>
                          <a:pt x="-2038" y="128506"/>
                          <a:pt x="59134" y="41758"/>
                          <a:pt x="150900" y="11263"/>
                        </a:cubicBezTo>
                        <a:cubicBezTo>
                          <a:pt x="173842" y="3639"/>
                          <a:pt x="197356" y="-24"/>
                          <a:pt x="220600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04" name="二等辺三角形 1003">
                    <a:extLst>
                      <a:ext uri="{FF2B5EF4-FFF2-40B4-BE49-F238E27FC236}">
                        <a16:creationId xmlns:a16="http://schemas.microsoft.com/office/drawing/2014/main" id="{E8477526-AED4-4C11-B3FA-23EF30CC7319}"/>
                      </a:ext>
                    </a:extLst>
                  </p:cNvPr>
                  <p:cNvSpPr/>
                  <p:nvPr/>
                </p:nvSpPr>
                <p:spPr>
                  <a:xfrm rot="12782294">
                    <a:off x="4562071" y="3064669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5" name="二等辺三角形 1004">
                    <a:extLst>
                      <a:ext uri="{FF2B5EF4-FFF2-40B4-BE49-F238E27FC236}">
                        <a16:creationId xmlns:a16="http://schemas.microsoft.com/office/drawing/2014/main" id="{FE4E7EC8-0BCD-4F44-87EC-5608429799CD}"/>
                      </a:ext>
                    </a:extLst>
                  </p:cNvPr>
                  <p:cNvSpPr/>
                  <p:nvPr/>
                </p:nvSpPr>
                <p:spPr>
                  <a:xfrm rot="15537102">
                    <a:off x="4636156" y="3159534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6" name="二等辺三角形 1005">
                    <a:extLst>
                      <a:ext uri="{FF2B5EF4-FFF2-40B4-BE49-F238E27FC236}">
                        <a16:creationId xmlns:a16="http://schemas.microsoft.com/office/drawing/2014/main" id="{5BC2CEB0-6391-45E1-822D-7951BC68B8B4}"/>
                      </a:ext>
                    </a:extLst>
                  </p:cNvPr>
                  <p:cNvSpPr/>
                  <p:nvPr/>
                </p:nvSpPr>
                <p:spPr>
                  <a:xfrm rot="19478095">
                    <a:off x="4563269" y="3329175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7" name="二等辺三角形 1006">
                    <a:extLst>
                      <a:ext uri="{FF2B5EF4-FFF2-40B4-BE49-F238E27FC236}">
                        <a16:creationId xmlns:a16="http://schemas.microsoft.com/office/drawing/2014/main" id="{B45078EF-CD13-4323-BB6B-521AC798D9F4}"/>
                      </a:ext>
                    </a:extLst>
                  </p:cNvPr>
                  <p:cNvSpPr/>
                  <p:nvPr/>
                </p:nvSpPr>
                <p:spPr>
                  <a:xfrm rot="17501834">
                    <a:off x="4627564" y="3260119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8" name="二等辺三角形 1007">
                    <a:extLst>
                      <a:ext uri="{FF2B5EF4-FFF2-40B4-BE49-F238E27FC236}">
                        <a16:creationId xmlns:a16="http://schemas.microsoft.com/office/drawing/2014/main" id="{985DC0CE-B34C-427D-BAE5-26B48993833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471584" y="3043238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9" name="二等辺三角形 1008">
                    <a:extLst>
                      <a:ext uri="{FF2B5EF4-FFF2-40B4-BE49-F238E27FC236}">
                        <a16:creationId xmlns:a16="http://schemas.microsoft.com/office/drawing/2014/main" id="{F69E45BB-D872-422C-B8D1-DC60C933B920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364428" y="3090862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0" name="二等辺三角形 1009">
                    <a:extLst>
                      <a:ext uri="{FF2B5EF4-FFF2-40B4-BE49-F238E27FC236}">
                        <a16:creationId xmlns:a16="http://schemas.microsoft.com/office/drawing/2014/main" id="{064AF717-325E-4C04-AFF3-B0FDDD83C2D9}"/>
                      </a:ext>
                    </a:extLst>
                  </p:cNvPr>
                  <p:cNvSpPr/>
                  <p:nvPr/>
                </p:nvSpPr>
                <p:spPr>
                  <a:xfrm>
                    <a:off x="4483491" y="3357562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02" name="フリーフォーム: 図形 1001">
                  <a:extLst>
                    <a:ext uri="{FF2B5EF4-FFF2-40B4-BE49-F238E27FC236}">
                      <a16:creationId xmlns:a16="http://schemas.microsoft.com/office/drawing/2014/main" id="{5D2E3835-6BD4-4380-8617-484C3107C51D}"/>
                    </a:ext>
                  </a:extLst>
                </p:cNvPr>
                <p:cNvSpPr/>
                <p:nvPr/>
              </p:nvSpPr>
              <p:spPr>
                <a:xfrm>
                  <a:off x="2399585" y="4433177"/>
                  <a:ext cx="1112650" cy="992542"/>
                </a:xfrm>
                <a:custGeom>
                  <a:avLst/>
                  <a:gdLst>
                    <a:gd name="connsiteX0" fmla="*/ 554760 w 1112650"/>
                    <a:gd name="connsiteY0" fmla="*/ 0 h 992542"/>
                    <a:gd name="connsiteX1" fmla="*/ 671441 w 1112650"/>
                    <a:gd name="connsiteY1" fmla="*/ 27683 h 992542"/>
                    <a:gd name="connsiteX2" fmla="*/ 688451 w 1112650"/>
                    <a:gd name="connsiteY2" fmla="*/ 41789 h 992542"/>
                    <a:gd name="connsiteX3" fmla="*/ 696012 w 1112650"/>
                    <a:gd name="connsiteY3" fmla="*/ 39905 h 992542"/>
                    <a:gd name="connsiteX4" fmla="*/ 803236 w 1112650"/>
                    <a:gd name="connsiteY4" fmla="*/ 60681 h 992542"/>
                    <a:gd name="connsiteX5" fmla="*/ 876188 w 1112650"/>
                    <a:gd name="connsiteY5" fmla="*/ 105340 h 992542"/>
                    <a:gd name="connsiteX6" fmla="*/ 896603 w 1112650"/>
                    <a:gd name="connsiteY6" fmla="*/ 127467 h 992542"/>
                    <a:gd name="connsiteX7" fmla="*/ 900843 w 1112650"/>
                    <a:gd name="connsiteY7" fmla="*/ 128194 h 992542"/>
                    <a:gd name="connsiteX8" fmla="*/ 990642 w 1112650"/>
                    <a:gd name="connsiteY8" fmla="*/ 190362 h 992542"/>
                    <a:gd name="connsiteX9" fmla="*/ 1050940 w 1112650"/>
                    <a:gd name="connsiteY9" fmla="*/ 294019 h 992542"/>
                    <a:gd name="connsiteX10" fmla="*/ 1052644 w 1112650"/>
                    <a:gd name="connsiteY10" fmla="*/ 319226 h 992542"/>
                    <a:gd name="connsiteX11" fmla="*/ 1067157 w 1112650"/>
                    <a:gd name="connsiteY11" fmla="*/ 332799 h 992542"/>
                    <a:gd name="connsiteX12" fmla="*/ 1107996 w 1112650"/>
                    <a:gd name="connsiteY12" fmla="*/ 434094 h 992542"/>
                    <a:gd name="connsiteX13" fmla="*/ 1101385 w 1112650"/>
                    <a:gd name="connsiteY13" fmla="*/ 553831 h 992542"/>
                    <a:gd name="connsiteX14" fmla="*/ 1090152 w 1112650"/>
                    <a:gd name="connsiteY14" fmla="*/ 573702 h 992542"/>
                    <a:gd name="connsiteX15" fmla="*/ 1088738 w 1112650"/>
                    <a:gd name="connsiteY15" fmla="*/ 608331 h 992542"/>
                    <a:gd name="connsiteX16" fmla="*/ 1073152 w 1112650"/>
                    <a:gd name="connsiteY16" fmla="*/ 665403 h 992542"/>
                    <a:gd name="connsiteX17" fmla="*/ 1030629 w 1112650"/>
                    <a:gd name="connsiteY17" fmla="*/ 739619 h 992542"/>
                    <a:gd name="connsiteX18" fmla="*/ 1025248 w 1112650"/>
                    <a:gd name="connsiteY18" fmla="*/ 744881 h 992542"/>
                    <a:gd name="connsiteX19" fmla="*/ 1020432 w 1112650"/>
                    <a:gd name="connsiteY19" fmla="*/ 768518 h 992542"/>
                    <a:gd name="connsiteX20" fmla="*/ 955507 w 1112650"/>
                    <a:gd name="connsiteY20" fmla="*/ 856343 h 992542"/>
                    <a:gd name="connsiteX21" fmla="*/ 860904 w 1112650"/>
                    <a:gd name="connsiteY21" fmla="*/ 910925 h 992542"/>
                    <a:gd name="connsiteX22" fmla="*/ 836990 w 1112650"/>
                    <a:gd name="connsiteY22" fmla="*/ 913028 h 992542"/>
                    <a:gd name="connsiteX23" fmla="*/ 822738 w 1112650"/>
                    <a:gd name="connsiteY23" fmla="*/ 923821 h 992542"/>
                    <a:gd name="connsiteX24" fmla="*/ 735924 w 1112650"/>
                    <a:gd name="connsiteY24" fmla="*/ 960291 h 992542"/>
                    <a:gd name="connsiteX25" fmla="*/ 671667 w 1112650"/>
                    <a:gd name="connsiteY25" fmla="*/ 971431 h 992542"/>
                    <a:gd name="connsiteX26" fmla="*/ 628811 w 1112650"/>
                    <a:gd name="connsiteY26" fmla="*/ 970087 h 992542"/>
                    <a:gd name="connsiteX27" fmla="*/ 628169 w 1112650"/>
                    <a:gd name="connsiteY27" fmla="*/ 970997 h 992542"/>
                    <a:gd name="connsiteX28" fmla="*/ 474550 w 1112650"/>
                    <a:gd name="connsiteY28" fmla="*/ 985153 h 992542"/>
                    <a:gd name="connsiteX29" fmla="*/ 415094 w 1112650"/>
                    <a:gd name="connsiteY29" fmla="*/ 966112 h 992542"/>
                    <a:gd name="connsiteX30" fmla="*/ 382058 w 1112650"/>
                    <a:gd name="connsiteY30" fmla="*/ 946983 h 992542"/>
                    <a:gd name="connsiteX31" fmla="*/ 371625 w 1112650"/>
                    <a:gd name="connsiteY31" fmla="*/ 952139 h 992542"/>
                    <a:gd name="connsiteX32" fmla="*/ 263762 w 1112650"/>
                    <a:gd name="connsiteY32" fmla="*/ 906066 h 992542"/>
                    <a:gd name="connsiteX33" fmla="*/ 236759 w 1112650"/>
                    <a:gd name="connsiteY33" fmla="*/ 868965 h 992542"/>
                    <a:gd name="connsiteX34" fmla="*/ 235796 w 1112650"/>
                    <a:gd name="connsiteY34" fmla="*/ 866296 h 992542"/>
                    <a:gd name="connsiteX35" fmla="*/ 211376 w 1112650"/>
                    <a:gd name="connsiteY35" fmla="*/ 846535 h 992542"/>
                    <a:gd name="connsiteX36" fmla="*/ 186020 w 1112650"/>
                    <a:gd name="connsiteY36" fmla="*/ 709400 h 992542"/>
                    <a:gd name="connsiteX37" fmla="*/ 206660 w 1112650"/>
                    <a:gd name="connsiteY37" fmla="*/ 699199 h 992542"/>
                    <a:gd name="connsiteX38" fmla="*/ 199350 w 1112650"/>
                    <a:gd name="connsiteY38" fmla="*/ 690260 h 992542"/>
                    <a:gd name="connsiteX39" fmla="*/ 341192 w 1112650"/>
                    <a:gd name="connsiteY39" fmla="*/ 574916 h 992542"/>
                    <a:gd name="connsiteX40" fmla="*/ 501513 w 1112650"/>
                    <a:gd name="connsiteY40" fmla="*/ 579192 h 992542"/>
                    <a:gd name="connsiteX41" fmla="*/ 513633 w 1112650"/>
                    <a:gd name="connsiteY41" fmla="*/ 594016 h 992542"/>
                    <a:gd name="connsiteX42" fmla="*/ 533473 w 1112650"/>
                    <a:gd name="connsiteY42" fmla="*/ 588389 h 992542"/>
                    <a:gd name="connsiteX43" fmla="*/ 592558 w 1112650"/>
                    <a:gd name="connsiteY43" fmla="*/ 585402 h 992542"/>
                    <a:gd name="connsiteX44" fmla="*/ 626294 w 1112650"/>
                    <a:gd name="connsiteY44" fmla="*/ 590568 h 992542"/>
                    <a:gd name="connsiteX45" fmla="*/ 638045 w 1112650"/>
                    <a:gd name="connsiteY45" fmla="*/ 569803 h 992542"/>
                    <a:gd name="connsiteX46" fmla="*/ 674475 w 1112650"/>
                    <a:gd name="connsiteY46" fmla="*/ 529971 h 992542"/>
                    <a:gd name="connsiteX47" fmla="*/ 669602 w 1112650"/>
                    <a:gd name="connsiteY47" fmla="*/ 525935 h 992542"/>
                    <a:gd name="connsiteX48" fmla="*/ 659236 w 1112650"/>
                    <a:gd name="connsiteY48" fmla="*/ 495758 h 992542"/>
                    <a:gd name="connsiteX49" fmla="*/ 672604 w 1112650"/>
                    <a:gd name="connsiteY49" fmla="*/ 466788 h 992542"/>
                    <a:gd name="connsiteX50" fmla="*/ 675655 w 1112650"/>
                    <a:gd name="connsiteY50" fmla="*/ 464744 h 992542"/>
                    <a:gd name="connsiteX51" fmla="*/ 673382 w 1112650"/>
                    <a:gd name="connsiteY51" fmla="*/ 460737 h 992542"/>
                    <a:gd name="connsiteX52" fmla="*/ 662642 w 1112650"/>
                    <a:gd name="connsiteY52" fmla="*/ 456477 h 992542"/>
                    <a:gd name="connsiteX53" fmla="*/ 631503 w 1112650"/>
                    <a:gd name="connsiteY53" fmla="*/ 430684 h 992542"/>
                    <a:gd name="connsiteX54" fmla="*/ 624987 w 1112650"/>
                    <a:gd name="connsiteY54" fmla="*/ 411716 h 992542"/>
                    <a:gd name="connsiteX55" fmla="*/ 589608 w 1112650"/>
                    <a:gd name="connsiteY55" fmla="*/ 413505 h 992542"/>
                    <a:gd name="connsiteX56" fmla="*/ 531129 w 1112650"/>
                    <a:gd name="connsiteY56" fmla="*/ 404551 h 992542"/>
                    <a:gd name="connsiteX57" fmla="*/ 525975 w 1112650"/>
                    <a:gd name="connsiteY57" fmla="*/ 402506 h 992542"/>
                    <a:gd name="connsiteX58" fmla="*/ 524035 w 1112650"/>
                    <a:gd name="connsiteY58" fmla="*/ 406709 h 992542"/>
                    <a:gd name="connsiteX59" fmla="*/ 490446 w 1112650"/>
                    <a:gd name="connsiteY59" fmla="*/ 429217 h 992542"/>
                    <a:gd name="connsiteX60" fmla="*/ 443393 w 1112650"/>
                    <a:gd name="connsiteY60" fmla="*/ 442559 h 992542"/>
                    <a:gd name="connsiteX61" fmla="*/ 443220 w 1112650"/>
                    <a:gd name="connsiteY61" fmla="*/ 442866 h 992542"/>
                    <a:gd name="connsiteX62" fmla="*/ 450269 w 1112650"/>
                    <a:gd name="connsiteY62" fmla="*/ 451487 h 992542"/>
                    <a:gd name="connsiteX63" fmla="*/ 308426 w 1112650"/>
                    <a:gd name="connsiteY63" fmla="*/ 566831 h 992542"/>
                    <a:gd name="connsiteX64" fmla="*/ 244169 w 1112650"/>
                    <a:gd name="connsiteY64" fmla="*/ 577972 h 992542"/>
                    <a:gd name="connsiteX65" fmla="*/ 235573 w 1112650"/>
                    <a:gd name="connsiteY65" fmla="*/ 577702 h 992542"/>
                    <a:gd name="connsiteX66" fmla="*/ 221046 w 1112650"/>
                    <a:gd name="connsiteY66" fmla="*/ 593237 h 992542"/>
                    <a:gd name="connsiteX67" fmla="*/ 130535 w 1112650"/>
                    <a:gd name="connsiteY67" fmla="*/ 613519 h 992542"/>
                    <a:gd name="connsiteX68" fmla="*/ 62290 w 1112650"/>
                    <a:gd name="connsiteY68" fmla="*/ 550699 h 992542"/>
                    <a:gd name="connsiteX69" fmla="*/ 59116 w 1112650"/>
                    <a:gd name="connsiteY69" fmla="*/ 537034 h 992542"/>
                    <a:gd name="connsiteX70" fmla="*/ 44134 w 1112650"/>
                    <a:gd name="connsiteY70" fmla="*/ 538838 h 992542"/>
                    <a:gd name="connsiteX71" fmla="*/ 9788 w 1112650"/>
                    <a:gd name="connsiteY71" fmla="*/ 373090 h 992542"/>
                    <a:gd name="connsiteX72" fmla="*/ 58984 w 1112650"/>
                    <a:gd name="connsiteY72" fmla="*/ 275580 h 992542"/>
                    <a:gd name="connsiteX73" fmla="*/ 64385 w 1112650"/>
                    <a:gd name="connsiteY73" fmla="*/ 271318 h 992542"/>
                    <a:gd name="connsiteX74" fmla="*/ 69371 w 1112650"/>
                    <a:gd name="connsiteY74" fmla="*/ 257936 h 992542"/>
                    <a:gd name="connsiteX75" fmla="*/ 119965 w 1112650"/>
                    <a:gd name="connsiteY75" fmla="*/ 188968 h 992542"/>
                    <a:gd name="connsiteX76" fmla="*/ 165811 w 1112650"/>
                    <a:gd name="connsiteY76" fmla="*/ 151576 h 992542"/>
                    <a:gd name="connsiteX77" fmla="*/ 206543 w 1112650"/>
                    <a:gd name="connsiteY77" fmla="*/ 131478 h 992542"/>
                    <a:gd name="connsiteX78" fmla="*/ 207727 w 1112650"/>
                    <a:gd name="connsiteY78" fmla="*/ 121632 h 992542"/>
                    <a:gd name="connsiteX79" fmla="*/ 330282 w 1112650"/>
                    <a:gd name="connsiteY79" fmla="*/ 40691 h 992542"/>
                    <a:gd name="connsiteX80" fmla="*/ 388682 w 1112650"/>
                    <a:gd name="connsiteY80" fmla="*/ 31232 h 992542"/>
                    <a:gd name="connsiteX81" fmla="*/ 430504 w 1112650"/>
                    <a:gd name="connsiteY81" fmla="*/ 33964 h 992542"/>
                    <a:gd name="connsiteX82" fmla="*/ 438078 w 1112650"/>
                    <a:gd name="connsiteY82" fmla="*/ 27684 h 992542"/>
                    <a:gd name="connsiteX83" fmla="*/ 554760 w 1112650"/>
                    <a:gd name="connsiteY83" fmla="*/ 0 h 9925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</a:cxnLst>
                  <a:rect l="l" t="t" r="r" b="b"/>
                  <a:pathLst>
                    <a:path w="1112650" h="992542">
                      <a:moveTo>
                        <a:pt x="554760" y="0"/>
                      </a:moveTo>
                      <a:cubicBezTo>
                        <a:pt x="601734" y="0"/>
                        <a:pt x="643707" y="10776"/>
                        <a:pt x="671441" y="27683"/>
                      </a:cubicBezTo>
                      <a:lnTo>
                        <a:pt x="688451" y="41789"/>
                      </a:lnTo>
                      <a:lnTo>
                        <a:pt x="696012" y="39905"/>
                      </a:lnTo>
                      <a:cubicBezTo>
                        <a:pt x="726570" y="37784"/>
                        <a:pt x="764726" y="44542"/>
                        <a:pt x="803236" y="60681"/>
                      </a:cubicBezTo>
                      <a:cubicBezTo>
                        <a:pt x="832119" y="72784"/>
                        <a:pt x="857100" y="88447"/>
                        <a:pt x="876188" y="105340"/>
                      </a:cubicBezTo>
                      <a:lnTo>
                        <a:pt x="896603" y="127467"/>
                      </a:lnTo>
                      <a:lnTo>
                        <a:pt x="900843" y="128194"/>
                      </a:lnTo>
                      <a:cubicBezTo>
                        <a:pt x="929671" y="138549"/>
                        <a:pt x="961882" y="160091"/>
                        <a:pt x="990642" y="190362"/>
                      </a:cubicBezTo>
                      <a:cubicBezTo>
                        <a:pt x="1022998" y="224418"/>
                        <a:pt x="1044094" y="262269"/>
                        <a:pt x="1050940" y="294019"/>
                      </a:cubicBezTo>
                      <a:lnTo>
                        <a:pt x="1052644" y="319226"/>
                      </a:lnTo>
                      <a:lnTo>
                        <a:pt x="1067157" y="332799"/>
                      </a:lnTo>
                      <a:cubicBezTo>
                        <a:pt x="1085546" y="357296"/>
                        <a:pt x="1100612" y="392997"/>
                        <a:pt x="1107996" y="434094"/>
                      </a:cubicBezTo>
                      <a:cubicBezTo>
                        <a:pt x="1116304" y="480329"/>
                        <a:pt x="1113121" y="523545"/>
                        <a:pt x="1101385" y="553831"/>
                      </a:cubicBezTo>
                      <a:lnTo>
                        <a:pt x="1090152" y="573702"/>
                      </a:lnTo>
                      <a:lnTo>
                        <a:pt x="1088738" y="608331"/>
                      </a:lnTo>
                      <a:cubicBezTo>
                        <a:pt x="1085825" y="626596"/>
                        <a:pt x="1080659" y="645921"/>
                        <a:pt x="1073152" y="665403"/>
                      </a:cubicBezTo>
                      <a:cubicBezTo>
                        <a:pt x="1061891" y="694624"/>
                        <a:pt x="1046960" y="720049"/>
                        <a:pt x="1030629" y="739619"/>
                      </a:cubicBezTo>
                      <a:lnTo>
                        <a:pt x="1025248" y="744881"/>
                      </a:lnTo>
                      <a:lnTo>
                        <a:pt x="1020432" y="768518"/>
                      </a:lnTo>
                      <a:cubicBezTo>
                        <a:pt x="1009186" y="797011"/>
                        <a:pt x="986656" y="828536"/>
                        <a:pt x="955507" y="856343"/>
                      </a:cubicBezTo>
                      <a:cubicBezTo>
                        <a:pt x="924356" y="884150"/>
                        <a:pt x="890486" y="902972"/>
                        <a:pt x="860904" y="910925"/>
                      </a:cubicBezTo>
                      <a:lnTo>
                        <a:pt x="836990" y="913028"/>
                      </a:lnTo>
                      <a:lnTo>
                        <a:pt x="822738" y="923821"/>
                      </a:lnTo>
                      <a:cubicBezTo>
                        <a:pt x="799099" y="938494"/>
                        <a:pt x="769305" y="951346"/>
                        <a:pt x="735924" y="960291"/>
                      </a:cubicBezTo>
                      <a:cubicBezTo>
                        <a:pt x="713670" y="966253"/>
                        <a:pt x="691928" y="969915"/>
                        <a:pt x="671667" y="971431"/>
                      </a:cubicBezTo>
                      <a:lnTo>
                        <a:pt x="628811" y="970087"/>
                      </a:lnTo>
                      <a:lnTo>
                        <a:pt x="628169" y="970997"/>
                      </a:lnTo>
                      <a:cubicBezTo>
                        <a:pt x="598686" y="992530"/>
                        <a:pt x="539172" y="999199"/>
                        <a:pt x="474550" y="985153"/>
                      </a:cubicBezTo>
                      <a:cubicBezTo>
                        <a:pt x="453010" y="980472"/>
                        <a:pt x="432941" y="973931"/>
                        <a:pt x="415094" y="966112"/>
                      </a:cubicBezTo>
                      <a:lnTo>
                        <a:pt x="382058" y="946983"/>
                      </a:lnTo>
                      <a:lnTo>
                        <a:pt x="371625" y="952139"/>
                      </a:lnTo>
                      <a:cubicBezTo>
                        <a:pt x="339609" y="958083"/>
                        <a:pt x="297109" y="941164"/>
                        <a:pt x="263762" y="906066"/>
                      </a:cubicBezTo>
                      <a:cubicBezTo>
                        <a:pt x="252647" y="894366"/>
                        <a:pt x="243600" y="881754"/>
                        <a:pt x="236759" y="868965"/>
                      </a:cubicBezTo>
                      <a:lnTo>
                        <a:pt x="235796" y="866296"/>
                      </a:lnTo>
                      <a:lnTo>
                        <a:pt x="211376" y="846535"/>
                      </a:lnTo>
                      <a:cubicBezTo>
                        <a:pt x="166914" y="799737"/>
                        <a:pt x="155560" y="738341"/>
                        <a:pt x="186020" y="709400"/>
                      </a:cubicBezTo>
                      <a:lnTo>
                        <a:pt x="206660" y="699199"/>
                      </a:lnTo>
                      <a:lnTo>
                        <a:pt x="199350" y="690260"/>
                      </a:lnTo>
                      <a:cubicBezTo>
                        <a:pt x="188672" y="650409"/>
                        <a:pt x="252177" y="598767"/>
                        <a:pt x="341192" y="574916"/>
                      </a:cubicBezTo>
                      <a:cubicBezTo>
                        <a:pt x="407955" y="557027"/>
                        <a:pt x="470106" y="559850"/>
                        <a:pt x="501513" y="579192"/>
                      </a:cubicBezTo>
                      <a:lnTo>
                        <a:pt x="513633" y="594016"/>
                      </a:lnTo>
                      <a:lnTo>
                        <a:pt x="533473" y="588389"/>
                      </a:lnTo>
                      <a:cubicBezTo>
                        <a:pt x="551736" y="585462"/>
                        <a:pt x="571707" y="584344"/>
                        <a:pt x="592558" y="585402"/>
                      </a:cubicBezTo>
                      <a:lnTo>
                        <a:pt x="626294" y="590568"/>
                      </a:lnTo>
                      <a:lnTo>
                        <a:pt x="638045" y="569803"/>
                      </a:lnTo>
                      <a:lnTo>
                        <a:pt x="674475" y="529971"/>
                      </a:lnTo>
                      <a:lnTo>
                        <a:pt x="669602" y="525935"/>
                      </a:lnTo>
                      <a:cubicBezTo>
                        <a:pt x="662422" y="516458"/>
                        <a:pt x="658703" y="506249"/>
                        <a:pt x="659236" y="495758"/>
                      </a:cubicBezTo>
                      <a:cubicBezTo>
                        <a:pt x="659768" y="485269"/>
                        <a:pt x="664502" y="475489"/>
                        <a:pt x="672604" y="466788"/>
                      </a:cubicBezTo>
                      <a:lnTo>
                        <a:pt x="675655" y="464744"/>
                      </a:lnTo>
                      <a:lnTo>
                        <a:pt x="673382" y="460737"/>
                      </a:lnTo>
                      <a:lnTo>
                        <a:pt x="662642" y="456477"/>
                      </a:lnTo>
                      <a:cubicBezTo>
                        <a:pt x="649327" y="448908"/>
                        <a:pt x="638684" y="440161"/>
                        <a:pt x="631503" y="430684"/>
                      </a:cubicBezTo>
                      <a:lnTo>
                        <a:pt x="624987" y="411716"/>
                      </a:lnTo>
                      <a:lnTo>
                        <a:pt x="589608" y="413505"/>
                      </a:lnTo>
                      <a:cubicBezTo>
                        <a:pt x="568758" y="412446"/>
                        <a:pt x="549002" y="409312"/>
                        <a:pt x="531129" y="404551"/>
                      </a:cubicBezTo>
                      <a:lnTo>
                        <a:pt x="525975" y="402506"/>
                      </a:lnTo>
                      <a:lnTo>
                        <a:pt x="524035" y="406709"/>
                      </a:lnTo>
                      <a:cubicBezTo>
                        <a:pt x="515932" y="415411"/>
                        <a:pt x="504459" y="423035"/>
                        <a:pt x="490446" y="429217"/>
                      </a:cubicBezTo>
                      <a:lnTo>
                        <a:pt x="443393" y="442559"/>
                      </a:lnTo>
                      <a:lnTo>
                        <a:pt x="443220" y="442866"/>
                      </a:lnTo>
                      <a:lnTo>
                        <a:pt x="450269" y="451487"/>
                      </a:lnTo>
                      <a:cubicBezTo>
                        <a:pt x="460946" y="491338"/>
                        <a:pt x="397441" y="542980"/>
                        <a:pt x="308426" y="566831"/>
                      </a:cubicBezTo>
                      <a:cubicBezTo>
                        <a:pt x="286172" y="572795"/>
                        <a:pt x="264431" y="576456"/>
                        <a:pt x="244169" y="577972"/>
                      </a:cubicBezTo>
                      <a:lnTo>
                        <a:pt x="235573" y="577702"/>
                      </a:lnTo>
                      <a:lnTo>
                        <a:pt x="221046" y="593237"/>
                      </a:lnTo>
                      <a:cubicBezTo>
                        <a:pt x="193853" y="613466"/>
                        <a:pt x="161534" y="621826"/>
                        <a:pt x="130535" y="613519"/>
                      </a:cubicBezTo>
                      <a:cubicBezTo>
                        <a:pt x="99536" y="605213"/>
                        <a:pt x="75726" y="581814"/>
                        <a:pt x="62290" y="550699"/>
                      </a:cubicBezTo>
                      <a:lnTo>
                        <a:pt x="59116" y="537034"/>
                      </a:lnTo>
                      <a:lnTo>
                        <a:pt x="44134" y="538838"/>
                      </a:lnTo>
                      <a:cubicBezTo>
                        <a:pt x="3551" y="527963"/>
                        <a:pt x="-11826" y="453757"/>
                        <a:pt x="9788" y="373090"/>
                      </a:cubicBezTo>
                      <a:cubicBezTo>
                        <a:pt x="20595" y="332758"/>
                        <a:pt x="38605" y="298448"/>
                        <a:pt x="58984" y="275580"/>
                      </a:cubicBezTo>
                      <a:lnTo>
                        <a:pt x="64385" y="271318"/>
                      </a:lnTo>
                      <a:lnTo>
                        <a:pt x="69371" y="257936"/>
                      </a:lnTo>
                      <a:cubicBezTo>
                        <a:pt x="80635" y="235071"/>
                        <a:pt x="97820" y="211112"/>
                        <a:pt x="119965" y="188968"/>
                      </a:cubicBezTo>
                      <a:cubicBezTo>
                        <a:pt x="134728" y="174205"/>
                        <a:pt x="150297" y="161646"/>
                        <a:pt x="165811" y="151576"/>
                      </a:cubicBezTo>
                      <a:lnTo>
                        <a:pt x="206543" y="131478"/>
                      </a:lnTo>
                      <a:lnTo>
                        <a:pt x="207727" y="121632"/>
                      </a:lnTo>
                      <a:cubicBezTo>
                        <a:pt x="222834" y="89316"/>
                        <a:pt x="269783" y="56902"/>
                        <a:pt x="330282" y="40691"/>
                      </a:cubicBezTo>
                      <a:cubicBezTo>
                        <a:pt x="350448" y="35289"/>
                        <a:pt x="370211" y="32196"/>
                        <a:pt x="388682" y="31232"/>
                      </a:cubicBezTo>
                      <a:lnTo>
                        <a:pt x="430504" y="33964"/>
                      </a:lnTo>
                      <a:lnTo>
                        <a:pt x="438078" y="27684"/>
                      </a:lnTo>
                      <a:cubicBezTo>
                        <a:pt x="465813" y="10777"/>
                        <a:pt x="507784" y="0"/>
                        <a:pt x="554760" y="0"/>
                      </a:cubicBezTo>
                      <a:close/>
                    </a:path>
                  </a:pathLst>
                </a:custGeom>
                <a:solidFill>
                  <a:srgbClr val="FF9933">
                    <a:alpha val="8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24" name="グループ化 823">
                <a:extLst>
                  <a:ext uri="{FF2B5EF4-FFF2-40B4-BE49-F238E27FC236}">
                    <a16:creationId xmlns:a16="http://schemas.microsoft.com/office/drawing/2014/main" id="{7698780D-DF09-4C55-81D5-00AF1DB01328}"/>
                  </a:ext>
                </a:extLst>
              </p:cNvPr>
              <p:cNvGrpSpPr/>
              <p:nvPr/>
            </p:nvGrpSpPr>
            <p:grpSpPr>
              <a:xfrm rot="18541585">
                <a:off x="4452640" y="3224689"/>
                <a:ext cx="440900" cy="393308"/>
                <a:chOff x="2399585" y="4433177"/>
                <a:chExt cx="1112650" cy="992542"/>
              </a:xfrm>
            </p:grpSpPr>
            <p:grpSp>
              <p:nvGrpSpPr>
                <p:cNvPr id="991" name="グループ化 990">
                  <a:extLst>
                    <a:ext uri="{FF2B5EF4-FFF2-40B4-BE49-F238E27FC236}">
                      <a16:creationId xmlns:a16="http://schemas.microsoft.com/office/drawing/2014/main" id="{779835F4-8841-40AE-A22F-4186451E280B}"/>
                    </a:ext>
                  </a:extLst>
                </p:cNvPr>
                <p:cNvGrpSpPr/>
                <p:nvPr/>
              </p:nvGrpSpPr>
              <p:grpSpPr>
                <a:xfrm>
                  <a:off x="2431779" y="4474436"/>
                  <a:ext cx="1049610" cy="915310"/>
                  <a:chOff x="4286227" y="3028239"/>
                  <a:chExt cx="440813" cy="440845"/>
                </a:xfrm>
              </p:grpSpPr>
              <p:sp>
                <p:nvSpPr>
                  <p:cNvPr id="993" name="フリーフォーム: 図形 992">
                    <a:extLst>
                      <a:ext uri="{FF2B5EF4-FFF2-40B4-BE49-F238E27FC236}">
                        <a16:creationId xmlns:a16="http://schemas.microsoft.com/office/drawing/2014/main" id="{7A4EC9A5-AD2F-404E-B137-47F6F130C0A7}"/>
                      </a:ext>
                    </a:extLst>
                  </p:cNvPr>
                  <p:cNvSpPr/>
                  <p:nvPr/>
                </p:nvSpPr>
                <p:spPr>
                  <a:xfrm>
                    <a:off x="4286227" y="3028239"/>
                    <a:ext cx="440813" cy="440845"/>
                  </a:xfrm>
                  <a:custGeom>
                    <a:avLst/>
                    <a:gdLst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40813" h="440845">
                        <a:moveTo>
                          <a:pt x="220600" y="0"/>
                        </a:moveTo>
                        <a:cubicBezTo>
                          <a:pt x="290333" y="73"/>
                          <a:pt x="357640" y="33325"/>
                          <a:pt x="399783" y="92349"/>
                        </a:cubicBezTo>
                        <a:cubicBezTo>
                          <a:pt x="455974" y="171048"/>
                          <a:pt x="454305" y="277183"/>
                          <a:pt x="395667" y="354076"/>
                        </a:cubicBezTo>
                        <a:cubicBezTo>
                          <a:pt x="337029" y="430969"/>
                          <a:pt x="235119" y="460661"/>
                          <a:pt x="144357" y="427295"/>
                        </a:cubicBezTo>
                        <a:lnTo>
                          <a:pt x="144784" y="426136"/>
                        </a:lnTo>
                        <a:lnTo>
                          <a:pt x="127001" y="422599"/>
                        </a:lnTo>
                        <a:cubicBezTo>
                          <a:pt x="95762" y="409586"/>
                          <a:pt x="73842" y="379120"/>
                          <a:pt x="73842" y="343611"/>
                        </a:cubicBezTo>
                        <a:cubicBezTo>
                          <a:pt x="73842" y="296266"/>
                          <a:pt x="112810" y="257886"/>
                          <a:pt x="160879" y="257886"/>
                        </a:cubicBezTo>
                        <a:cubicBezTo>
                          <a:pt x="172897" y="257886"/>
                          <a:pt x="184345" y="260285"/>
                          <a:pt x="194758" y="264623"/>
                        </a:cubicBezTo>
                        <a:lnTo>
                          <a:pt x="203581" y="270482"/>
                        </a:lnTo>
                        <a:lnTo>
                          <a:pt x="235310" y="271573"/>
                        </a:lnTo>
                        <a:cubicBezTo>
                          <a:pt x="245982" y="268464"/>
                          <a:pt x="255684" y="262023"/>
                          <a:pt x="262771" y="252729"/>
                        </a:cubicBezTo>
                        <a:cubicBezTo>
                          <a:pt x="276945" y="234142"/>
                          <a:pt x="277348" y="208487"/>
                          <a:pt x="263766" y="189464"/>
                        </a:cubicBezTo>
                        <a:cubicBezTo>
                          <a:pt x="250183" y="170441"/>
                          <a:pt x="225787" y="162493"/>
                          <a:pt x="203606" y="169864"/>
                        </a:cubicBezTo>
                        <a:cubicBezTo>
                          <a:pt x="181424" y="177235"/>
                          <a:pt x="166638" y="198204"/>
                          <a:pt x="167143" y="221573"/>
                        </a:cubicBezTo>
                        <a:cubicBezTo>
                          <a:pt x="-5235" y="315646"/>
                          <a:pt x="55748" y="223980"/>
                          <a:pt x="51" y="225184"/>
                        </a:cubicBezTo>
                        <a:cubicBezTo>
                          <a:pt x="-2038" y="128506"/>
                          <a:pt x="59134" y="41758"/>
                          <a:pt x="150900" y="11263"/>
                        </a:cubicBezTo>
                        <a:cubicBezTo>
                          <a:pt x="173842" y="3639"/>
                          <a:pt x="197356" y="-24"/>
                          <a:pt x="220600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94" name="二等辺三角形 993">
                    <a:extLst>
                      <a:ext uri="{FF2B5EF4-FFF2-40B4-BE49-F238E27FC236}">
                        <a16:creationId xmlns:a16="http://schemas.microsoft.com/office/drawing/2014/main" id="{0F71E0A9-15AB-4FA8-AF0F-DE0B377225D7}"/>
                      </a:ext>
                    </a:extLst>
                  </p:cNvPr>
                  <p:cNvSpPr/>
                  <p:nvPr/>
                </p:nvSpPr>
                <p:spPr>
                  <a:xfrm rot="12782294">
                    <a:off x="4562071" y="3064669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5" name="二等辺三角形 994">
                    <a:extLst>
                      <a:ext uri="{FF2B5EF4-FFF2-40B4-BE49-F238E27FC236}">
                        <a16:creationId xmlns:a16="http://schemas.microsoft.com/office/drawing/2014/main" id="{BECDAACF-35A9-409E-852F-680AB7A559EB}"/>
                      </a:ext>
                    </a:extLst>
                  </p:cNvPr>
                  <p:cNvSpPr/>
                  <p:nvPr/>
                </p:nvSpPr>
                <p:spPr>
                  <a:xfrm rot="15537102">
                    <a:off x="4636156" y="3159534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6" name="二等辺三角形 995">
                    <a:extLst>
                      <a:ext uri="{FF2B5EF4-FFF2-40B4-BE49-F238E27FC236}">
                        <a16:creationId xmlns:a16="http://schemas.microsoft.com/office/drawing/2014/main" id="{421BB474-4002-46AD-B871-C14C96E445E8}"/>
                      </a:ext>
                    </a:extLst>
                  </p:cNvPr>
                  <p:cNvSpPr/>
                  <p:nvPr/>
                </p:nvSpPr>
                <p:spPr>
                  <a:xfrm rot="19478095">
                    <a:off x="4563269" y="3329175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7" name="二等辺三角形 996">
                    <a:extLst>
                      <a:ext uri="{FF2B5EF4-FFF2-40B4-BE49-F238E27FC236}">
                        <a16:creationId xmlns:a16="http://schemas.microsoft.com/office/drawing/2014/main" id="{6741DBD3-4D09-4FB7-968F-26F92A9B6900}"/>
                      </a:ext>
                    </a:extLst>
                  </p:cNvPr>
                  <p:cNvSpPr/>
                  <p:nvPr/>
                </p:nvSpPr>
                <p:spPr>
                  <a:xfrm rot="17501834">
                    <a:off x="4627564" y="3260119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8" name="二等辺三角形 997">
                    <a:extLst>
                      <a:ext uri="{FF2B5EF4-FFF2-40B4-BE49-F238E27FC236}">
                        <a16:creationId xmlns:a16="http://schemas.microsoft.com/office/drawing/2014/main" id="{8133B18D-DAD6-48DE-B2A6-31574CA39FA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471584" y="3043238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9" name="二等辺三角形 998">
                    <a:extLst>
                      <a:ext uri="{FF2B5EF4-FFF2-40B4-BE49-F238E27FC236}">
                        <a16:creationId xmlns:a16="http://schemas.microsoft.com/office/drawing/2014/main" id="{8B687AF2-62B9-4A36-A2A1-6839619517BA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364428" y="3090862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0" name="二等辺三角形 999">
                    <a:extLst>
                      <a:ext uri="{FF2B5EF4-FFF2-40B4-BE49-F238E27FC236}">
                        <a16:creationId xmlns:a16="http://schemas.microsoft.com/office/drawing/2014/main" id="{C20A4D25-EF84-44F8-B675-CE042FAE5897}"/>
                      </a:ext>
                    </a:extLst>
                  </p:cNvPr>
                  <p:cNvSpPr/>
                  <p:nvPr/>
                </p:nvSpPr>
                <p:spPr>
                  <a:xfrm>
                    <a:off x="4483491" y="3357562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92" name="フリーフォーム: 図形 991">
                  <a:extLst>
                    <a:ext uri="{FF2B5EF4-FFF2-40B4-BE49-F238E27FC236}">
                      <a16:creationId xmlns:a16="http://schemas.microsoft.com/office/drawing/2014/main" id="{9E37392C-278A-42F6-977D-318D59F9E8BD}"/>
                    </a:ext>
                  </a:extLst>
                </p:cNvPr>
                <p:cNvSpPr/>
                <p:nvPr/>
              </p:nvSpPr>
              <p:spPr>
                <a:xfrm>
                  <a:off x="2399585" y="4433177"/>
                  <a:ext cx="1112650" cy="992542"/>
                </a:xfrm>
                <a:custGeom>
                  <a:avLst/>
                  <a:gdLst>
                    <a:gd name="connsiteX0" fmla="*/ 554760 w 1112650"/>
                    <a:gd name="connsiteY0" fmla="*/ 0 h 992542"/>
                    <a:gd name="connsiteX1" fmla="*/ 671441 w 1112650"/>
                    <a:gd name="connsiteY1" fmla="*/ 27683 h 992542"/>
                    <a:gd name="connsiteX2" fmla="*/ 688451 w 1112650"/>
                    <a:gd name="connsiteY2" fmla="*/ 41789 h 992542"/>
                    <a:gd name="connsiteX3" fmla="*/ 696012 w 1112650"/>
                    <a:gd name="connsiteY3" fmla="*/ 39905 h 992542"/>
                    <a:gd name="connsiteX4" fmla="*/ 803236 w 1112650"/>
                    <a:gd name="connsiteY4" fmla="*/ 60681 h 992542"/>
                    <a:gd name="connsiteX5" fmla="*/ 876188 w 1112650"/>
                    <a:gd name="connsiteY5" fmla="*/ 105340 h 992542"/>
                    <a:gd name="connsiteX6" fmla="*/ 896603 w 1112650"/>
                    <a:gd name="connsiteY6" fmla="*/ 127467 h 992542"/>
                    <a:gd name="connsiteX7" fmla="*/ 900843 w 1112650"/>
                    <a:gd name="connsiteY7" fmla="*/ 128194 h 992542"/>
                    <a:gd name="connsiteX8" fmla="*/ 990642 w 1112650"/>
                    <a:gd name="connsiteY8" fmla="*/ 190362 h 992542"/>
                    <a:gd name="connsiteX9" fmla="*/ 1050940 w 1112650"/>
                    <a:gd name="connsiteY9" fmla="*/ 294019 h 992542"/>
                    <a:gd name="connsiteX10" fmla="*/ 1052644 w 1112650"/>
                    <a:gd name="connsiteY10" fmla="*/ 319226 h 992542"/>
                    <a:gd name="connsiteX11" fmla="*/ 1067157 w 1112650"/>
                    <a:gd name="connsiteY11" fmla="*/ 332799 h 992542"/>
                    <a:gd name="connsiteX12" fmla="*/ 1107996 w 1112650"/>
                    <a:gd name="connsiteY12" fmla="*/ 434094 h 992542"/>
                    <a:gd name="connsiteX13" fmla="*/ 1101385 w 1112650"/>
                    <a:gd name="connsiteY13" fmla="*/ 553831 h 992542"/>
                    <a:gd name="connsiteX14" fmla="*/ 1090152 w 1112650"/>
                    <a:gd name="connsiteY14" fmla="*/ 573702 h 992542"/>
                    <a:gd name="connsiteX15" fmla="*/ 1088738 w 1112650"/>
                    <a:gd name="connsiteY15" fmla="*/ 608331 h 992542"/>
                    <a:gd name="connsiteX16" fmla="*/ 1073152 w 1112650"/>
                    <a:gd name="connsiteY16" fmla="*/ 665403 h 992542"/>
                    <a:gd name="connsiteX17" fmla="*/ 1030629 w 1112650"/>
                    <a:gd name="connsiteY17" fmla="*/ 739619 h 992542"/>
                    <a:gd name="connsiteX18" fmla="*/ 1025248 w 1112650"/>
                    <a:gd name="connsiteY18" fmla="*/ 744881 h 992542"/>
                    <a:gd name="connsiteX19" fmla="*/ 1020432 w 1112650"/>
                    <a:gd name="connsiteY19" fmla="*/ 768518 h 992542"/>
                    <a:gd name="connsiteX20" fmla="*/ 955507 w 1112650"/>
                    <a:gd name="connsiteY20" fmla="*/ 856343 h 992542"/>
                    <a:gd name="connsiteX21" fmla="*/ 860904 w 1112650"/>
                    <a:gd name="connsiteY21" fmla="*/ 910925 h 992542"/>
                    <a:gd name="connsiteX22" fmla="*/ 836990 w 1112650"/>
                    <a:gd name="connsiteY22" fmla="*/ 913028 h 992542"/>
                    <a:gd name="connsiteX23" fmla="*/ 822738 w 1112650"/>
                    <a:gd name="connsiteY23" fmla="*/ 923821 h 992542"/>
                    <a:gd name="connsiteX24" fmla="*/ 735924 w 1112650"/>
                    <a:gd name="connsiteY24" fmla="*/ 960291 h 992542"/>
                    <a:gd name="connsiteX25" fmla="*/ 671667 w 1112650"/>
                    <a:gd name="connsiteY25" fmla="*/ 971431 h 992542"/>
                    <a:gd name="connsiteX26" fmla="*/ 628811 w 1112650"/>
                    <a:gd name="connsiteY26" fmla="*/ 970087 h 992542"/>
                    <a:gd name="connsiteX27" fmla="*/ 628169 w 1112650"/>
                    <a:gd name="connsiteY27" fmla="*/ 970997 h 992542"/>
                    <a:gd name="connsiteX28" fmla="*/ 474550 w 1112650"/>
                    <a:gd name="connsiteY28" fmla="*/ 985153 h 992542"/>
                    <a:gd name="connsiteX29" fmla="*/ 415094 w 1112650"/>
                    <a:gd name="connsiteY29" fmla="*/ 966112 h 992542"/>
                    <a:gd name="connsiteX30" fmla="*/ 382058 w 1112650"/>
                    <a:gd name="connsiteY30" fmla="*/ 946983 h 992542"/>
                    <a:gd name="connsiteX31" fmla="*/ 371625 w 1112650"/>
                    <a:gd name="connsiteY31" fmla="*/ 952139 h 992542"/>
                    <a:gd name="connsiteX32" fmla="*/ 263762 w 1112650"/>
                    <a:gd name="connsiteY32" fmla="*/ 906066 h 992542"/>
                    <a:gd name="connsiteX33" fmla="*/ 236759 w 1112650"/>
                    <a:gd name="connsiteY33" fmla="*/ 868965 h 992542"/>
                    <a:gd name="connsiteX34" fmla="*/ 235796 w 1112650"/>
                    <a:gd name="connsiteY34" fmla="*/ 866296 h 992542"/>
                    <a:gd name="connsiteX35" fmla="*/ 211376 w 1112650"/>
                    <a:gd name="connsiteY35" fmla="*/ 846535 h 992542"/>
                    <a:gd name="connsiteX36" fmla="*/ 186020 w 1112650"/>
                    <a:gd name="connsiteY36" fmla="*/ 709400 h 992542"/>
                    <a:gd name="connsiteX37" fmla="*/ 206660 w 1112650"/>
                    <a:gd name="connsiteY37" fmla="*/ 699199 h 992542"/>
                    <a:gd name="connsiteX38" fmla="*/ 199350 w 1112650"/>
                    <a:gd name="connsiteY38" fmla="*/ 690260 h 992542"/>
                    <a:gd name="connsiteX39" fmla="*/ 341192 w 1112650"/>
                    <a:gd name="connsiteY39" fmla="*/ 574916 h 992542"/>
                    <a:gd name="connsiteX40" fmla="*/ 501513 w 1112650"/>
                    <a:gd name="connsiteY40" fmla="*/ 579192 h 992542"/>
                    <a:gd name="connsiteX41" fmla="*/ 513633 w 1112650"/>
                    <a:gd name="connsiteY41" fmla="*/ 594016 h 992542"/>
                    <a:gd name="connsiteX42" fmla="*/ 533473 w 1112650"/>
                    <a:gd name="connsiteY42" fmla="*/ 588389 h 992542"/>
                    <a:gd name="connsiteX43" fmla="*/ 592558 w 1112650"/>
                    <a:gd name="connsiteY43" fmla="*/ 585402 h 992542"/>
                    <a:gd name="connsiteX44" fmla="*/ 626294 w 1112650"/>
                    <a:gd name="connsiteY44" fmla="*/ 590568 h 992542"/>
                    <a:gd name="connsiteX45" fmla="*/ 638045 w 1112650"/>
                    <a:gd name="connsiteY45" fmla="*/ 569803 h 992542"/>
                    <a:gd name="connsiteX46" fmla="*/ 674475 w 1112650"/>
                    <a:gd name="connsiteY46" fmla="*/ 529971 h 992542"/>
                    <a:gd name="connsiteX47" fmla="*/ 669602 w 1112650"/>
                    <a:gd name="connsiteY47" fmla="*/ 525935 h 992542"/>
                    <a:gd name="connsiteX48" fmla="*/ 659236 w 1112650"/>
                    <a:gd name="connsiteY48" fmla="*/ 495758 h 992542"/>
                    <a:gd name="connsiteX49" fmla="*/ 672604 w 1112650"/>
                    <a:gd name="connsiteY49" fmla="*/ 466788 h 992542"/>
                    <a:gd name="connsiteX50" fmla="*/ 675655 w 1112650"/>
                    <a:gd name="connsiteY50" fmla="*/ 464744 h 992542"/>
                    <a:gd name="connsiteX51" fmla="*/ 673382 w 1112650"/>
                    <a:gd name="connsiteY51" fmla="*/ 460737 h 992542"/>
                    <a:gd name="connsiteX52" fmla="*/ 662642 w 1112650"/>
                    <a:gd name="connsiteY52" fmla="*/ 456477 h 992542"/>
                    <a:gd name="connsiteX53" fmla="*/ 631503 w 1112650"/>
                    <a:gd name="connsiteY53" fmla="*/ 430684 h 992542"/>
                    <a:gd name="connsiteX54" fmla="*/ 624987 w 1112650"/>
                    <a:gd name="connsiteY54" fmla="*/ 411716 h 992542"/>
                    <a:gd name="connsiteX55" fmla="*/ 589608 w 1112650"/>
                    <a:gd name="connsiteY55" fmla="*/ 413505 h 992542"/>
                    <a:gd name="connsiteX56" fmla="*/ 531129 w 1112650"/>
                    <a:gd name="connsiteY56" fmla="*/ 404551 h 992542"/>
                    <a:gd name="connsiteX57" fmla="*/ 525975 w 1112650"/>
                    <a:gd name="connsiteY57" fmla="*/ 402506 h 992542"/>
                    <a:gd name="connsiteX58" fmla="*/ 524035 w 1112650"/>
                    <a:gd name="connsiteY58" fmla="*/ 406709 h 992542"/>
                    <a:gd name="connsiteX59" fmla="*/ 490446 w 1112650"/>
                    <a:gd name="connsiteY59" fmla="*/ 429217 h 992542"/>
                    <a:gd name="connsiteX60" fmla="*/ 443393 w 1112650"/>
                    <a:gd name="connsiteY60" fmla="*/ 442559 h 992542"/>
                    <a:gd name="connsiteX61" fmla="*/ 443220 w 1112650"/>
                    <a:gd name="connsiteY61" fmla="*/ 442866 h 992542"/>
                    <a:gd name="connsiteX62" fmla="*/ 450269 w 1112650"/>
                    <a:gd name="connsiteY62" fmla="*/ 451487 h 992542"/>
                    <a:gd name="connsiteX63" fmla="*/ 308426 w 1112650"/>
                    <a:gd name="connsiteY63" fmla="*/ 566831 h 992542"/>
                    <a:gd name="connsiteX64" fmla="*/ 244169 w 1112650"/>
                    <a:gd name="connsiteY64" fmla="*/ 577972 h 992542"/>
                    <a:gd name="connsiteX65" fmla="*/ 235573 w 1112650"/>
                    <a:gd name="connsiteY65" fmla="*/ 577702 h 992542"/>
                    <a:gd name="connsiteX66" fmla="*/ 221046 w 1112650"/>
                    <a:gd name="connsiteY66" fmla="*/ 593237 h 992542"/>
                    <a:gd name="connsiteX67" fmla="*/ 130535 w 1112650"/>
                    <a:gd name="connsiteY67" fmla="*/ 613519 h 992542"/>
                    <a:gd name="connsiteX68" fmla="*/ 62290 w 1112650"/>
                    <a:gd name="connsiteY68" fmla="*/ 550699 h 992542"/>
                    <a:gd name="connsiteX69" fmla="*/ 59116 w 1112650"/>
                    <a:gd name="connsiteY69" fmla="*/ 537034 h 992542"/>
                    <a:gd name="connsiteX70" fmla="*/ 44134 w 1112650"/>
                    <a:gd name="connsiteY70" fmla="*/ 538838 h 992542"/>
                    <a:gd name="connsiteX71" fmla="*/ 9788 w 1112650"/>
                    <a:gd name="connsiteY71" fmla="*/ 373090 h 992542"/>
                    <a:gd name="connsiteX72" fmla="*/ 58984 w 1112650"/>
                    <a:gd name="connsiteY72" fmla="*/ 275580 h 992542"/>
                    <a:gd name="connsiteX73" fmla="*/ 64385 w 1112650"/>
                    <a:gd name="connsiteY73" fmla="*/ 271318 h 992542"/>
                    <a:gd name="connsiteX74" fmla="*/ 69371 w 1112650"/>
                    <a:gd name="connsiteY74" fmla="*/ 257936 h 992542"/>
                    <a:gd name="connsiteX75" fmla="*/ 119965 w 1112650"/>
                    <a:gd name="connsiteY75" fmla="*/ 188968 h 992542"/>
                    <a:gd name="connsiteX76" fmla="*/ 165811 w 1112650"/>
                    <a:gd name="connsiteY76" fmla="*/ 151576 h 992542"/>
                    <a:gd name="connsiteX77" fmla="*/ 206543 w 1112650"/>
                    <a:gd name="connsiteY77" fmla="*/ 131478 h 992542"/>
                    <a:gd name="connsiteX78" fmla="*/ 207727 w 1112650"/>
                    <a:gd name="connsiteY78" fmla="*/ 121632 h 992542"/>
                    <a:gd name="connsiteX79" fmla="*/ 330282 w 1112650"/>
                    <a:gd name="connsiteY79" fmla="*/ 40691 h 992542"/>
                    <a:gd name="connsiteX80" fmla="*/ 388682 w 1112650"/>
                    <a:gd name="connsiteY80" fmla="*/ 31232 h 992542"/>
                    <a:gd name="connsiteX81" fmla="*/ 430504 w 1112650"/>
                    <a:gd name="connsiteY81" fmla="*/ 33964 h 992542"/>
                    <a:gd name="connsiteX82" fmla="*/ 438078 w 1112650"/>
                    <a:gd name="connsiteY82" fmla="*/ 27684 h 992542"/>
                    <a:gd name="connsiteX83" fmla="*/ 554760 w 1112650"/>
                    <a:gd name="connsiteY83" fmla="*/ 0 h 9925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</a:cxnLst>
                  <a:rect l="l" t="t" r="r" b="b"/>
                  <a:pathLst>
                    <a:path w="1112650" h="992542">
                      <a:moveTo>
                        <a:pt x="554760" y="0"/>
                      </a:moveTo>
                      <a:cubicBezTo>
                        <a:pt x="601734" y="0"/>
                        <a:pt x="643707" y="10776"/>
                        <a:pt x="671441" y="27683"/>
                      </a:cubicBezTo>
                      <a:lnTo>
                        <a:pt x="688451" y="41789"/>
                      </a:lnTo>
                      <a:lnTo>
                        <a:pt x="696012" y="39905"/>
                      </a:lnTo>
                      <a:cubicBezTo>
                        <a:pt x="726570" y="37784"/>
                        <a:pt x="764726" y="44542"/>
                        <a:pt x="803236" y="60681"/>
                      </a:cubicBezTo>
                      <a:cubicBezTo>
                        <a:pt x="832119" y="72784"/>
                        <a:pt x="857100" y="88447"/>
                        <a:pt x="876188" y="105340"/>
                      </a:cubicBezTo>
                      <a:lnTo>
                        <a:pt x="896603" y="127467"/>
                      </a:lnTo>
                      <a:lnTo>
                        <a:pt x="900843" y="128194"/>
                      </a:lnTo>
                      <a:cubicBezTo>
                        <a:pt x="929671" y="138549"/>
                        <a:pt x="961882" y="160091"/>
                        <a:pt x="990642" y="190362"/>
                      </a:cubicBezTo>
                      <a:cubicBezTo>
                        <a:pt x="1022998" y="224418"/>
                        <a:pt x="1044094" y="262269"/>
                        <a:pt x="1050940" y="294019"/>
                      </a:cubicBezTo>
                      <a:lnTo>
                        <a:pt x="1052644" y="319226"/>
                      </a:lnTo>
                      <a:lnTo>
                        <a:pt x="1067157" y="332799"/>
                      </a:lnTo>
                      <a:cubicBezTo>
                        <a:pt x="1085546" y="357296"/>
                        <a:pt x="1100612" y="392997"/>
                        <a:pt x="1107996" y="434094"/>
                      </a:cubicBezTo>
                      <a:cubicBezTo>
                        <a:pt x="1116304" y="480329"/>
                        <a:pt x="1113121" y="523545"/>
                        <a:pt x="1101385" y="553831"/>
                      </a:cubicBezTo>
                      <a:lnTo>
                        <a:pt x="1090152" y="573702"/>
                      </a:lnTo>
                      <a:lnTo>
                        <a:pt x="1088738" y="608331"/>
                      </a:lnTo>
                      <a:cubicBezTo>
                        <a:pt x="1085825" y="626596"/>
                        <a:pt x="1080659" y="645921"/>
                        <a:pt x="1073152" y="665403"/>
                      </a:cubicBezTo>
                      <a:cubicBezTo>
                        <a:pt x="1061891" y="694624"/>
                        <a:pt x="1046960" y="720049"/>
                        <a:pt x="1030629" y="739619"/>
                      </a:cubicBezTo>
                      <a:lnTo>
                        <a:pt x="1025248" y="744881"/>
                      </a:lnTo>
                      <a:lnTo>
                        <a:pt x="1020432" y="768518"/>
                      </a:lnTo>
                      <a:cubicBezTo>
                        <a:pt x="1009186" y="797011"/>
                        <a:pt x="986656" y="828536"/>
                        <a:pt x="955507" y="856343"/>
                      </a:cubicBezTo>
                      <a:cubicBezTo>
                        <a:pt x="924356" y="884150"/>
                        <a:pt x="890486" y="902972"/>
                        <a:pt x="860904" y="910925"/>
                      </a:cubicBezTo>
                      <a:lnTo>
                        <a:pt x="836990" y="913028"/>
                      </a:lnTo>
                      <a:lnTo>
                        <a:pt x="822738" y="923821"/>
                      </a:lnTo>
                      <a:cubicBezTo>
                        <a:pt x="799099" y="938494"/>
                        <a:pt x="769305" y="951346"/>
                        <a:pt x="735924" y="960291"/>
                      </a:cubicBezTo>
                      <a:cubicBezTo>
                        <a:pt x="713670" y="966253"/>
                        <a:pt x="691928" y="969915"/>
                        <a:pt x="671667" y="971431"/>
                      </a:cubicBezTo>
                      <a:lnTo>
                        <a:pt x="628811" y="970087"/>
                      </a:lnTo>
                      <a:lnTo>
                        <a:pt x="628169" y="970997"/>
                      </a:lnTo>
                      <a:cubicBezTo>
                        <a:pt x="598686" y="992530"/>
                        <a:pt x="539172" y="999199"/>
                        <a:pt x="474550" y="985153"/>
                      </a:cubicBezTo>
                      <a:cubicBezTo>
                        <a:pt x="453010" y="980472"/>
                        <a:pt x="432941" y="973931"/>
                        <a:pt x="415094" y="966112"/>
                      </a:cubicBezTo>
                      <a:lnTo>
                        <a:pt x="382058" y="946983"/>
                      </a:lnTo>
                      <a:lnTo>
                        <a:pt x="371625" y="952139"/>
                      </a:lnTo>
                      <a:cubicBezTo>
                        <a:pt x="339609" y="958083"/>
                        <a:pt x="297109" y="941164"/>
                        <a:pt x="263762" y="906066"/>
                      </a:cubicBezTo>
                      <a:cubicBezTo>
                        <a:pt x="252647" y="894366"/>
                        <a:pt x="243600" y="881754"/>
                        <a:pt x="236759" y="868965"/>
                      </a:cubicBezTo>
                      <a:lnTo>
                        <a:pt x="235796" y="866296"/>
                      </a:lnTo>
                      <a:lnTo>
                        <a:pt x="211376" y="846535"/>
                      </a:lnTo>
                      <a:cubicBezTo>
                        <a:pt x="166914" y="799737"/>
                        <a:pt x="155560" y="738341"/>
                        <a:pt x="186020" y="709400"/>
                      </a:cubicBezTo>
                      <a:lnTo>
                        <a:pt x="206660" y="699199"/>
                      </a:lnTo>
                      <a:lnTo>
                        <a:pt x="199350" y="690260"/>
                      </a:lnTo>
                      <a:cubicBezTo>
                        <a:pt x="188672" y="650409"/>
                        <a:pt x="252177" y="598767"/>
                        <a:pt x="341192" y="574916"/>
                      </a:cubicBezTo>
                      <a:cubicBezTo>
                        <a:pt x="407955" y="557027"/>
                        <a:pt x="470106" y="559850"/>
                        <a:pt x="501513" y="579192"/>
                      </a:cubicBezTo>
                      <a:lnTo>
                        <a:pt x="513633" y="594016"/>
                      </a:lnTo>
                      <a:lnTo>
                        <a:pt x="533473" y="588389"/>
                      </a:lnTo>
                      <a:cubicBezTo>
                        <a:pt x="551736" y="585462"/>
                        <a:pt x="571707" y="584344"/>
                        <a:pt x="592558" y="585402"/>
                      </a:cubicBezTo>
                      <a:lnTo>
                        <a:pt x="626294" y="590568"/>
                      </a:lnTo>
                      <a:lnTo>
                        <a:pt x="638045" y="569803"/>
                      </a:lnTo>
                      <a:lnTo>
                        <a:pt x="674475" y="529971"/>
                      </a:lnTo>
                      <a:lnTo>
                        <a:pt x="669602" y="525935"/>
                      </a:lnTo>
                      <a:cubicBezTo>
                        <a:pt x="662422" y="516458"/>
                        <a:pt x="658703" y="506249"/>
                        <a:pt x="659236" y="495758"/>
                      </a:cubicBezTo>
                      <a:cubicBezTo>
                        <a:pt x="659768" y="485269"/>
                        <a:pt x="664502" y="475489"/>
                        <a:pt x="672604" y="466788"/>
                      </a:cubicBezTo>
                      <a:lnTo>
                        <a:pt x="675655" y="464744"/>
                      </a:lnTo>
                      <a:lnTo>
                        <a:pt x="673382" y="460737"/>
                      </a:lnTo>
                      <a:lnTo>
                        <a:pt x="662642" y="456477"/>
                      </a:lnTo>
                      <a:cubicBezTo>
                        <a:pt x="649327" y="448908"/>
                        <a:pt x="638684" y="440161"/>
                        <a:pt x="631503" y="430684"/>
                      </a:cubicBezTo>
                      <a:lnTo>
                        <a:pt x="624987" y="411716"/>
                      </a:lnTo>
                      <a:lnTo>
                        <a:pt x="589608" y="413505"/>
                      </a:lnTo>
                      <a:cubicBezTo>
                        <a:pt x="568758" y="412446"/>
                        <a:pt x="549002" y="409312"/>
                        <a:pt x="531129" y="404551"/>
                      </a:cubicBezTo>
                      <a:lnTo>
                        <a:pt x="525975" y="402506"/>
                      </a:lnTo>
                      <a:lnTo>
                        <a:pt x="524035" y="406709"/>
                      </a:lnTo>
                      <a:cubicBezTo>
                        <a:pt x="515932" y="415411"/>
                        <a:pt x="504459" y="423035"/>
                        <a:pt x="490446" y="429217"/>
                      </a:cubicBezTo>
                      <a:lnTo>
                        <a:pt x="443393" y="442559"/>
                      </a:lnTo>
                      <a:lnTo>
                        <a:pt x="443220" y="442866"/>
                      </a:lnTo>
                      <a:lnTo>
                        <a:pt x="450269" y="451487"/>
                      </a:lnTo>
                      <a:cubicBezTo>
                        <a:pt x="460946" y="491338"/>
                        <a:pt x="397441" y="542980"/>
                        <a:pt x="308426" y="566831"/>
                      </a:cubicBezTo>
                      <a:cubicBezTo>
                        <a:pt x="286172" y="572795"/>
                        <a:pt x="264431" y="576456"/>
                        <a:pt x="244169" y="577972"/>
                      </a:cubicBezTo>
                      <a:lnTo>
                        <a:pt x="235573" y="577702"/>
                      </a:lnTo>
                      <a:lnTo>
                        <a:pt x="221046" y="593237"/>
                      </a:lnTo>
                      <a:cubicBezTo>
                        <a:pt x="193853" y="613466"/>
                        <a:pt x="161534" y="621826"/>
                        <a:pt x="130535" y="613519"/>
                      </a:cubicBezTo>
                      <a:cubicBezTo>
                        <a:pt x="99536" y="605213"/>
                        <a:pt x="75726" y="581814"/>
                        <a:pt x="62290" y="550699"/>
                      </a:cubicBezTo>
                      <a:lnTo>
                        <a:pt x="59116" y="537034"/>
                      </a:lnTo>
                      <a:lnTo>
                        <a:pt x="44134" y="538838"/>
                      </a:lnTo>
                      <a:cubicBezTo>
                        <a:pt x="3551" y="527963"/>
                        <a:pt x="-11826" y="453757"/>
                        <a:pt x="9788" y="373090"/>
                      </a:cubicBezTo>
                      <a:cubicBezTo>
                        <a:pt x="20595" y="332758"/>
                        <a:pt x="38605" y="298448"/>
                        <a:pt x="58984" y="275580"/>
                      </a:cubicBezTo>
                      <a:lnTo>
                        <a:pt x="64385" y="271318"/>
                      </a:lnTo>
                      <a:lnTo>
                        <a:pt x="69371" y="257936"/>
                      </a:lnTo>
                      <a:cubicBezTo>
                        <a:pt x="80635" y="235071"/>
                        <a:pt x="97820" y="211112"/>
                        <a:pt x="119965" y="188968"/>
                      </a:cubicBezTo>
                      <a:cubicBezTo>
                        <a:pt x="134728" y="174205"/>
                        <a:pt x="150297" y="161646"/>
                        <a:pt x="165811" y="151576"/>
                      </a:cubicBezTo>
                      <a:lnTo>
                        <a:pt x="206543" y="131478"/>
                      </a:lnTo>
                      <a:lnTo>
                        <a:pt x="207727" y="121632"/>
                      </a:lnTo>
                      <a:cubicBezTo>
                        <a:pt x="222834" y="89316"/>
                        <a:pt x="269783" y="56902"/>
                        <a:pt x="330282" y="40691"/>
                      </a:cubicBezTo>
                      <a:cubicBezTo>
                        <a:pt x="350448" y="35289"/>
                        <a:pt x="370211" y="32196"/>
                        <a:pt x="388682" y="31232"/>
                      </a:cubicBezTo>
                      <a:lnTo>
                        <a:pt x="430504" y="33964"/>
                      </a:lnTo>
                      <a:lnTo>
                        <a:pt x="438078" y="27684"/>
                      </a:lnTo>
                      <a:cubicBezTo>
                        <a:pt x="465813" y="10777"/>
                        <a:pt x="507784" y="0"/>
                        <a:pt x="554760" y="0"/>
                      </a:cubicBezTo>
                      <a:close/>
                    </a:path>
                  </a:pathLst>
                </a:custGeom>
                <a:solidFill>
                  <a:srgbClr val="FF9933">
                    <a:alpha val="8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25" name="グループ化 824">
                <a:extLst>
                  <a:ext uri="{FF2B5EF4-FFF2-40B4-BE49-F238E27FC236}">
                    <a16:creationId xmlns:a16="http://schemas.microsoft.com/office/drawing/2014/main" id="{93B6779E-FE80-4149-9E2C-A78A72BFDD85}"/>
                  </a:ext>
                </a:extLst>
              </p:cNvPr>
              <p:cNvGrpSpPr/>
              <p:nvPr/>
            </p:nvGrpSpPr>
            <p:grpSpPr>
              <a:xfrm>
                <a:off x="3878475" y="3124450"/>
                <a:ext cx="440900" cy="393308"/>
                <a:chOff x="2399585" y="4433177"/>
                <a:chExt cx="1112650" cy="992542"/>
              </a:xfrm>
            </p:grpSpPr>
            <p:grpSp>
              <p:nvGrpSpPr>
                <p:cNvPr id="981" name="グループ化 980">
                  <a:extLst>
                    <a:ext uri="{FF2B5EF4-FFF2-40B4-BE49-F238E27FC236}">
                      <a16:creationId xmlns:a16="http://schemas.microsoft.com/office/drawing/2014/main" id="{5CF90156-7EA5-4B74-B55A-61F5E985420E}"/>
                    </a:ext>
                  </a:extLst>
                </p:cNvPr>
                <p:cNvGrpSpPr/>
                <p:nvPr/>
              </p:nvGrpSpPr>
              <p:grpSpPr>
                <a:xfrm>
                  <a:off x="2431779" y="4474436"/>
                  <a:ext cx="1049610" cy="915310"/>
                  <a:chOff x="4286227" y="3028239"/>
                  <a:chExt cx="440813" cy="440845"/>
                </a:xfrm>
              </p:grpSpPr>
              <p:sp>
                <p:nvSpPr>
                  <p:cNvPr id="983" name="フリーフォーム: 図形 982">
                    <a:extLst>
                      <a:ext uri="{FF2B5EF4-FFF2-40B4-BE49-F238E27FC236}">
                        <a16:creationId xmlns:a16="http://schemas.microsoft.com/office/drawing/2014/main" id="{6A316D11-553E-4B83-9D75-19CDEFA4B943}"/>
                      </a:ext>
                    </a:extLst>
                  </p:cNvPr>
                  <p:cNvSpPr/>
                  <p:nvPr/>
                </p:nvSpPr>
                <p:spPr>
                  <a:xfrm>
                    <a:off x="4286227" y="3028239"/>
                    <a:ext cx="440813" cy="440845"/>
                  </a:xfrm>
                  <a:custGeom>
                    <a:avLst/>
                    <a:gdLst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40813" h="440845">
                        <a:moveTo>
                          <a:pt x="220600" y="0"/>
                        </a:moveTo>
                        <a:cubicBezTo>
                          <a:pt x="290333" y="73"/>
                          <a:pt x="357640" y="33325"/>
                          <a:pt x="399783" y="92349"/>
                        </a:cubicBezTo>
                        <a:cubicBezTo>
                          <a:pt x="455974" y="171048"/>
                          <a:pt x="454305" y="277183"/>
                          <a:pt x="395667" y="354076"/>
                        </a:cubicBezTo>
                        <a:cubicBezTo>
                          <a:pt x="337029" y="430969"/>
                          <a:pt x="235119" y="460661"/>
                          <a:pt x="144357" y="427295"/>
                        </a:cubicBezTo>
                        <a:lnTo>
                          <a:pt x="144784" y="426136"/>
                        </a:lnTo>
                        <a:lnTo>
                          <a:pt x="127001" y="422599"/>
                        </a:lnTo>
                        <a:cubicBezTo>
                          <a:pt x="95762" y="409586"/>
                          <a:pt x="73842" y="379120"/>
                          <a:pt x="73842" y="343611"/>
                        </a:cubicBezTo>
                        <a:cubicBezTo>
                          <a:pt x="73842" y="296266"/>
                          <a:pt x="112810" y="257886"/>
                          <a:pt x="160879" y="257886"/>
                        </a:cubicBezTo>
                        <a:cubicBezTo>
                          <a:pt x="172897" y="257886"/>
                          <a:pt x="184345" y="260285"/>
                          <a:pt x="194758" y="264623"/>
                        </a:cubicBezTo>
                        <a:lnTo>
                          <a:pt x="203581" y="270482"/>
                        </a:lnTo>
                        <a:lnTo>
                          <a:pt x="235310" y="271573"/>
                        </a:lnTo>
                        <a:cubicBezTo>
                          <a:pt x="245982" y="268464"/>
                          <a:pt x="255684" y="262023"/>
                          <a:pt x="262771" y="252729"/>
                        </a:cubicBezTo>
                        <a:cubicBezTo>
                          <a:pt x="276945" y="234142"/>
                          <a:pt x="277348" y="208487"/>
                          <a:pt x="263766" y="189464"/>
                        </a:cubicBezTo>
                        <a:cubicBezTo>
                          <a:pt x="250183" y="170441"/>
                          <a:pt x="225787" y="162493"/>
                          <a:pt x="203606" y="169864"/>
                        </a:cubicBezTo>
                        <a:cubicBezTo>
                          <a:pt x="181424" y="177235"/>
                          <a:pt x="166638" y="198204"/>
                          <a:pt x="167143" y="221573"/>
                        </a:cubicBezTo>
                        <a:cubicBezTo>
                          <a:pt x="-5235" y="315646"/>
                          <a:pt x="55748" y="223980"/>
                          <a:pt x="51" y="225184"/>
                        </a:cubicBezTo>
                        <a:cubicBezTo>
                          <a:pt x="-2038" y="128506"/>
                          <a:pt x="59134" y="41758"/>
                          <a:pt x="150900" y="11263"/>
                        </a:cubicBezTo>
                        <a:cubicBezTo>
                          <a:pt x="173842" y="3639"/>
                          <a:pt x="197356" y="-24"/>
                          <a:pt x="220600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84" name="二等辺三角形 983">
                    <a:extLst>
                      <a:ext uri="{FF2B5EF4-FFF2-40B4-BE49-F238E27FC236}">
                        <a16:creationId xmlns:a16="http://schemas.microsoft.com/office/drawing/2014/main" id="{FD631C6F-2776-4A88-9020-B3DC274BDE59}"/>
                      </a:ext>
                    </a:extLst>
                  </p:cNvPr>
                  <p:cNvSpPr/>
                  <p:nvPr/>
                </p:nvSpPr>
                <p:spPr>
                  <a:xfrm rot="12782294">
                    <a:off x="4562071" y="3064669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5" name="二等辺三角形 984">
                    <a:extLst>
                      <a:ext uri="{FF2B5EF4-FFF2-40B4-BE49-F238E27FC236}">
                        <a16:creationId xmlns:a16="http://schemas.microsoft.com/office/drawing/2014/main" id="{730F7968-BAB6-4094-8D5B-07A6DC9750C9}"/>
                      </a:ext>
                    </a:extLst>
                  </p:cNvPr>
                  <p:cNvSpPr/>
                  <p:nvPr/>
                </p:nvSpPr>
                <p:spPr>
                  <a:xfrm rot="15537102">
                    <a:off x="4636156" y="3159534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6" name="二等辺三角形 985">
                    <a:extLst>
                      <a:ext uri="{FF2B5EF4-FFF2-40B4-BE49-F238E27FC236}">
                        <a16:creationId xmlns:a16="http://schemas.microsoft.com/office/drawing/2014/main" id="{50E734E6-150A-4D68-BB64-6B65429304D7}"/>
                      </a:ext>
                    </a:extLst>
                  </p:cNvPr>
                  <p:cNvSpPr/>
                  <p:nvPr/>
                </p:nvSpPr>
                <p:spPr>
                  <a:xfrm rot="19478095">
                    <a:off x="4563269" y="3329175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7" name="二等辺三角形 986">
                    <a:extLst>
                      <a:ext uri="{FF2B5EF4-FFF2-40B4-BE49-F238E27FC236}">
                        <a16:creationId xmlns:a16="http://schemas.microsoft.com/office/drawing/2014/main" id="{5D4FE3AA-A0D2-4834-A80E-603C5F2AF240}"/>
                      </a:ext>
                    </a:extLst>
                  </p:cNvPr>
                  <p:cNvSpPr/>
                  <p:nvPr/>
                </p:nvSpPr>
                <p:spPr>
                  <a:xfrm rot="17501834">
                    <a:off x="4627564" y="3260119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8" name="二等辺三角形 987">
                    <a:extLst>
                      <a:ext uri="{FF2B5EF4-FFF2-40B4-BE49-F238E27FC236}">
                        <a16:creationId xmlns:a16="http://schemas.microsoft.com/office/drawing/2014/main" id="{4BD4E775-C4F2-459C-9C61-279BF931BC4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471584" y="3043238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9" name="二等辺三角形 988">
                    <a:extLst>
                      <a:ext uri="{FF2B5EF4-FFF2-40B4-BE49-F238E27FC236}">
                        <a16:creationId xmlns:a16="http://schemas.microsoft.com/office/drawing/2014/main" id="{75A3AD80-564D-4F9B-9ECD-E62B5286E042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364428" y="3090862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0" name="二等辺三角形 989">
                    <a:extLst>
                      <a:ext uri="{FF2B5EF4-FFF2-40B4-BE49-F238E27FC236}">
                        <a16:creationId xmlns:a16="http://schemas.microsoft.com/office/drawing/2014/main" id="{816B4485-D04A-4189-8B57-4A1F7AD41C39}"/>
                      </a:ext>
                    </a:extLst>
                  </p:cNvPr>
                  <p:cNvSpPr/>
                  <p:nvPr/>
                </p:nvSpPr>
                <p:spPr>
                  <a:xfrm>
                    <a:off x="4483491" y="3357562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82" name="フリーフォーム: 図形 981">
                  <a:extLst>
                    <a:ext uri="{FF2B5EF4-FFF2-40B4-BE49-F238E27FC236}">
                      <a16:creationId xmlns:a16="http://schemas.microsoft.com/office/drawing/2014/main" id="{F05EBF7F-AF74-49A4-BAA6-0396FA8AB14F}"/>
                    </a:ext>
                  </a:extLst>
                </p:cNvPr>
                <p:cNvSpPr/>
                <p:nvPr/>
              </p:nvSpPr>
              <p:spPr>
                <a:xfrm>
                  <a:off x="2399585" y="4433177"/>
                  <a:ext cx="1112650" cy="992542"/>
                </a:xfrm>
                <a:custGeom>
                  <a:avLst/>
                  <a:gdLst>
                    <a:gd name="connsiteX0" fmla="*/ 554760 w 1112650"/>
                    <a:gd name="connsiteY0" fmla="*/ 0 h 992542"/>
                    <a:gd name="connsiteX1" fmla="*/ 671441 w 1112650"/>
                    <a:gd name="connsiteY1" fmla="*/ 27683 h 992542"/>
                    <a:gd name="connsiteX2" fmla="*/ 688451 w 1112650"/>
                    <a:gd name="connsiteY2" fmla="*/ 41789 h 992542"/>
                    <a:gd name="connsiteX3" fmla="*/ 696012 w 1112650"/>
                    <a:gd name="connsiteY3" fmla="*/ 39905 h 992542"/>
                    <a:gd name="connsiteX4" fmla="*/ 803236 w 1112650"/>
                    <a:gd name="connsiteY4" fmla="*/ 60681 h 992542"/>
                    <a:gd name="connsiteX5" fmla="*/ 876188 w 1112650"/>
                    <a:gd name="connsiteY5" fmla="*/ 105340 h 992542"/>
                    <a:gd name="connsiteX6" fmla="*/ 896603 w 1112650"/>
                    <a:gd name="connsiteY6" fmla="*/ 127467 h 992542"/>
                    <a:gd name="connsiteX7" fmla="*/ 900843 w 1112650"/>
                    <a:gd name="connsiteY7" fmla="*/ 128194 h 992542"/>
                    <a:gd name="connsiteX8" fmla="*/ 990642 w 1112650"/>
                    <a:gd name="connsiteY8" fmla="*/ 190362 h 992542"/>
                    <a:gd name="connsiteX9" fmla="*/ 1050940 w 1112650"/>
                    <a:gd name="connsiteY9" fmla="*/ 294019 h 992542"/>
                    <a:gd name="connsiteX10" fmla="*/ 1052644 w 1112650"/>
                    <a:gd name="connsiteY10" fmla="*/ 319226 h 992542"/>
                    <a:gd name="connsiteX11" fmla="*/ 1067157 w 1112650"/>
                    <a:gd name="connsiteY11" fmla="*/ 332799 h 992542"/>
                    <a:gd name="connsiteX12" fmla="*/ 1107996 w 1112650"/>
                    <a:gd name="connsiteY12" fmla="*/ 434094 h 992542"/>
                    <a:gd name="connsiteX13" fmla="*/ 1101385 w 1112650"/>
                    <a:gd name="connsiteY13" fmla="*/ 553831 h 992542"/>
                    <a:gd name="connsiteX14" fmla="*/ 1090152 w 1112650"/>
                    <a:gd name="connsiteY14" fmla="*/ 573702 h 992542"/>
                    <a:gd name="connsiteX15" fmla="*/ 1088738 w 1112650"/>
                    <a:gd name="connsiteY15" fmla="*/ 608331 h 992542"/>
                    <a:gd name="connsiteX16" fmla="*/ 1073152 w 1112650"/>
                    <a:gd name="connsiteY16" fmla="*/ 665403 h 992542"/>
                    <a:gd name="connsiteX17" fmla="*/ 1030629 w 1112650"/>
                    <a:gd name="connsiteY17" fmla="*/ 739619 h 992542"/>
                    <a:gd name="connsiteX18" fmla="*/ 1025248 w 1112650"/>
                    <a:gd name="connsiteY18" fmla="*/ 744881 h 992542"/>
                    <a:gd name="connsiteX19" fmla="*/ 1020432 w 1112650"/>
                    <a:gd name="connsiteY19" fmla="*/ 768518 h 992542"/>
                    <a:gd name="connsiteX20" fmla="*/ 955507 w 1112650"/>
                    <a:gd name="connsiteY20" fmla="*/ 856343 h 992542"/>
                    <a:gd name="connsiteX21" fmla="*/ 860904 w 1112650"/>
                    <a:gd name="connsiteY21" fmla="*/ 910925 h 992542"/>
                    <a:gd name="connsiteX22" fmla="*/ 836990 w 1112650"/>
                    <a:gd name="connsiteY22" fmla="*/ 913028 h 992542"/>
                    <a:gd name="connsiteX23" fmla="*/ 822738 w 1112650"/>
                    <a:gd name="connsiteY23" fmla="*/ 923821 h 992542"/>
                    <a:gd name="connsiteX24" fmla="*/ 735924 w 1112650"/>
                    <a:gd name="connsiteY24" fmla="*/ 960291 h 992542"/>
                    <a:gd name="connsiteX25" fmla="*/ 671667 w 1112650"/>
                    <a:gd name="connsiteY25" fmla="*/ 971431 h 992542"/>
                    <a:gd name="connsiteX26" fmla="*/ 628811 w 1112650"/>
                    <a:gd name="connsiteY26" fmla="*/ 970087 h 992542"/>
                    <a:gd name="connsiteX27" fmla="*/ 628169 w 1112650"/>
                    <a:gd name="connsiteY27" fmla="*/ 970997 h 992542"/>
                    <a:gd name="connsiteX28" fmla="*/ 474550 w 1112650"/>
                    <a:gd name="connsiteY28" fmla="*/ 985153 h 992542"/>
                    <a:gd name="connsiteX29" fmla="*/ 415094 w 1112650"/>
                    <a:gd name="connsiteY29" fmla="*/ 966112 h 992542"/>
                    <a:gd name="connsiteX30" fmla="*/ 382058 w 1112650"/>
                    <a:gd name="connsiteY30" fmla="*/ 946983 h 992542"/>
                    <a:gd name="connsiteX31" fmla="*/ 371625 w 1112650"/>
                    <a:gd name="connsiteY31" fmla="*/ 952139 h 992542"/>
                    <a:gd name="connsiteX32" fmla="*/ 263762 w 1112650"/>
                    <a:gd name="connsiteY32" fmla="*/ 906066 h 992542"/>
                    <a:gd name="connsiteX33" fmla="*/ 236759 w 1112650"/>
                    <a:gd name="connsiteY33" fmla="*/ 868965 h 992542"/>
                    <a:gd name="connsiteX34" fmla="*/ 235796 w 1112650"/>
                    <a:gd name="connsiteY34" fmla="*/ 866296 h 992542"/>
                    <a:gd name="connsiteX35" fmla="*/ 211376 w 1112650"/>
                    <a:gd name="connsiteY35" fmla="*/ 846535 h 992542"/>
                    <a:gd name="connsiteX36" fmla="*/ 186020 w 1112650"/>
                    <a:gd name="connsiteY36" fmla="*/ 709400 h 992542"/>
                    <a:gd name="connsiteX37" fmla="*/ 206660 w 1112650"/>
                    <a:gd name="connsiteY37" fmla="*/ 699199 h 992542"/>
                    <a:gd name="connsiteX38" fmla="*/ 199350 w 1112650"/>
                    <a:gd name="connsiteY38" fmla="*/ 690260 h 992542"/>
                    <a:gd name="connsiteX39" fmla="*/ 341192 w 1112650"/>
                    <a:gd name="connsiteY39" fmla="*/ 574916 h 992542"/>
                    <a:gd name="connsiteX40" fmla="*/ 501513 w 1112650"/>
                    <a:gd name="connsiteY40" fmla="*/ 579192 h 992542"/>
                    <a:gd name="connsiteX41" fmla="*/ 513633 w 1112650"/>
                    <a:gd name="connsiteY41" fmla="*/ 594016 h 992542"/>
                    <a:gd name="connsiteX42" fmla="*/ 533473 w 1112650"/>
                    <a:gd name="connsiteY42" fmla="*/ 588389 h 992542"/>
                    <a:gd name="connsiteX43" fmla="*/ 592558 w 1112650"/>
                    <a:gd name="connsiteY43" fmla="*/ 585402 h 992542"/>
                    <a:gd name="connsiteX44" fmla="*/ 626294 w 1112650"/>
                    <a:gd name="connsiteY44" fmla="*/ 590568 h 992542"/>
                    <a:gd name="connsiteX45" fmla="*/ 638045 w 1112650"/>
                    <a:gd name="connsiteY45" fmla="*/ 569803 h 992542"/>
                    <a:gd name="connsiteX46" fmla="*/ 674475 w 1112650"/>
                    <a:gd name="connsiteY46" fmla="*/ 529971 h 992542"/>
                    <a:gd name="connsiteX47" fmla="*/ 669602 w 1112650"/>
                    <a:gd name="connsiteY47" fmla="*/ 525935 h 992542"/>
                    <a:gd name="connsiteX48" fmla="*/ 659236 w 1112650"/>
                    <a:gd name="connsiteY48" fmla="*/ 495758 h 992542"/>
                    <a:gd name="connsiteX49" fmla="*/ 672604 w 1112650"/>
                    <a:gd name="connsiteY49" fmla="*/ 466788 h 992542"/>
                    <a:gd name="connsiteX50" fmla="*/ 675655 w 1112650"/>
                    <a:gd name="connsiteY50" fmla="*/ 464744 h 992542"/>
                    <a:gd name="connsiteX51" fmla="*/ 673382 w 1112650"/>
                    <a:gd name="connsiteY51" fmla="*/ 460737 h 992542"/>
                    <a:gd name="connsiteX52" fmla="*/ 662642 w 1112650"/>
                    <a:gd name="connsiteY52" fmla="*/ 456477 h 992542"/>
                    <a:gd name="connsiteX53" fmla="*/ 631503 w 1112650"/>
                    <a:gd name="connsiteY53" fmla="*/ 430684 h 992542"/>
                    <a:gd name="connsiteX54" fmla="*/ 624987 w 1112650"/>
                    <a:gd name="connsiteY54" fmla="*/ 411716 h 992542"/>
                    <a:gd name="connsiteX55" fmla="*/ 589608 w 1112650"/>
                    <a:gd name="connsiteY55" fmla="*/ 413505 h 992542"/>
                    <a:gd name="connsiteX56" fmla="*/ 531129 w 1112650"/>
                    <a:gd name="connsiteY56" fmla="*/ 404551 h 992542"/>
                    <a:gd name="connsiteX57" fmla="*/ 525975 w 1112650"/>
                    <a:gd name="connsiteY57" fmla="*/ 402506 h 992542"/>
                    <a:gd name="connsiteX58" fmla="*/ 524035 w 1112650"/>
                    <a:gd name="connsiteY58" fmla="*/ 406709 h 992542"/>
                    <a:gd name="connsiteX59" fmla="*/ 490446 w 1112650"/>
                    <a:gd name="connsiteY59" fmla="*/ 429217 h 992542"/>
                    <a:gd name="connsiteX60" fmla="*/ 443393 w 1112650"/>
                    <a:gd name="connsiteY60" fmla="*/ 442559 h 992542"/>
                    <a:gd name="connsiteX61" fmla="*/ 443220 w 1112650"/>
                    <a:gd name="connsiteY61" fmla="*/ 442866 h 992542"/>
                    <a:gd name="connsiteX62" fmla="*/ 450269 w 1112650"/>
                    <a:gd name="connsiteY62" fmla="*/ 451487 h 992542"/>
                    <a:gd name="connsiteX63" fmla="*/ 308426 w 1112650"/>
                    <a:gd name="connsiteY63" fmla="*/ 566831 h 992542"/>
                    <a:gd name="connsiteX64" fmla="*/ 244169 w 1112650"/>
                    <a:gd name="connsiteY64" fmla="*/ 577972 h 992542"/>
                    <a:gd name="connsiteX65" fmla="*/ 235573 w 1112650"/>
                    <a:gd name="connsiteY65" fmla="*/ 577702 h 992542"/>
                    <a:gd name="connsiteX66" fmla="*/ 221046 w 1112650"/>
                    <a:gd name="connsiteY66" fmla="*/ 593237 h 992542"/>
                    <a:gd name="connsiteX67" fmla="*/ 130535 w 1112650"/>
                    <a:gd name="connsiteY67" fmla="*/ 613519 h 992542"/>
                    <a:gd name="connsiteX68" fmla="*/ 62290 w 1112650"/>
                    <a:gd name="connsiteY68" fmla="*/ 550699 h 992542"/>
                    <a:gd name="connsiteX69" fmla="*/ 59116 w 1112650"/>
                    <a:gd name="connsiteY69" fmla="*/ 537034 h 992542"/>
                    <a:gd name="connsiteX70" fmla="*/ 44134 w 1112650"/>
                    <a:gd name="connsiteY70" fmla="*/ 538838 h 992542"/>
                    <a:gd name="connsiteX71" fmla="*/ 9788 w 1112650"/>
                    <a:gd name="connsiteY71" fmla="*/ 373090 h 992542"/>
                    <a:gd name="connsiteX72" fmla="*/ 58984 w 1112650"/>
                    <a:gd name="connsiteY72" fmla="*/ 275580 h 992542"/>
                    <a:gd name="connsiteX73" fmla="*/ 64385 w 1112650"/>
                    <a:gd name="connsiteY73" fmla="*/ 271318 h 992542"/>
                    <a:gd name="connsiteX74" fmla="*/ 69371 w 1112650"/>
                    <a:gd name="connsiteY74" fmla="*/ 257936 h 992542"/>
                    <a:gd name="connsiteX75" fmla="*/ 119965 w 1112650"/>
                    <a:gd name="connsiteY75" fmla="*/ 188968 h 992542"/>
                    <a:gd name="connsiteX76" fmla="*/ 165811 w 1112650"/>
                    <a:gd name="connsiteY76" fmla="*/ 151576 h 992542"/>
                    <a:gd name="connsiteX77" fmla="*/ 206543 w 1112650"/>
                    <a:gd name="connsiteY77" fmla="*/ 131478 h 992542"/>
                    <a:gd name="connsiteX78" fmla="*/ 207727 w 1112650"/>
                    <a:gd name="connsiteY78" fmla="*/ 121632 h 992542"/>
                    <a:gd name="connsiteX79" fmla="*/ 330282 w 1112650"/>
                    <a:gd name="connsiteY79" fmla="*/ 40691 h 992542"/>
                    <a:gd name="connsiteX80" fmla="*/ 388682 w 1112650"/>
                    <a:gd name="connsiteY80" fmla="*/ 31232 h 992542"/>
                    <a:gd name="connsiteX81" fmla="*/ 430504 w 1112650"/>
                    <a:gd name="connsiteY81" fmla="*/ 33964 h 992542"/>
                    <a:gd name="connsiteX82" fmla="*/ 438078 w 1112650"/>
                    <a:gd name="connsiteY82" fmla="*/ 27684 h 992542"/>
                    <a:gd name="connsiteX83" fmla="*/ 554760 w 1112650"/>
                    <a:gd name="connsiteY83" fmla="*/ 0 h 9925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</a:cxnLst>
                  <a:rect l="l" t="t" r="r" b="b"/>
                  <a:pathLst>
                    <a:path w="1112650" h="992542">
                      <a:moveTo>
                        <a:pt x="554760" y="0"/>
                      </a:moveTo>
                      <a:cubicBezTo>
                        <a:pt x="601734" y="0"/>
                        <a:pt x="643707" y="10776"/>
                        <a:pt x="671441" y="27683"/>
                      </a:cubicBezTo>
                      <a:lnTo>
                        <a:pt x="688451" y="41789"/>
                      </a:lnTo>
                      <a:lnTo>
                        <a:pt x="696012" y="39905"/>
                      </a:lnTo>
                      <a:cubicBezTo>
                        <a:pt x="726570" y="37784"/>
                        <a:pt x="764726" y="44542"/>
                        <a:pt x="803236" y="60681"/>
                      </a:cubicBezTo>
                      <a:cubicBezTo>
                        <a:pt x="832119" y="72784"/>
                        <a:pt x="857100" y="88447"/>
                        <a:pt x="876188" y="105340"/>
                      </a:cubicBezTo>
                      <a:lnTo>
                        <a:pt x="896603" y="127467"/>
                      </a:lnTo>
                      <a:lnTo>
                        <a:pt x="900843" y="128194"/>
                      </a:lnTo>
                      <a:cubicBezTo>
                        <a:pt x="929671" y="138549"/>
                        <a:pt x="961882" y="160091"/>
                        <a:pt x="990642" y="190362"/>
                      </a:cubicBezTo>
                      <a:cubicBezTo>
                        <a:pt x="1022998" y="224418"/>
                        <a:pt x="1044094" y="262269"/>
                        <a:pt x="1050940" y="294019"/>
                      </a:cubicBezTo>
                      <a:lnTo>
                        <a:pt x="1052644" y="319226"/>
                      </a:lnTo>
                      <a:lnTo>
                        <a:pt x="1067157" y="332799"/>
                      </a:lnTo>
                      <a:cubicBezTo>
                        <a:pt x="1085546" y="357296"/>
                        <a:pt x="1100612" y="392997"/>
                        <a:pt x="1107996" y="434094"/>
                      </a:cubicBezTo>
                      <a:cubicBezTo>
                        <a:pt x="1116304" y="480329"/>
                        <a:pt x="1113121" y="523545"/>
                        <a:pt x="1101385" y="553831"/>
                      </a:cubicBezTo>
                      <a:lnTo>
                        <a:pt x="1090152" y="573702"/>
                      </a:lnTo>
                      <a:lnTo>
                        <a:pt x="1088738" y="608331"/>
                      </a:lnTo>
                      <a:cubicBezTo>
                        <a:pt x="1085825" y="626596"/>
                        <a:pt x="1080659" y="645921"/>
                        <a:pt x="1073152" y="665403"/>
                      </a:cubicBezTo>
                      <a:cubicBezTo>
                        <a:pt x="1061891" y="694624"/>
                        <a:pt x="1046960" y="720049"/>
                        <a:pt x="1030629" y="739619"/>
                      </a:cubicBezTo>
                      <a:lnTo>
                        <a:pt x="1025248" y="744881"/>
                      </a:lnTo>
                      <a:lnTo>
                        <a:pt x="1020432" y="768518"/>
                      </a:lnTo>
                      <a:cubicBezTo>
                        <a:pt x="1009186" y="797011"/>
                        <a:pt x="986656" y="828536"/>
                        <a:pt x="955507" y="856343"/>
                      </a:cubicBezTo>
                      <a:cubicBezTo>
                        <a:pt x="924356" y="884150"/>
                        <a:pt x="890486" y="902972"/>
                        <a:pt x="860904" y="910925"/>
                      </a:cubicBezTo>
                      <a:lnTo>
                        <a:pt x="836990" y="913028"/>
                      </a:lnTo>
                      <a:lnTo>
                        <a:pt x="822738" y="923821"/>
                      </a:lnTo>
                      <a:cubicBezTo>
                        <a:pt x="799099" y="938494"/>
                        <a:pt x="769305" y="951346"/>
                        <a:pt x="735924" y="960291"/>
                      </a:cubicBezTo>
                      <a:cubicBezTo>
                        <a:pt x="713670" y="966253"/>
                        <a:pt x="691928" y="969915"/>
                        <a:pt x="671667" y="971431"/>
                      </a:cubicBezTo>
                      <a:lnTo>
                        <a:pt x="628811" y="970087"/>
                      </a:lnTo>
                      <a:lnTo>
                        <a:pt x="628169" y="970997"/>
                      </a:lnTo>
                      <a:cubicBezTo>
                        <a:pt x="598686" y="992530"/>
                        <a:pt x="539172" y="999199"/>
                        <a:pt x="474550" y="985153"/>
                      </a:cubicBezTo>
                      <a:cubicBezTo>
                        <a:pt x="453010" y="980472"/>
                        <a:pt x="432941" y="973931"/>
                        <a:pt x="415094" y="966112"/>
                      </a:cubicBezTo>
                      <a:lnTo>
                        <a:pt x="382058" y="946983"/>
                      </a:lnTo>
                      <a:lnTo>
                        <a:pt x="371625" y="952139"/>
                      </a:lnTo>
                      <a:cubicBezTo>
                        <a:pt x="339609" y="958083"/>
                        <a:pt x="297109" y="941164"/>
                        <a:pt x="263762" y="906066"/>
                      </a:cubicBezTo>
                      <a:cubicBezTo>
                        <a:pt x="252647" y="894366"/>
                        <a:pt x="243600" y="881754"/>
                        <a:pt x="236759" y="868965"/>
                      </a:cubicBezTo>
                      <a:lnTo>
                        <a:pt x="235796" y="866296"/>
                      </a:lnTo>
                      <a:lnTo>
                        <a:pt x="211376" y="846535"/>
                      </a:lnTo>
                      <a:cubicBezTo>
                        <a:pt x="166914" y="799737"/>
                        <a:pt x="155560" y="738341"/>
                        <a:pt x="186020" y="709400"/>
                      </a:cubicBezTo>
                      <a:lnTo>
                        <a:pt x="206660" y="699199"/>
                      </a:lnTo>
                      <a:lnTo>
                        <a:pt x="199350" y="690260"/>
                      </a:lnTo>
                      <a:cubicBezTo>
                        <a:pt x="188672" y="650409"/>
                        <a:pt x="252177" y="598767"/>
                        <a:pt x="341192" y="574916"/>
                      </a:cubicBezTo>
                      <a:cubicBezTo>
                        <a:pt x="407955" y="557027"/>
                        <a:pt x="470106" y="559850"/>
                        <a:pt x="501513" y="579192"/>
                      </a:cubicBezTo>
                      <a:lnTo>
                        <a:pt x="513633" y="594016"/>
                      </a:lnTo>
                      <a:lnTo>
                        <a:pt x="533473" y="588389"/>
                      </a:lnTo>
                      <a:cubicBezTo>
                        <a:pt x="551736" y="585462"/>
                        <a:pt x="571707" y="584344"/>
                        <a:pt x="592558" y="585402"/>
                      </a:cubicBezTo>
                      <a:lnTo>
                        <a:pt x="626294" y="590568"/>
                      </a:lnTo>
                      <a:lnTo>
                        <a:pt x="638045" y="569803"/>
                      </a:lnTo>
                      <a:lnTo>
                        <a:pt x="674475" y="529971"/>
                      </a:lnTo>
                      <a:lnTo>
                        <a:pt x="669602" y="525935"/>
                      </a:lnTo>
                      <a:cubicBezTo>
                        <a:pt x="662422" y="516458"/>
                        <a:pt x="658703" y="506249"/>
                        <a:pt x="659236" y="495758"/>
                      </a:cubicBezTo>
                      <a:cubicBezTo>
                        <a:pt x="659768" y="485269"/>
                        <a:pt x="664502" y="475489"/>
                        <a:pt x="672604" y="466788"/>
                      </a:cubicBezTo>
                      <a:lnTo>
                        <a:pt x="675655" y="464744"/>
                      </a:lnTo>
                      <a:lnTo>
                        <a:pt x="673382" y="460737"/>
                      </a:lnTo>
                      <a:lnTo>
                        <a:pt x="662642" y="456477"/>
                      </a:lnTo>
                      <a:cubicBezTo>
                        <a:pt x="649327" y="448908"/>
                        <a:pt x="638684" y="440161"/>
                        <a:pt x="631503" y="430684"/>
                      </a:cubicBezTo>
                      <a:lnTo>
                        <a:pt x="624987" y="411716"/>
                      </a:lnTo>
                      <a:lnTo>
                        <a:pt x="589608" y="413505"/>
                      </a:lnTo>
                      <a:cubicBezTo>
                        <a:pt x="568758" y="412446"/>
                        <a:pt x="549002" y="409312"/>
                        <a:pt x="531129" y="404551"/>
                      </a:cubicBezTo>
                      <a:lnTo>
                        <a:pt x="525975" y="402506"/>
                      </a:lnTo>
                      <a:lnTo>
                        <a:pt x="524035" y="406709"/>
                      </a:lnTo>
                      <a:cubicBezTo>
                        <a:pt x="515932" y="415411"/>
                        <a:pt x="504459" y="423035"/>
                        <a:pt x="490446" y="429217"/>
                      </a:cubicBezTo>
                      <a:lnTo>
                        <a:pt x="443393" y="442559"/>
                      </a:lnTo>
                      <a:lnTo>
                        <a:pt x="443220" y="442866"/>
                      </a:lnTo>
                      <a:lnTo>
                        <a:pt x="450269" y="451487"/>
                      </a:lnTo>
                      <a:cubicBezTo>
                        <a:pt x="460946" y="491338"/>
                        <a:pt x="397441" y="542980"/>
                        <a:pt x="308426" y="566831"/>
                      </a:cubicBezTo>
                      <a:cubicBezTo>
                        <a:pt x="286172" y="572795"/>
                        <a:pt x="264431" y="576456"/>
                        <a:pt x="244169" y="577972"/>
                      </a:cubicBezTo>
                      <a:lnTo>
                        <a:pt x="235573" y="577702"/>
                      </a:lnTo>
                      <a:lnTo>
                        <a:pt x="221046" y="593237"/>
                      </a:lnTo>
                      <a:cubicBezTo>
                        <a:pt x="193853" y="613466"/>
                        <a:pt x="161534" y="621826"/>
                        <a:pt x="130535" y="613519"/>
                      </a:cubicBezTo>
                      <a:cubicBezTo>
                        <a:pt x="99536" y="605213"/>
                        <a:pt x="75726" y="581814"/>
                        <a:pt x="62290" y="550699"/>
                      </a:cubicBezTo>
                      <a:lnTo>
                        <a:pt x="59116" y="537034"/>
                      </a:lnTo>
                      <a:lnTo>
                        <a:pt x="44134" y="538838"/>
                      </a:lnTo>
                      <a:cubicBezTo>
                        <a:pt x="3551" y="527963"/>
                        <a:pt x="-11826" y="453757"/>
                        <a:pt x="9788" y="373090"/>
                      </a:cubicBezTo>
                      <a:cubicBezTo>
                        <a:pt x="20595" y="332758"/>
                        <a:pt x="38605" y="298448"/>
                        <a:pt x="58984" y="275580"/>
                      </a:cubicBezTo>
                      <a:lnTo>
                        <a:pt x="64385" y="271318"/>
                      </a:lnTo>
                      <a:lnTo>
                        <a:pt x="69371" y="257936"/>
                      </a:lnTo>
                      <a:cubicBezTo>
                        <a:pt x="80635" y="235071"/>
                        <a:pt x="97820" y="211112"/>
                        <a:pt x="119965" y="188968"/>
                      </a:cubicBezTo>
                      <a:cubicBezTo>
                        <a:pt x="134728" y="174205"/>
                        <a:pt x="150297" y="161646"/>
                        <a:pt x="165811" y="151576"/>
                      </a:cubicBezTo>
                      <a:lnTo>
                        <a:pt x="206543" y="131478"/>
                      </a:lnTo>
                      <a:lnTo>
                        <a:pt x="207727" y="121632"/>
                      </a:lnTo>
                      <a:cubicBezTo>
                        <a:pt x="222834" y="89316"/>
                        <a:pt x="269783" y="56902"/>
                        <a:pt x="330282" y="40691"/>
                      </a:cubicBezTo>
                      <a:cubicBezTo>
                        <a:pt x="350448" y="35289"/>
                        <a:pt x="370211" y="32196"/>
                        <a:pt x="388682" y="31232"/>
                      </a:cubicBezTo>
                      <a:lnTo>
                        <a:pt x="430504" y="33964"/>
                      </a:lnTo>
                      <a:lnTo>
                        <a:pt x="438078" y="27684"/>
                      </a:lnTo>
                      <a:cubicBezTo>
                        <a:pt x="465813" y="10777"/>
                        <a:pt x="507784" y="0"/>
                        <a:pt x="554760" y="0"/>
                      </a:cubicBezTo>
                      <a:close/>
                    </a:path>
                  </a:pathLst>
                </a:custGeom>
                <a:solidFill>
                  <a:srgbClr val="FF9933">
                    <a:alpha val="8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26" name="グループ化 825">
                <a:extLst>
                  <a:ext uri="{FF2B5EF4-FFF2-40B4-BE49-F238E27FC236}">
                    <a16:creationId xmlns:a16="http://schemas.microsoft.com/office/drawing/2014/main" id="{17AEBB73-3523-4F34-A297-F7523DAC7888}"/>
                  </a:ext>
                </a:extLst>
              </p:cNvPr>
              <p:cNvGrpSpPr/>
              <p:nvPr/>
            </p:nvGrpSpPr>
            <p:grpSpPr>
              <a:xfrm>
                <a:off x="4785477" y="3618009"/>
                <a:ext cx="440900" cy="393308"/>
                <a:chOff x="2399585" y="4433177"/>
                <a:chExt cx="1112650" cy="992542"/>
              </a:xfrm>
            </p:grpSpPr>
            <p:grpSp>
              <p:nvGrpSpPr>
                <p:cNvPr id="971" name="グループ化 970">
                  <a:extLst>
                    <a:ext uri="{FF2B5EF4-FFF2-40B4-BE49-F238E27FC236}">
                      <a16:creationId xmlns:a16="http://schemas.microsoft.com/office/drawing/2014/main" id="{DE3F2957-6A33-40E0-BA88-A1BE89444566}"/>
                    </a:ext>
                  </a:extLst>
                </p:cNvPr>
                <p:cNvGrpSpPr/>
                <p:nvPr/>
              </p:nvGrpSpPr>
              <p:grpSpPr>
                <a:xfrm>
                  <a:off x="2431779" y="4474436"/>
                  <a:ext cx="1049610" cy="915310"/>
                  <a:chOff x="4286227" y="3028239"/>
                  <a:chExt cx="440813" cy="440845"/>
                </a:xfrm>
              </p:grpSpPr>
              <p:sp>
                <p:nvSpPr>
                  <p:cNvPr id="973" name="フリーフォーム: 図形 972">
                    <a:extLst>
                      <a:ext uri="{FF2B5EF4-FFF2-40B4-BE49-F238E27FC236}">
                        <a16:creationId xmlns:a16="http://schemas.microsoft.com/office/drawing/2014/main" id="{BF8D999A-BF26-450C-81F3-21F8665FB374}"/>
                      </a:ext>
                    </a:extLst>
                  </p:cNvPr>
                  <p:cNvSpPr/>
                  <p:nvPr/>
                </p:nvSpPr>
                <p:spPr>
                  <a:xfrm>
                    <a:off x="4286227" y="3028239"/>
                    <a:ext cx="440813" cy="440845"/>
                  </a:xfrm>
                  <a:custGeom>
                    <a:avLst/>
                    <a:gdLst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40813" h="440845">
                        <a:moveTo>
                          <a:pt x="220600" y="0"/>
                        </a:moveTo>
                        <a:cubicBezTo>
                          <a:pt x="290333" y="73"/>
                          <a:pt x="357640" y="33325"/>
                          <a:pt x="399783" y="92349"/>
                        </a:cubicBezTo>
                        <a:cubicBezTo>
                          <a:pt x="455974" y="171048"/>
                          <a:pt x="454305" y="277183"/>
                          <a:pt x="395667" y="354076"/>
                        </a:cubicBezTo>
                        <a:cubicBezTo>
                          <a:pt x="337029" y="430969"/>
                          <a:pt x="235119" y="460661"/>
                          <a:pt x="144357" y="427295"/>
                        </a:cubicBezTo>
                        <a:lnTo>
                          <a:pt x="144784" y="426136"/>
                        </a:lnTo>
                        <a:lnTo>
                          <a:pt x="127001" y="422599"/>
                        </a:lnTo>
                        <a:cubicBezTo>
                          <a:pt x="95762" y="409586"/>
                          <a:pt x="73842" y="379120"/>
                          <a:pt x="73842" y="343611"/>
                        </a:cubicBezTo>
                        <a:cubicBezTo>
                          <a:pt x="73842" y="296266"/>
                          <a:pt x="112810" y="257886"/>
                          <a:pt x="160879" y="257886"/>
                        </a:cubicBezTo>
                        <a:cubicBezTo>
                          <a:pt x="172897" y="257886"/>
                          <a:pt x="184345" y="260285"/>
                          <a:pt x="194758" y="264623"/>
                        </a:cubicBezTo>
                        <a:lnTo>
                          <a:pt x="203581" y="270482"/>
                        </a:lnTo>
                        <a:lnTo>
                          <a:pt x="235310" y="271573"/>
                        </a:lnTo>
                        <a:cubicBezTo>
                          <a:pt x="245982" y="268464"/>
                          <a:pt x="255684" y="262023"/>
                          <a:pt x="262771" y="252729"/>
                        </a:cubicBezTo>
                        <a:cubicBezTo>
                          <a:pt x="276945" y="234142"/>
                          <a:pt x="277348" y="208487"/>
                          <a:pt x="263766" y="189464"/>
                        </a:cubicBezTo>
                        <a:cubicBezTo>
                          <a:pt x="250183" y="170441"/>
                          <a:pt x="225787" y="162493"/>
                          <a:pt x="203606" y="169864"/>
                        </a:cubicBezTo>
                        <a:cubicBezTo>
                          <a:pt x="181424" y="177235"/>
                          <a:pt x="166638" y="198204"/>
                          <a:pt x="167143" y="221573"/>
                        </a:cubicBezTo>
                        <a:cubicBezTo>
                          <a:pt x="-5235" y="315646"/>
                          <a:pt x="55748" y="223980"/>
                          <a:pt x="51" y="225184"/>
                        </a:cubicBezTo>
                        <a:cubicBezTo>
                          <a:pt x="-2038" y="128506"/>
                          <a:pt x="59134" y="41758"/>
                          <a:pt x="150900" y="11263"/>
                        </a:cubicBezTo>
                        <a:cubicBezTo>
                          <a:pt x="173842" y="3639"/>
                          <a:pt x="197356" y="-24"/>
                          <a:pt x="220600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74" name="二等辺三角形 973">
                    <a:extLst>
                      <a:ext uri="{FF2B5EF4-FFF2-40B4-BE49-F238E27FC236}">
                        <a16:creationId xmlns:a16="http://schemas.microsoft.com/office/drawing/2014/main" id="{C857CEAB-9AFA-490D-90CE-D26464399DDC}"/>
                      </a:ext>
                    </a:extLst>
                  </p:cNvPr>
                  <p:cNvSpPr/>
                  <p:nvPr/>
                </p:nvSpPr>
                <p:spPr>
                  <a:xfrm rot="12782294">
                    <a:off x="4562071" y="3064669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5" name="二等辺三角形 974">
                    <a:extLst>
                      <a:ext uri="{FF2B5EF4-FFF2-40B4-BE49-F238E27FC236}">
                        <a16:creationId xmlns:a16="http://schemas.microsoft.com/office/drawing/2014/main" id="{A69E4D46-2B9E-4BC7-84F3-EFC78D01D0BB}"/>
                      </a:ext>
                    </a:extLst>
                  </p:cNvPr>
                  <p:cNvSpPr/>
                  <p:nvPr/>
                </p:nvSpPr>
                <p:spPr>
                  <a:xfrm rot="15537102">
                    <a:off x="4636156" y="3159534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6" name="二等辺三角形 975">
                    <a:extLst>
                      <a:ext uri="{FF2B5EF4-FFF2-40B4-BE49-F238E27FC236}">
                        <a16:creationId xmlns:a16="http://schemas.microsoft.com/office/drawing/2014/main" id="{E06A9258-CB0B-410A-B31E-9005A5F5AF60}"/>
                      </a:ext>
                    </a:extLst>
                  </p:cNvPr>
                  <p:cNvSpPr/>
                  <p:nvPr/>
                </p:nvSpPr>
                <p:spPr>
                  <a:xfrm rot="19478095">
                    <a:off x="4563269" y="3329175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7" name="二等辺三角形 976">
                    <a:extLst>
                      <a:ext uri="{FF2B5EF4-FFF2-40B4-BE49-F238E27FC236}">
                        <a16:creationId xmlns:a16="http://schemas.microsoft.com/office/drawing/2014/main" id="{63F5D9C6-3401-4687-A60C-DC74C3C6EF4A}"/>
                      </a:ext>
                    </a:extLst>
                  </p:cNvPr>
                  <p:cNvSpPr/>
                  <p:nvPr/>
                </p:nvSpPr>
                <p:spPr>
                  <a:xfrm rot="17501834">
                    <a:off x="4627564" y="3260119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8" name="二等辺三角形 977">
                    <a:extLst>
                      <a:ext uri="{FF2B5EF4-FFF2-40B4-BE49-F238E27FC236}">
                        <a16:creationId xmlns:a16="http://schemas.microsoft.com/office/drawing/2014/main" id="{C1A46A68-E71F-4718-9F05-6B8F1278640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471584" y="3043238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9" name="二等辺三角形 978">
                    <a:extLst>
                      <a:ext uri="{FF2B5EF4-FFF2-40B4-BE49-F238E27FC236}">
                        <a16:creationId xmlns:a16="http://schemas.microsoft.com/office/drawing/2014/main" id="{1A9CD91F-EA44-4953-8ADB-025A43FC9BF1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364428" y="3090862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0" name="二等辺三角形 979">
                    <a:extLst>
                      <a:ext uri="{FF2B5EF4-FFF2-40B4-BE49-F238E27FC236}">
                        <a16:creationId xmlns:a16="http://schemas.microsoft.com/office/drawing/2014/main" id="{319980B7-DE7E-4AC4-BA6A-FF9E0237638A}"/>
                      </a:ext>
                    </a:extLst>
                  </p:cNvPr>
                  <p:cNvSpPr/>
                  <p:nvPr/>
                </p:nvSpPr>
                <p:spPr>
                  <a:xfrm>
                    <a:off x="4483491" y="3357562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72" name="フリーフォーム: 図形 971">
                  <a:extLst>
                    <a:ext uri="{FF2B5EF4-FFF2-40B4-BE49-F238E27FC236}">
                      <a16:creationId xmlns:a16="http://schemas.microsoft.com/office/drawing/2014/main" id="{CF55525A-1FA7-4F25-9A1D-88F4A173825C}"/>
                    </a:ext>
                  </a:extLst>
                </p:cNvPr>
                <p:cNvSpPr/>
                <p:nvPr/>
              </p:nvSpPr>
              <p:spPr>
                <a:xfrm>
                  <a:off x="2399585" y="4433177"/>
                  <a:ext cx="1112650" cy="992542"/>
                </a:xfrm>
                <a:custGeom>
                  <a:avLst/>
                  <a:gdLst>
                    <a:gd name="connsiteX0" fmla="*/ 554760 w 1112650"/>
                    <a:gd name="connsiteY0" fmla="*/ 0 h 992542"/>
                    <a:gd name="connsiteX1" fmla="*/ 671441 w 1112650"/>
                    <a:gd name="connsiteY1" fmla="*/ 27683 h 992542"/>
                    <a:gd name="connsiteX2" fmla="*/ 688451 w 1112650"/>
                    <a:gd name="connsiteY2" fmla="*/ 41789 h 992542"/>
                    <a:gd name="connsiteX3" fmla="*/ 696012 w 1112650"/>
                    <a:gd name="connsiteY3" fmla="*/ 39905 h 992542"/>
                    <a:gd name="connsiteX4" fmla="*/ 803236 w 1112650"/>
                    <a:gd name="connsiteY4" fmla="*/ 60681 h 992542"/>
                    <a:gd name="connsiteX5" fmla="*/ 876188 w 1112650"/>
                    <a:gd name="connsiteY5" fmla="*/ 105340 h 992542"/>
                    <a:gd name="connsiteX6" fmla="*/ 896603 w 1112650"/>
                    <a:gd name="connsiteY6" fmla="*/ 127467 h 992542"/>
                    <a:gd name="connsiteX7" fmla="*/ 900843 w 1112650"/>
                    <a:gd name="connsiteY7" fmla="*/ 128194 h 992542"/>
                    <a:gd name="connsiteX8" fmla="*/ 990642 w 1112650"/>
                    <a:gd name="connsiteY8" fmla="*/ 190362 h 992542"/>
                    <a:gd name="connsiteX9" fmla="*/ 1050940 w 1112650"/>
                    <a:gd name="connsiteY9" fmla="*/ 294019 h 992542"/>
                    <a:gd name="connsiteX10" fmla="*/ 1052644 w 1112650"/>
                    <a:gd name="connsiteY10" fmla="*/ 319226 h 992542"/>
                    <a:gd name="connsiteX11" fmla="*/ 1067157 w 1112650"/>
                    <a:gd name="connsiteY11" fmla="*/ 332799 h 992542"/>
                    <a:gd name="connsiteX12" fmla="*/ 1107996 w 1112650"/>
                    <a:gd name="connsiteY12" fmla="*/ 434094 h 992542"/>
                    <a:gd name="connsiteX13" fmla="*/ 1101385 w 1112650"/>
                    <a:gd name="connsiteY13" fmla="*/ 553831 h 992542"/>
                    <a:gd name="connsiteX14" fmla="*/ 1090152 w 1112650"/>
                    <a:gd name="connsiteY14" fmla="*/ 573702 h 992542"/>
                    <a:gd name="connsiteX15" fmla="*/ 1088738 w 1112650"/>
                    <a:gd name="connsiteY15" fmla="*/ 608331 h 992542"/>
                    <a:gd name="connsiteX16" fmla="*/ 1073152 w 1112650"/>
                    <a:gd name="connsiteY16" fmla="*/ 665403 h 992542"/>
                    <a:gd name="connsiteX17" fmla="*/ 1030629 w 1112650"/>
                    <a:gd name="connsiteY17" fmla="*/ 739619 h 992542"/>
                    <a:gd name="connsiteX18" fmla="*/ 1025248 w 1112650"/>
                    <a:gd name="connsiteY18" fmla="*/ 744881 h 992542"/>
                    <a:gd name="connsiteX19" fmla="*/ 1020432 w 1112650"/>
                    <a:gd name="connsiteY19" fmla="*/ 768518 h 992542"/>
                    <a:gd name="connsiteX20" fmla="*/ 955507 w 1112650"/>
                    <a:gd name="connsiteY20" fmla="*/ 856343 h 992542"/>
                    <a:gd name="connsiteX21" fmla="*/ 860904 w 1112650"/>
                    <a:gd name="connsiteY21" fmla="*/ 910925 h 992542"/>
                    <a:gd name="connsiteX22" fmla="*/ 836990 w 1112650"/>
                    <a:gd name="connsiteY22" fmla="*/ 913028 h 992542"/>
                    <a:gd name="connsiteX23" fmla="*/ 822738 w 1112650"/>
                    <a:gd name="connsiteY23" fmla="*/ 923821 h 992542"/>
                    <a:gd name="connsiteX24" fmla="*/ 735924 w 1112650"/>
                    <a:gd name="connsiteY24" fmla="*/ 960291 h 992542"/>
                    <a:gd name="connsiteX25" fmla="*/ 671667 w 1112650"/>
                    <a:gd name="connsiteY25" fmla="*/ 971431 h 992542"/>
                    <a:gd name="connsiteX26" fmla="*/ 628811 w 1112650"/>
                    <a:gd name="connsiteY26" fmla="*/ 970087 h 992542"/>
                    <a:gd name="connsiteX27" fmla="*/ 628169 w 1112650"/>
                    <a:gd name="connsiteY27" fmla="*/ 970997 h 992542"/>
                    <a:gd name="connsiteX28" fmla="*/ 474550 w 1112650"/>
                    <a:gd name="connsiteY28" fmla="*/ 985153 h 992542"/>
                    <a:gd name="connsiteX29" fmla="*/ 415094 w 1112650"/>
                    <a:gd name="connsiteY29" fmla="*/ 966112 h 992542"/>
                    <a:gd name="connsiteX30" fmla="*/ 382058 w 1112650"/>
                    <a:gd name="connsiteY30" fmla="*/ 946983 h 992542"/>
                    <a:gd name="connsiteX31" fmla="*/ 371625 w 1112650"/>
                    <a:gd name="connsiteY31" fmla="*/ 952139 h 992542"/>
                    <a:gd name="connsiteX32" fmla="*/ 263762 w 1112650"/>
                    <a:gd name="connsiteY32" fmla="*/ 906066 h 992542"/>
                    <a:gd name="connsiteX33" fmla="*/ 236759 w 1112650"/>
                    <a:gd name="connsiteY33" fmla="*/ 868965 h 992542"/>
                    <a:gd name="connsiteX34" fmla="*/ 235796 w 1112650"/>
                    <a:gd name="connsiteY34" fmla="*/ 866296 h 992542"/>
                    <a:gd name="connsiteX35" fmla="*/ 211376 w 1112650"/>
                    <a:gd name="connsiteY35" fmla="*/ 846535 h 992542"/>
                    <a:gd name="connsiteX36" fmla="*/ 186020 w 1112650"/>
                    <a:gd name="connsiteY36" fmla="*/ 709400 h 992542"/>
                    <a:gd name="connsiteX37" fmla="*/ 206660 w 1112650"/>
                    <a:gd name="connsiteY37" fmla="*/ 699199 h 992542"/>
                    <a:gd name="connsiteX38" fmla="*/ 199350 w 1112650"/>
                    <a:gd name="connsiteY38" fmla="*/ 690260 h 992542"/>
                    <a:gd name="connsiteX39" fmla="*/ 341192 w 1112650"/>
                    <a:gd name="connsiteY39" fmla="*/ 574916 h 992542"/>
                    <a:gd name="connsiteX40" fmla="*/ 501513 w 1112650"/>
                    <a:gd name="connsiteY40" fmla="*/ 579192 h 992542"/>
                    <a:gd name="connsiteX41" fmla="*/ 513633 w 1112650"/>
                    <a:gd name="connsiteY41" fmla="*/ 594016 h 992542"/>
                    <a:gd name="connsiteX42" fmla="*/ 533473 w 1112650"/>
                    <a:gd name="connsiteY42" fmla="*/ 588389 h 992542"/>
                    <a:gd name="connsiteX43" fmla="*/ 592558 w 1112650"/>
                    <a:gd name="connsiteY43" fmla="*/ 585402 h 992542"/>
                    <a:gd name="connsiteX44" fmla="*/ 626294 w 1112650"/>
                    <a:gd name="connsiteY44" fmla="*/ 590568 h 992542"/>
                    <a:gd name="connsiteX45" fmla="*/ 638045 w 1112650"/>
                    <a:gd name="connsiteY45" fmla="*/ 569803 h 992542"/>
                    <a:gd name="connsiteX46" fmla="*/ 674475 w 1112650"/>
                    <a:gd name="connsiteY46" fmla="*/ 529971 h 992542"/>
                    <a:gd name="connsiteX47" fmla="*/ 669602 w 1112650"/>
                    <a:gd name="connsiteY47" fmla="*/ 525935 h 992542"/>
                    <a:gd name="connsiteX48" fmla="*/ 659236 w 1112650"/>
                    <a:gd name="connsiteY48" fmla="*/ 495758 h 992542"/>
                    <a:gd name="connsiteX49" fmla="*/ 672604 w 1112650"/>
                    <a:gd name="connsiteY49" fmla="*/ 466788 h 992542"/>
                    <a:gd name="connsiteX50" fmla="*/ 675655 w 1112650"/>
                    <a:gd name="connsiteY50" fmla="*/ 464744 h 992542"/>
                    <a:gd name="connsiteX51" fmla="*/ 673382 w 1112650"/>
                    <a:gd name="connsiteY51" fmla="*/ 460737 h 992542"/>
                    <a:gd name="connsiteX52" fmla="*/ 662642 w 1112650"/>
                    <a:gd name="connsiteY52" fmla="*/ 456477 h 992542"/>
                    <a:gd name="connsiteX53" fmla="*/ 631503 w 1112650"/>
                    <a:gd name="connsiteY53" fmla="*/ 430684 h 992542"/>
                    <a:gd name="connsiteX54" fmla="*/ 624987 w 1112650"/>
                    <a:gd name="connsiteY54" fmla="*/ 411716 h 992542"/>
                    <a:gd name="connsiteX55" fmla="*/ 589608 w 1112650"/>
                    <a:gd name="connsiteY55" fmla="*/ 413505 h 992542"/>
                    <a:gd name="connsiteX56" fmla="*/ 531129 w 1112650"/>
                    <a:gd name="connsiteY56" fmla="*/ 404551 h 992542"/>
                    <a:gd name="connsiteX57" fmla="*/ 525975 w 1112650"/>
                    <a:gd name="connsiteY57" fmla="*/ 402506 h 992542"/>
                    <a:gd name="connsiteX58" fmla="*/ 524035 w 1112650"/>
                    <a:gd name="connsiteY58" fmla="*/ 406709 h 992542"/>
                    <a:gd name="connsiteX59" fmla="*/ 490446 w 1112650"/>
                    <a:gd name="connsiteY59" fmla="*/ 429217 h 992542"/>
                    <a:gd name="connsiteX60" fmla="*/ 443393 w 1112650"/>
                    <a:gd name="connsiteY60" fmla="*/ 442559 h 992542"/>
                    <a:gd name="connsiteX61" fmla="*/ 443220 w 1112650"/>
                    <a:gd name="connsiteY61" fmla="*/ 442866 h 992542"/>
                    <a:gd name="connsiteX62" fmla="*/ 450269 w 1112650"/>
                    <a:gd name="connsiteY62" fmla="*/ 451487 h 992542"/>
                    <a:gd name="connsiteX63" fmla="*/ 308426 w 1112650"/>
                    <a:gd name="connsiteY63" fmla="*/ 566831 h 992542"/>
                    <a:gd name="connsiteX64" fmla="*/ 244169 w 1112650"/>
                    <a:gd name="connsiteY64" fmla="*/ 577972 h 992542"/>
                    <a:gd name="connsiteX65" fmla="*/ 235573 w 1112650"/>
                    <a:gd name="connsiteY65" fmla="*/ 577702 h 992542"/>
                    <a:gd name="connsiteX66" fmla="*/ 221046 w 1112650"/>
                    <a:gd name="connsiteY66" fmla="*/ 593237 h 992542"/>
                    <a:gd name="connsiteX67" fmla="*/ 130535 w 1112650"/>
                    <a:gd name="connsiteY67" fmla="*/ 613519 h 992542"/>
                    <a:gd name="connsiteX68" fmla="*/ 62290 w 1112650"/>
                    <a:gd name="connsiteY68" fmla="*/ 550699 h 992542"/>
                    <a:gd name="connsiteX69" fmla="*/ 59116 w 1112650"/>
                    <a:gd name="connsiteY69" fmla="*/ 537034 h 992542"/>
                    <a:gd name="connsiteX70" fmla="*/ 44134 w 1112650"/>
                    <a:gd name="connsiteY70" fmla="*/ 538838 h 992542"/>
                    <a:gd name="connsiteX71" fmla="*/ 9788 w 1112650"/>
                    <a:gd name="connsiteY71" fmla="*/ 373090 h 992542"/>
                    <a:gd name="connsiteX72" fmla="*/ 58984 w 1112650"/>
                    <a:gd name="connsiteY72" fmla="*/ 275580 h 992542"/>
                    <a:gd name="connsiteX73" fmla="*/ 64385 w 1112650"/>
                    <a:gd name="connsiteY73" fmla="*/ 271318 h 992542"/>
                    <a:gd name="connsiteX74" fmla="*/ 69371 w 1112650"/>
                    <a:gd name="connsiteY74" fmla="*/ 257936 h 992542"/>
                    <a:gd name="connsiteX75" fmla="*/ 119965 w 1112650"/>
                    <a:gd name="connsiteY75" fmla="*/ 188968 h 992542"/>
                    <a:gd name="connsiteX76" fmla="*/ 165811 w 1112650"/>
                    <a:gd name="connsiteY76" fmla="*/ 151576 h 992542"/>
                    <a:gd name="connsiteX77" fmla="*/ 206543 w 1112650"/>
                    <a:gd name="connsiteY77" fmla="*/ 131478 h 992542"/>
                    <a:gd name="connsiteX78" fmla="*/ 207727 w 1112650"/>
                    <a:gd name="connsiteY78" fmla="*/ 121632 h 992542"/>
                    <a:gd name="connsiteX79" fmla="*/ 330282 w 1112650"/>
                    <a:gd name="connsiteY79" fmla="*/ 40691 h 992542"/>
                    <a:gd name="connsiteX80" fmla="*/ 388682 w 1112650"/>
                    <a:gd name="connsiteY80" fmla="*/ 31232 h 992542"/>
                    <a:gd name="connsiteX81" fmla="*/ 430504 w 1112650"/>
                    <a:gd name="connsiteY81" fmla="*/ 33964 h 992542"/>
                    <a:gd name="connsiteX82" fmla="*/ 438078 w 1112650"/>
                    <a:gd name="connsiteY82" fmla="*/ 27684 h 992542"/>
                    <a:gd name="connsiteX83" fmla="*/ 554760 w 1112650"/>
                    <a:gd name="connsiteY83" fmla="*/ 0 h 9925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</a:cxnLst>
                  <a:rect l="l" t="t" r="r" b="b"/>
                  <a:pathLst>
                    <a:path w="1112650" h="992542">
                      <a:moveTo>
                        <a:pt x="554760" y="0"/>
                      </a:moveTo>
                      <a:cubicBezTo>
                        <a:pt x="601734" y="0"/>
                        <a:pt x="643707" y="10776"/>
                        <a:pt x="671441" y="27683"/>
                      </a:cubicBezTo>
                      <a:lnTo>
                        <a:pt x="688451" y="41789"/>
                      </a:lnTo>
                      <a:lnTo>
                        <a:pt x="696012" y="39905"/>
                      </a:lnTo>
                      <a:cubicBezTo>
                        <a:pt x="726570" y="37784"/>
                        <a:pt x="764726" y="44542"/>
                        <a:pt x="803236" y="60681"/>
                      </a:cubicBezTo>
                      <a:cubicBezTo>
                        <a:pt x="832119" y="72784"/>
                        <a:pt x="857100" y="88447"/>
                        <a:pt x="876188" y="105340"/>
                      </a:cubicBezTo>
                      <a:lnTo>
                        <a:pt x="896603" y="127467"/>
                      </a:lnTo>
                      <a:lnTo>
                        <a:pt x="900843" y="128194"/>
                      </a:lnTo>
                      <a:cubicBezTo>
                        <a:pt x="929671" y="138549"/>
                        <a:pt x="961882" y="160091"/>
                        <a:pt x="990642" y="190362"/>
                      </a:cubicBezTo>
                      <a:cubicBezTo>
                        <a:pt x="1022998" y="224418"/>
                        <a:pt x="1044094" y="262269"/>
                        <a:pt x="1050940" y="294019"/>
                      </a:cubicBezTo>
                      <a:lnTo>
                        <a:pt x="1052644" y="319226"/>
                      </a:lnTo>
                      <a:lnTo>
                        <a:pt x="1067157" y="332799"/>
                      </a:lnTo>
                      <a:cubicBezTo>
                        <a:pt x="1085546" y="357296"/>
                        <a:pt x="1100612" y="392997"/>
                        <a:pt x="1107996" y="434094"/>
                      </a:cubicBezTo>
                      <a:cubicBezTo>
                        <a:pt x="1116304" y="480329"/>
                        <a:pt x="1113121" y="523545"/>
                        <a:pt x="1101385" y="553831"/>
                      </a:cubicBezTo>
                      <a:lnTo>
                        <a:pt x="1090152" y="573702"/>
                      </a:lnTo>
                      <a:lnTo>
                        <a:pt x="1088738" y="608331"/>
                      </a:lnTo>
                      <a:cubicBezTo>
                        <a:pt x="1085825" y="626596"/>
                        <a:pt x="1080659" y="645921"/>
                        <a:pt x="1073152" y="665403"/>
                      </a:cubicBezTo>
                      <a:cubicBezTo>
                        <a:pt x="1061891" y="694624"/>
                        <a:pt x="1046960" y="720049"/>
                        <a:pt x="1030629" y="739619"/>
                      </a:cubicBezTo>
                      <a:lnTo>
                        <a:pt x="1025248" y="744881"/>
                      </a:lnTo>
                      <a:lnTo>
                        <a:pt x="1020432" y="768518"/>
                      </a:lnTo>
                      <a:cubicBezTo>
                        <a:pt x="1009186" y="797011"/>
                        <a:pt x="986656" y="828536"/>
                        <a:pt x="955507" y="856343"/>
                      </a:cubicBezTo>
                      <a:cubicBezTo>
                        <a:pt x="924356" y="884150"/>
                        <a:pt x="890486" y="902972"/>
                        <a:pt x="860904" y="910925"/>
                      </a:cubicBezTo>
                      <a:lnTo>
                        <a:pt x="836990" y="913028"/>
                      </a:lnTo>
                      <a:lnTo>
                        <a:pt x="822738" y="923821"/>
                      </a:lnTo>
                      <a:cubicBezTo>
                        <a:pt x="799099" y="938494"/>
                        <a:pt x="769305" y="951346"/>
                        <a:pt x="735924" y="960291"/>
                      </a:cubicBezTo>
                      <a:cubicBezTo>
                        <a:pt x="713670" y="966253"/>
                        <a:pt x="691928" y="969915"/>
                        <a:pt x="671667" y="971431"/>
                      </a:cubicBezTo>
                      <a:lnTo>
                        <a:pt x="628811" y="970087"/>
                      </a:lnTo>
                      <a:lnTo>
                        <a:pt x="628169" y="970997"/>
                      </a:lnTo>
                      <a:cubicBezTo>
                        <a:pt x="598686" y="992530"/>
                        <a:pt x="539172" y="999199"/>
                        <a:pt x="474550" y="985153"/>
                      </a:cubicBezTo>
                      <a:cubicBezTo>
                        <a:pt x="453010" y="980472"/>
                        <a:pt x="432941" y="973931"/>
                        <a:pt x="415094" y="966112"/>
                      </a:cubicBezTo>
                      <a:lnTo>
                        <a:pt x="382058" y="946983"/>
                      </a:lnTo>
                      <a:lnTo>
                        <a:pt x="371625" y="952139"/>
                      </a:lnTo>
                      <a:cubicBezTo>
                        <a:pt x="339609" y="958083"/>
                        <a:pt x="297109" y="941164"/>
                        <a:pt x="263762" y="906066"/>
                      </a:cubicBezTo>
                      <a:cubicBezTo>
                        <a:pt x="252647" y="894366"/>
                        <a:pt x="243600" y="881754"/>
                        <a:pt x="236759" y="868965"/>
                      </a:cubicBezTo>
                      <a:lnTo>
                        <a:pt x="235796" y="866296"/>
                      </a:lnTo>
                      <a:lnTo>
                        <a:pt x="211376" y="846535"/>
                      </a:lnTo>
                      <a:cubicBezTo>
                        <a:pt x="166914" y="799737"/>
                        <a:pt x="155560" y="738341"/>
                        <a:pt x="186020" y="709400"/>
                      </a:cubicBezTo>
                      <a:lnTo>
                        <a:pt x="206660" y="699199"/>
                      </a:lnTo>
                      <a:lnTo>
                        <a:pt x="199350" y="690260"/>
                      </a:lnTo>
                      <a:cubicBezTo>
                        <a:pt x="188672" y="650409"/>
                        <a:pt x="252177" y="598767"/>
                        <a:pt x="341192" y="574916"/>
                      </a:cubicBezTo>
                      <a:cubicBezTo>
                        <a:pt x="407955" y="557027"/>
                        <a:pt x="470106" y="559850"/>
                        <a:pt x="501513" y="579192"/>
                      </a:cubicBezTo>
                      <a:lnTo>
                        <a:pt x="513633" y="594016"/>
                      </a:lnTo>
                      <a:lnTo>
                        <a:pt x="533473" y="588389"/>
                      </a:lnTo>
                      <a:cubicBezTo>
                        <a:pt x="551736" y="585462"/>
                        <a:pt x="571707" y="584344"/>
                        <a:pt x="592558" y="585402"/>
                      </a:cubicBezTo>
                      <a:lnTo>
                        <a:pt x="626294" y="590568"/>
                      </a:lnTo>
                      <a:lnTo>
                        <a:pt x="638045" y="569803"/>
                      </a:lnTo>
                      <a:lnTo>
                        <a:pt x="674475" y="529971"/>
                      </a:lnTo>
                      <a:lnTo>
                        <a:pt x="669602" y="525935"/>
                      </a:lnTo>
                      <a:cubicBezTo>
                        <a:pt x="662422" y="516458"/>
                        <a:pt x="658703" y="506249"/>
                        <a:pt x="659236" y="495758"/>
                      </a:cubicBezTo>
                      <a:cubicBezTo>
                        <a:pt x="659768" y="485269"/>
                        <a:pt x="664502" y="475489"/>
                        <a:pt x="672604" y="466788"/>
                      </a:cubicBezTo>
                      <a:lnTo>
                        <a:pt x="675655" y="464744"/>
                      </a:lnTo>
                      <a:lnTo>
                        <a:pt x="673382" y="460737"/>
                      </a:lnTo>
                      <a:lnTo>
                        <a:pt x="662642" y="456477"/>
                      </a:lnTo>
                      <a:cubicBezTo>
                        <a:pt x="649327" y="448908"/>
                        <a:pt x="638684" y="440161"/>
                        <a:pt x="631503" y="430684"/>
                      </a:cubicBezTo>
                      <a:lnTo>
                        <a:pt x="624987" y="411716"/>
                      </a:lnTo>
                      <a:lnTo>
                        <a:pt x="589608" y="413505"/>
                      </a:lnTo>
                      <a:cubicBezTo>
                        <a:pt x="568758" y="412446"/>
                        <a:pt x="549002" y="409312"/>
                        <a:pt x="531129" y="404551"/>
                      </a:cubicBezTo>
                      <a:lnTo>
                        <a:pt x="525975" y="402506"/>
                      </a:lnTo>
                      <a:lnTo>
                        <a:pt x="524035" y="406709"/>
                      </a:lnTo>
                      <a:cubicBezTo>
                        <a:pt x="515932" y="415411"/>
                        <a:pt x="504459" y="423035"/>
                        <a:pt x="490446" y="429217"/>
                      </a:cubicBezTo>
                      <a:lnTo>
                        <a:pt x="443393" y="442559"/>
                      </a:lnTo>
                      <a:lnTo>
                        <a:pt x="443220" y="442866"/>
                      </a:lnTo>
                      <a:lnTo>
                        <a:pt x="450269" y="451487"/>
                      </a:lnTo>
                      <a:cubicBezTo>
                        <a:pt x="460946" y="491338"/>
                        <a:pt x="397441" y="542980"/>
                        <a:pt x="308426" y="566831"/>
                      </a:cubicBezTo>
                      <a:cubicBezTo>
                        <a:pt x="286172" y="572795"/>
                        <a:pt x="264431" y="576456"/>
                        <a:pt x="244169" y="577972"/>
                      </a:cubicBezTo>
                      <a:lnTo>
                        <a:pt x="235573" y="577702"/>
                      </a:lnTo>
                      <a:lnTo>
                        <a:pt x="221046" y="593237"/>
                      </a:lnTo>
                      <a:cubicBezTo>
                        <a:pt x="193853" y="613466"/>
                        <a:pt x="161534" y="621826"/>
                        <a:pt x="130535" y="613519"/>
                      </a:cubicBezTo>
                      <a:cubicBezTo>
                        <a:pt x="99536" y="605213"/>
                        <a:pt x="75726" y="581814"/>
                        <a:pt x="62290" y="550699"/>
                      </a:cubicBezTo>
                      <a:lnTo>
                        <a:pt x="59116" y="537034"/>
                      </a:lnTo>
                      <a:lnTo>
                        <a:pt x="44134" y="538838"/>
                      </a:lnTo>
                      <a:cubicBezTo>
                        <a:pt x="3551" y="527963"/>
                        <a:pt x="-11826" y="453757"/>
                        <a:pt x="9788" y="373090"/>
                      </a:cubicBezTo>
                      <a:cubicBezTo>
                        <a:pt x="20595" y="332758"/>
                        <a:pt x="38605" y="298448"/>
                        <a:pt x="58984" y="275580"/>
                      </a:cubicBezTo>
                      <a:lnTo>
                        <a:pt x="64385" y="271318"/>
                      </a:lnTo>
                      <a:lnTo>
                        <a:pt x="69371" y="257936"/>
                      </a:lnTo>
                      <a:cubicBezTo>
                        <a:pt x="80635" y="235071"/>
                        <a:pt x="97820" y="211112"/>
                        <a:pt x="119965" y="188968"/>
                      </a:cubicBezTo>
                      <a:cubicBezTo>
                        <a:pt x="134728" y="174205"/>
                        <a:pt x="150297" y="161646"/>
                        <a:pt x="165811" y="151576"/>
                      </a:cubicBezTo>
                      <a:lnTo>
                        <a:pt x="206543" y="131478"/>
                      </a:lnTo>
                      <a:lnTo>
                        <a:pt x="207727" y="121632"/>
                      </a:lnTo>
                      <a:cubicBezTo>
                        <a:pt x="222834" y="89316"/>
                        <a:pt x="269783" y="56902"/>
                        <a:pt x="330282" y="40691"/>
                      </a:cubicBezTo>
                      <a:cubicBezTo>
                        <a:pt x="350448" y="35289"/>
                        <a:pt x="370211" y="32196"/>
                        <a:pt x="388682" y="31232"/>
                      </a:cubicBezTo>
                      <a:lnTo>
                        <a:pt x="430504" y="33964"/>
                      </a:lnTo>
                      <a:lnTo>
                        <a:pt x="438078" y="27684"/>
                      </a:lnTo>
                      <a:cubicBezTo>
                        <a:pt x="465813" y="10777"/>
                        <a:pt x="507784" y="0"/>
                        <a:pt x="554760" y="0"/>
                      </a:cubicBezTo>
                      <a:close/>
                    </a:path>
                  </a:pathLst>
                </a:custGeom>
                <a:solidFill>
                  <a:srgbClr val="FF9933">
                    <a:alpha val="8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27" name="グループ化 826">
                <a:extLst>
                  <a:ext uri="{FF2B5EF4-FFF2-40B4-BE49-F238E27FC236}">
                    <a16:creationId xmlns:a16="http://schemas.microsoft.com/office/drawing/2014/main" id="{2CA0836E-0F5D-4793-B0F0-B105ADA69671}"/>
                  </a:ext>
                </a:extLst>
              </p:cNvPr>
              <p:cNvGrpSpPr/>
              <p:nvPr/>
            </p:nvGrpSpPr>
            <p:grpSpPr>
              <a:xfrm>
                <a:off x="4121362" y="3376863"/>
                <a:ext cx="440900" cy="393308"/>
                <a:chOff x="2399585" y="4433177"/>
                <a:chExt cx="1112650" cy="992542"/>
              </a:xfrm>
            </p:grpSpPr>
            <p:grpSp>
              <p:nvGrpSpPr>
                <p:cNvPr id="961" name="グループ化 960">
                  <a:extLst>
                    <a:ext uri="{FF2B5EF4-FFF2-40B4-BE49-F238E27FC236}">
                      <a16:creationId xmlns:a16="http://schemas.microsoft.com/office/drawing/2014/main" id="{93EBA87B-7B30-4316-95FE-1981B701A17D}"/>
                    </a:ext>
                  </a:extLst>
                </p:cNvPr>
                <p:cNvGrpSpPr/>
                <p:nvPr/>
              </p:nvGrpSpPr>
              <p:grpSpPr>
                <a:xfrm>
                  <a:off x="2431779" y="4474436"/>
                  <a:ext cx="1049610" cy="915310"/>
                  <a:chOff x="4286227" y="3028239"/>
                  <a:chExt cx="440813" cy="440845"/>
                </a:xfrm>
              </p:grpSpPr>
              <p:sp>
                <p:nvSpPr>
                  <p:cNvPr id="963" name="フリーフォーム: 図形 962">
                    <a:extLst>
                      <a:ext uri="{FF2B5EF4-FFF2-40B4-BE49-F238E27FC236}">
                        <a16:creationId xmlns:a16="http://schemas.microsoft.com/office/drawing/2014/main" id="{A8A41E29-1841-454C-90C8-AE59297DDB82}"/>
                      </a:ext>
                    </a:extLst>
                  </p:cNvPr>
                  <p:cNvSpPr/>
                  <p:nvPr/>
                </p:nvSpPr>
                <p:spPr>
                  <a:xfrm>
                    <a:off x="4286227" y="3028239"/>
                    <a:ext cx="440813" cy="440845"/>
                  </a:xfrm>
                  <a:custGeom>
                    <a:avLst/>
                    <a:gdLst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40813" h="440845">
                        <a:moveTo>
                          <a:pt x="220600" y="0"/>
                        </a:moveTo>
                        <a:cubicBezTo>
                          <a:pt x="290333" y="73"/>
                          <a:pt x="357640" y="33325"/>
                          <a:pt x="399783" y="92349"/>
                        </a:cubicBezTo>
                        <a:cubicBezTo>
                          <a:pt x="455974" y="171048"/>
                          <a:pt x="454305" y="277183"/>
                          <a:pt x="395667" y="354076"/>
                        </a:cubicBezTo>
                        <a:cubicBezTo>
                          <a:pt x="337029" y="430969"/>
                          <a:pt x="235119" y="460661"/>
                          <a:pt x="144357" y="427295"/>
                        </a:cubicBezTo>
                        <a:lnTo>
                          <a:pt x="144784" y="426136"/>
                        </a:lnTo>
                        <a:lnTo>
                          <a:pt x="127001" y="422599"/>
                        </a:lnTo>
                        <a:cubicBezTo>
                          <a:pt x="95762" y="409586"/>
                          <a:pt x="73842" y="379120"/>
                          <a:pt x="73842" y="343611"/>
                        </a:cubicBezTo>
                        <a:cubicBezTo>
                          <a:pt x="73842" y="296266"/>
                          <a:pt x="112810" y="257886"/>
                          <a:pt x="160879" y="257886"/>
                        </a:cubicBezTo>
                        <a:cubicBezTo>
                          <a:pt x="172897" y="257886"/>
                          <a:pt x="184345" y="260285"/>
                          <a:pt x="194758" y="264623"/>
                        </a:cubicBezTo>
                        <a:lnTo>
                          <a:pt x="203581" y="270482"/>
                        </a:lnTo>
                        <a:lnTo>
                          <a:pt x="235310" y="271573"/>
                        </a:lnTo>
                        <a:cubicBezTo>
                          <a:pt x="245982" y="268464"/>
                          <a:pt x="255684" y="262023"/>
                          <a:pt x="262771" y="252729"/>
                        </a:cubicBezTo>
                        <a:cubicBezTo>
                          <a:pt x="276945" y="234142"/>
                          <a:pt x="277348" y="208487"/>
                          <a:pt x="263766" y="189464"/>
                        </a:cubicBezTo>
                        <a:cubicBezTo>
                          <a:pt x="250183" y="170441"/>
                          <a:pt x="225787" y="162493"/>
                          <a:pt x="203606" y="169864"/>
                        </a:cubicBezTo>
                        <a:cubicBezTo>
                          <a:pt x="181424" y="177235"/>
                          <a:pt x="166638" y="198204"/>
                          <a:pt x="167143" y="221573"/>
                        </a:cubicBezTo>
                        <a:cubicBezTo>
                          <a:pt x="-5235" y="315646"/>
                          <a:pt x="55748" y="223980"/>
                          <a:pt x="51" y="225184"/>
                        </a:cubicBezTo>
                        <a:cubicBezTo>
                          <a:pt x="-2038" y="128506"/>
                          <a:pt x="59134" y="41758"/>
                          <a:pt x="150900" y="11263"/>
                        </a:cubicBezTo>
                        <a:cubicBezTo>
                          <a:pt x="173842" y="3639"/>
                          <a:pt x="197356" y="-24"/>
                          <a:pt x="220600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64" name="二等辺三角形 963">
                    <a:extLst>
                      <a:ext uri="{FF2B5EF4-FFF2-40B4-BE49-F238E27FC236}">
                        <a16:creationId xmlns:a16="http://schemas.microsoft.com/office/drawing/2014/main" id="{90BFFEEC-9CA8-4EF2-AEA1-15EE31D33640}"/>
                      </a:ext>
                    </a:extLst>
                  </p:cNvPr>
                  <p:cNvSpPr/>
                  <p:nvPr/>
                </p:nvSpPr>
                <p:spPr>
                  <a:xfrm rot="12782294">
                    <a:off x="4562071" y="3064669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5" name="二等辺三角形 964">
                    <a:extLst>
                      <a:ext uri="{FF2B5EF4-FFF2-40B4-BE49-F238E27FC236}">
                        <a16:creationId xmlns:a16="http://schemas.microsoft.com/office/drawing/2014/main" id="{EF5CC78A-97E3-4922-A5A3-A08E99063CCB}"/>
                      </a:ext>
                    </a:extLst>
                  </p:cNvPr>
                  <p:cNvSpPr/>
                  <p:nvPr/>
                </p:nvSpPr>
                <p:spPr>
                  <a:xfrm rot="15537102">
                    <a:off x="4636156" y="3159534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6" name="二等辺三角形 965">
                    <a:extLst>
                      <a:ext uri="{FF2B5EF4-FFF2-40B4-BE49-F238E27FC236}">
                        <a16:creationId xmlns:a16="http://schemas.microsoft.com/office/drawing/2014/main" id="{B9A574F2-490A-4D02-8997-BBA879190466}"/>
                      </a:ext>
                    </a:extLst>
                  </p:cNvPr>
                  <p:cNvSpPr/>
                  <p:nvPr/>
                </p:nvSpPr>
                <p:spPr>
                  <a:xfrm rot="19478095">
                    <a:off x="4563269" y="3329175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7" name="二等辺三角形 966">
                    <a:extLst>
                      <a:ext uri="{FF2B5EF4-FFF2-40B4-BE49-F238E27FC236}">
                        <a16:creationId xmlns:a16="http://schemas.microsoft.com/office/drawing/2014/main" id="{1182DD3C-3027-4430-85F7-662495C1F1A5}"/>
                      </a:ext>
                    </a:extLst>
                  </p:cNvPr>
                  <p:cNvSpPr/>
                  <p:nvPr/>
                </p:nvSpPr>
                <p:spPr>
                  <a:xfrm rot="17501834">
                    <a:off x="4627564" y="3260119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8" name="二等辺三角形 967">
                    <a:extLst>
                      <a:ext uri="{FF2B5EF4-FFF2-40B4-BE49-F238E27FC236}">
                        <a16:creationId xmlns:a16="http://schemas.microsoft.com/office/drawing/2014/main" id="{BE85D3AD-1679-42F8-BA97-3143FC37558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471584" y="3043238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9" name="二等辺三角形 968">
                    <a:extLst>
                      <a:ext uri="{FF2B5EF4-FFF2-40B4-BE49-F238E27FC236}">
                        <a16:creationId xmlns:a16="http://schemas.microsoft.com/office/drawing/2014/main" id="{60E11EA5-FD55-4C4F-98B5-B685E8191242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364428" y="3090862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0" name="二等辺三角形 969">
                    <a:extLst>
                      <a:ext uri="{FF2B5EF4-FFF2-40B4-BE49-F238E27FC236}">
                        <a16:creationId xmlns:a16="http://schemas.microsoft.com/office/drawing/2014/main" id="{554CA536-5FDB-4396-A16F-58CB4013C0E4}"/>
                      </a:ext>
                    </a:extLst>
                  </p:cNvPr>
                  <p:cNvSpPr/>
                  <p:nvPr/>
                </p:nvSpPr>
                <p:spPr>
                  <a:xfrm>
                    <a:off x="4483491" y="3357562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62" name="フリーフォーム: 図形 961">
                  <a:extLst>
                    <a:ext uri="{FF2B5EF4-FFF2-40B4-BE49-F238E27FC236}">
                      <a16:creationId xmlns:a16="http://schemas.microsoft.com/office/drawing/2014/main" id="{235994F9-CD7F-4776-AC19-75F3D28E064C}"/>
                    </a:ext>
                  </a:extLst>
                </p:cNvPr>
                <p:cNvSpPr/>
                <p:nvPr/>
              </p:nvSpPr>
              <p:spPr>
                <a:xfrm>
                  <a:off x="2399585" y="4433177"/>
                  <a:ext cx="1112650" cy="992542"/>
                </a:xfrm>
                <a:custGeom>
                  <a:avLst/>
                  <a:gdLst>
                    <a:gd name="connsiteX0" fmla="*/ 554760 w 1112650"/>
                    <a:gd name="connsiteY0" fmla="*/ 0 h 992542"/>
                    <a:gd name="connsiteX1" fmla="*/ 671441 w 1112650"/>
                    <a:gd name="connsiteY1" fmla="*/ 27683 h 992542"/>
                    <a:gd name="connsiteX2" fmla="*/ 688451 w 1112650"/>
                    <a:gd name="connsiteY2" fmla="*/ 41789 h 992542"/>
                    <a:gd name="connsiteX3" fmla="*/ 696012 w 1112650"/>
                    <a:gd name="connsiteY3" fmla="*/ 39905 h 992542"/>
                    <a:gd name="connsiteX4" fmla="*/ 803236 w 1112650"/>
                    <a:gd name="connsiteY4" fmla="*/ 60681 h 992542"/>
                    <a:gd name="connsiteX5" fmla="*/ 876188 w 1112650"/>
                    <a:gd name="connsiteY5" fmla="*/ 105340 h 992542"/>
                    <a:gd name="connsiteX6" fmla="*/ 896603 w 1112650"/>
                    <a:gd name="connsiteY6" fmla="*/ 127467 h 992542"/>
                    <a:gd name="connsiteX7" fmla="*/ 900843 w 1112650"/>
                    <a:gd name="connsiteY7" fmla="*/ 128194 h 992542"/>
                    <a:gd name="connsiteX8" fmla="*/ 990642 w 1112650"/>
                    <a:gd name="connsiteY8" fmla="*/ 190362 h 992542"/>
                    <a:gd name="connsiteX9" fmla="*/ 1050940 w 1112650"/>
                    <a:gd name="connsiteY9" fmla="*/ 294019 h 992542"/>
                    <a:gd name="connsiteX10" fmla="*/ 1052644 w 1112650"/>
                    <a:gd name="connsiteY10" fmla="*/ 319226 h 992542"/>
                    <a:gd name="connsiteX11" fmla="*/ 1067157 w 1112650"/>
                    <a:gd name="connsiteY11" fmla="*/ 332799 h 992542"/>
                    <a:gd name="connsiteX12" fmla="*/ 1107996 w 1112650"/>
                    <a:gd name="connsiteY12" fmla="*/ 434094 h 992542"/>
                    <a:gd name="connsiteX13" fmla="*/ 1101385 w 1112650"/>
                    <a:gd name="connsiteY13" fmla="*/ 553831 h 992542"/>
                    <a:gd name="connsiteX14" fmla="*/ 1090152 w 1112650"/>
                    <a:gd name="connsiteY14" fmla="*/ 573702 h 992542"/>
                    <a:gd name="connsiteX15" fmla="*/ 1088738 w 1112650"/>
                    <a:gd name="connsiteY15" fmla="*/ 608331 h 992542"/>
                    <a:gd name="connsiteX16" fmla="*/ 1073152 w 1112650"/>
                    <a:gd name="connsiteY16" fmla="*/ 665403 h 992542"/>
                    <a:gd name="connsiteX17" fmla="*/ 1030629 w 1112650"/>
                    <a:gd name="connsiteY17" fmla="*/ 739619 h 992542"/>
                    <a:gd name="connsiteX18" fmla="*/ 1025248 w 1112650"/>
                    <a:gd name="connsiteY18" fmla="*/ 744881 h 992542"/>
                    <a:gd name="connsiteX19" fmla="*/ 1020432 w 1112650"/>
                    <a:gd name="connsiteY19" fmla="*/ 768518 h 992542"/>
                    <a:gd name="connsiteX20" fmla="*/ 955507 w 1112650"/>
                    <a:gd name="connsiteY20" fmla="*/ 856343 h 992542"/>
                    <a:gd name="connsiteX21" fmla="*/ 860904 w 1112650"/>
                    <a:gd name="connsiteY21" fmla="*/ 910925 h 992542"/>
                    <a:gd name="connsiteX22" fmla="*/ 836990 w 1112650"/>
                    <a:gd name="connsiteY22" fmla="*/ 913028 h 992542"/>
                    <a:gd name="connsiteX23" fmla="*/ 822738 w 1112650"/>
                    <a:gd name="connsiteY23" fmla="*/ 923821 h 992542"/>
                    <a:gd name="connsiteX24" fmla="*/ 735924 w 1112650"/>
                    <a:gd name="connsiteY24" fmla="*/ 960291 h 992542"/>
                    <a:gd name="connsiteX25" fmla="*/ 671667 w 1112650"/>
                    <a:gd name="connsiteY25" fmla="*/ 971431 h 992542"/>
                    <a:gd name="connsiteX26" fmla="*/ 628811 w 1112650"/>
                    <a:gd name="connsiteY26" fmla="*/ 970087 h 992542"/>
                    <a:gd name="connsiteX27" fmla="*/ 628169 w 1112650"/>
                    <a:gd name="connsiteY27" fmla="*/ 970997 h 992542"/>
                    <a:gd name="connsiteX28" fmla="*/ 474550 w 1112650"/>
                    <a:gd name="connsiteY28" fmla="*/ 985153 h 992542"/>
                    <a:gd name="connsiteX29" fmla="*/ 415094 w 1112650"/>
                    <a:gd name="connsiteY29" fmla="*/ 966112 h 992542"/>
                    <a:gd name="connsiteX30" fmla="*/ 382058 w 1112650"/>
                    <a:gd name="connsiteY30" fmla="*/ 946983 h 992542"/>
                    <a:gd name="connsiteX31" fmla="*/ 371625 w 1112650"/>
                    <a:gd name="connsiteY31" fmla="*/ 952139 h 992542"/>
                    <a:gd name="connsiteX32" fmla="*/ 263762 w 1112650"/>
                    <a:gd name="connsiteY32" fmla="*/ 906066 h 992542"/>
                    <a:gd name="connsiteX33" fmla="*/ 236759 w 1112650"/>
                    <a:gd name="connsiteY33" fmla="*/ 868965 h 992542"/>
                    <a:gd name="connsiteX34" fmla="*/ 235796 w 1112650"/>
                    <a:gd name="connsiteY34" fmla="*/ 866296 h 992542"/>
                    <a:gd name="connsiteX35" fmla="*/ 211376 w 1112650"/>
                    <a:gd name="connsiteY35" fmla="*/ 846535 h 992542"/>
                    <a:gd name="connsiteX36" fmla="*/ 186020 w 1112650"/>
                    <a:gd name="connsiteY36" fmla="*/ 709400 h 992542"/>
                    <a:gd name="connsiteX37" fmla="*/ 206660 w 1112650"/>
                    <a:gd name="connsiteY37" fmla="*/ 699199 h 992542"/>
                    <a:gd name="connsiteX38" fmla="*/ 199350 w 1112650"/>
                    <a:gd name="connsiteY38" fmla="*/ 690260 h 992542"/>
                    <a:gd name="connsiteX39" fmla="*/ 341192 w 1112650"/>
                    <a:gd name="connsiteY39" fmla="*/ 574916 h 992542"/>
                    <a:gd name="connsiteX40" fmla="*/ 501513 w 1112650"/>
                    <a:gd name="connsiteY40" fmla="*/ 579192 h 992542"/>
                    <a:gd name="connsiteX41" fmla="*/ 513633 w 1112650"/>
                    <a:gd name="connsiteY41" fmla="*/ 594016 h 992542"/>
                    <a:gd name="connsiteX42" fmla="*/ 533473 w 1112650"/>
                    <a:gd name="connsiteY42" fmla="*/ 588389 h 992542"/>
                    <a:gd name="connsiteX43" fmla="*/ 592558 w 1112650"/>
                    <a:gd name="connsiteY43" fmla="*/ 585402 h 992542"/>
                    <a:gd name="connsiteX44" fmla="*/ 626294 w 1112650"/>
                    <a:gd name="connsiteY44" fmla="*/ 590568 h 992542"/>
                    <a:gd name="connsiteX45" fmla="*/ 638045 w 1112650"/>
                    <a:gd name="connsiteY45" fmla="*/ 569803 h 992542"/>
                    <a:gd name="connsiteX46" fmla="*/ 674475 w 1112650"/>
                    <a:gd name="connsiteY46" fmla="*/ 529971 h 992542"/>
                    <a:gd name="connsiteX47" fmla="*/ 669602 w 1112650"/>
                    <a:gd name="connsiteY47" fmla="*/ 525935 h 992542"/>
                    <a:gd name="connsiteX48" fmla="*/ 659236 w 1112650"/>
                    <a:gd name="connsiteY48" fmla="*/ 495758 h 992542"/>
                    <a:gd name="connsiteX49" fmla="*/ 672604 w 1112650"/>
                    <a:gd name="connsiteY49" fmla="*/ 466788 h 992542"/>
                    <a:gd name="connsiteX50" fmla="*/ 675655 w 1112650"/>
                    <a:gd name="connsiteY50" fmla="*/ 464744 h 992542"/>
                    <a:gd name="connsiteX51" fmla="*/ 673382 w 1112650"/>
                    <a:gd name="connsiteY51" fmla="*/ 460737 h 992542"/>
                    <a:gd name="connsiteX52" fmla="*/ 662642 w 1112650"/>
                    <a:gd name="connsiteY52" fmla="*/ 456477 h 992542"/>
                    <a:gd name="connsiteX53" fmla="*/ 631503 w 1112650"/>
                    <a:gd name="connsiteY53" fmla="*/ 430684 h 992542"/>
                    <a:gd name="connsiteX54" fmla="*/ 624987 w 1112650"/>
                    <a:gd name="connsiteY54" fmla="*/ 411716 h 992542"/>
                    <a:gd name="connsiteX55" fmla="*/ 589608 w 1112650"/>
                    <a:gd name="connsiteY55" fmla="*/ 413505 h 992542"/>
                    <a:gd name="connsiteX56" fmla="*/ 531129 w 1112650"/>
                    <a:gd name="connsiteY56" fmla="*/ 404551 h 992542"/>
                    <a:gd name="connsiteX57" fmla="*/ 525975 w 1112650"/>
                    <a:gd name="connsiteY57" fmla="*/ 402506 h 992542"/>
                    <a:gd name="connsiteX58" fmla="*/ 524035 w 1112650"/>
                    <a:gd name="connsiteY58" fmla="*/ 406709 h 992542"/>
                    <a:gd name="connsiteX59" fmla="*/ 490446 w 1112650"/>
                    <a:gd name="connsiteY59" fmla="*/ 429217 h 992542"/>
                    <a:gd name="connsiteX60" fmla="*/ 443393 w 1112650"/>
                    <a:gd name="connsiteY60" fmla="*/ 442559 h 992542"/>
                    <a:gd name="connsiteX61" fmla="*/ 443220 w 1112650"/>
                    <a:gd name="connsiteY61" fmla="*/ 442866 h 992542"/>
                    <a:gd name="connsiteX62" fmla="*/ 450269 w 1112650"/>
                    <a:gd name="connsiteY62" fmla="*/ 451487 h 992542"/>
                    <a:gd name="connsiteX63" fmla="*/ 308426 w 1112650"/>
                    <a:gd name="connsiteY63" fmla="*/ 566831 h 992542"/>
                    <a:gd name="connsiteX64" fmla="*/ 244169 w 1112650"/>
                    <a:gd name="connsiteY64" fmla="*/ 577972 h 992542"/>
                    <a:gd name="connsiteX65" fmla="*/ 235573 w 1112650"/>
                    <a:gd name="connsiteY65" fmla="*/ 577702 h 992542"/>
                    <a:gd name="connsiteX66" fmla="*/ 221046 w 1112650"/>
                    <a:gd name="connsiteY66" fmla="*/ 593237 h 992542"/>
                    <a:gd name="connsiteX67" fmla="*/ 130535 w 1112650"/>
                    <a:gd name="connsiteY67" fmla="*/ 613519 h 992542"/>
                    <a:gd name="connsiteX68" fmla="*/ 62290 w 1112650"/>
                    <a:gd name="connsiteY68" fmla="*/ 550699 h 992542"/>
                    <a:gd name="connsiteX69" fmla="*/ 59116 w 1112650"/>
                    <a:gd name="connsiteY69" fmla="*/ 537034 h 992542"/>
                    <a:gd name="connsiteX70" fmla="*/ 44134 w 1112650"/>
                    <a:gd name="connsiteY70" fmla="*/ 538838 h 992542"/>
                    <a:gd name="connsiteX71" fmla="*/ 9788 w 1112650"/>
                    <a:gd name="connsiteY71" fmla="*/ 373090 h 992542"/>
                    <a:gd name="connsiteX72" fmla="*/ 58984 w 1112650"/>
                    <a:gd name="connsiteY72" fmla="*/ 275580 h 992542"/>
                    <a:gd name="connsiteX73" fmla="*/ 64385 w 1112650"/>
                    <a:gd name="connsiteY73" fmla="*/ 271318 h 992542"/>
                    <a:gd name="connsiteX74" fmla="*/ 69371 w 1112650"/>
                    <a:gd name="connsiteY74" fmla="*/ 257936 h 992542"/>
                    <a:gd name="connsiteX75" fmla="*/ 119965 w 1112650"/>
                    <a:gd name="connsiteY75" fmla="*/ 188968 h 992542"/>
                    <a:gd name="connsiteX76" fmla="*/ 165811 w 1112650"/>
                    <a:gd name="connsiteY76" fmla="*/ 151576 h 992542"/>
                    <a:gd name="connsiteX77" fmla="*/ 206543 w 1112650"/>
                    <a:gd name="connsiteY77" fmla="*/ 131478 h 992542"/>
                    <a:gd name="connsiteX78" fmla="*/ 207727 w 1112650"/>
                    <a:gd name="connsiteY78" fmla="*/ 121632 h 992542"/>
                    <a:gd name="connsiteX79" fmla="*/ 330282 w 1112650"/>
                    <a:gd name="connsiteY79" fmla="*/ 40691 h 992542"/>
                    <a:gd name="connsiteX80" fmla="*/ 388682 w 1112650"/>
                    <a:gd name="connsiteY80" fmla="*/ 31232 h 992542"/>
                    <a:gd name="connsiteX81" fmla="*/ 430504 w 1112650"/>
                    <a:gd name="connsiteY81" fmla="*/ 33964 h 992542"/>
                    <a:gd name="connsiteX82" fmla="*/ 438078 w 1112650"/>
                    <a:gd name="connsiteY82" fmla="*/ 27684 h 992542"/>
                    <a:gd name="connsiteX83" fmla="*/ 554760 w 1112650"/>
                    <a:gd name="connsiteY83" fmla="*/ 0 h 9925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</a:cxnLst>
                  <a:rect l="l" t="t" r="r" b="b"/>
                  <a:pathLst>
                    <a:path w="1112650" h="992542">
                      <a:moveTo>
                        <a:pt x="554760" y="0"/>
                      </a:moveTo>
                      <a:cubicBezTo>
                        <a:pt x="601734" y="0"/>
                        <a:pt x="643707" y="10776"/>
                        <a:pt x="671441" y="27683"/>
                      </a:cubicBezTo>
                      <a:lnTo>
                        <a:pt x="688451" y="41789"/>
                      </a:lnTo>
                      <a:lnTo>
                        <a:pt x="696012" y="39905"/>
                      </a:lnTo>
                      <a:cubicBezTo>
                        <a:pt x="726570" y="37784"/>
                        <a:pt x="764726" y="44542"/>
                        <a:pt x="803236" y="60681"/>
                      </a:cubicBezTo>
                      <a:cubicBezTo>
                        <a:pt x="832119" y="72784"/>
                        <a:pt x="857100" y="88447"/>
                        <a:pt x="876188" y="105340"/>
                      </a:cubicBezTo>
                      <a:lnTo>
                        <a:pt x="896603" y="127467"/>
                      </a:lnTo>
                      <a:lnTo>
                        <a:pt x="900843" y="128194"/>
                      </a:lnTo>
                      <a:cubicBezTo>
                        <a:pt x="929671" y="138549"/>
                        <a:pt x="961882" y="160091"/>
                        <a:pt x="990642" y="190362"/>
                      </a:cubicBezTo>
                      <a:cubicBezTo>
                        <a:pt x="1022998" y="224418"/>
                        <a:pt x="1044094" y="262269"/>
                        <a:pt x="1050940" y="294019"/>
                      </a:cubicBezTo>
                      <a:lnTo>
                        <a:pt x="1052644" y="319226"/>
                      </a:lnTo>
                      <a:lnTo>
                        <a:pt x="1067157" y="332799"/>
                      </a:lnTo>
                      <a:cubicBezTo>
                        <a:pt x="1085546" y="357296"/>
                        <a:pt x="1100612" y="392997"/>
                        <a:pt x="1107996" y="434094"/>
                      </a:cubicBezTo>
                      <a:cubicBezTo>
                        <a:pt x="1116304" y="480329"/>
                        <a:pt x="1113121" y="523545"/>
                        <a:pt x="1101385" y="553831"/>
                      </a:cubicBezTo>
                      <a:lnTo>
                        <a:pt x="1090152" y="573702"/>
                      </a:lnTo>
                      <a:lnTo>
                        <a:pt x="1088738" y="608331"/>
                      </a:lnTo>
                      <a:cubicBezTo>
                        <a:pt x="1085825" y="626596"/>
                        <a:pt x="1080659" y="645921"/>
                        <a:pt x="1073152" y="665403"/>
                      </a:cubicBezTo>
                      <a:cubicBezTo>
                        <a:pt x="1061891" y="694624"/>
                        <a:pt x="1046960" y="720049"/>
                        <a:pt x="1030629" y="739619"/>
                      </a:cubicBezTo>
                      <a:lnTo>
                        <a:pt x="1025248" y="744881"/>
                      </a:lnTo>
                      <a:lnTo>
                        <a:pt x="1020432" y="768518"/>
                      </a:lnTo>
                      <a:cubicBezTo>
                        <a:pt x="1009186" y="797011"/>
                        <a:pt x="986656" y="828536"/>
                        <a:pt x="955507" y="856343"/>
                      </a:cubicBezTo>
                      <a:cubicBezTo>
                        <a:pt x="924356" y="884150"/>
                        <a:pt x="890486" y="902972"/>
                        <a:pt x="860904" y="910925"/>
                      </a:cubicBezTo>
                      <a:lnTo>
                        <a:pt x="836990" y="913028"/>
                      </a:lnTo>
                      <a:lnTo>
                        <a:pt x="822738" y="923821"/>
                      </a:lnTo>
                      <a:cubicBezTo>
                        <a:pt x="799099" y="938494"/>
                        <a:pt x="769305" y="951346"/>
                        <a:pt x="735924" y="960291"/>
                      </a:cubicBezTo>
                      <a:cubicBezTo>
                        <a:pt x="713670" y="966253"/>
                        <a:pt x="691928" y="969915"/>
                        <a:pt x="671667" y="971431"/>
                      </a:cubicBezTo>
                      <a:lnTo>
                        <a:pt x="628811" y="970087"/>
                      </a:lnTo>
                      <a:lnTo>
                        <a:pt x="628169" y="970997"/>
                      </a:lnTo>
                      <a:cubicBezTo>
                        <a:pt x="598686" y="992530"/>
                        <a:pt x="539172" y="999199"/>
                        <a:pt x="474550" y="985153"/>
                      </a:cubicBezTo>
                      <a:cubicBezTo>
                        <a:pt x="453010" y="980472"/>
                        <a:pt x="432941" y="973931"/>
                        <a:pt x="415094" y="966112"/>
                      </a:cubicBezTo>
                      <a:lnTo>
                        <a:pt x="382058" y="946983"/>
                      </a:lnTo>
                      <a:lnTo>
                        <a:pt x="371625" y="952139"/>
                      </a:lnTo>
                      <a:cubicBezTo>
                        <a:pt x="339609" y="958083"/>
                        <a:pt x="297109" y="941164"/>
                        <a:pt x="263762" y="906066"/>
                      </a:cubicBezTo>
                      <a:cubicBezTo>
                        <a:pt x="252647" y="894366"/>
                        <a:pt x="243600" y="881754"/>
                        <a:pt x="236759" y="868965"/>
                      </a:cubicBezTo>
                      <a:lnTo>
                        <a:pt x="235796" y="866296"/>
                      </a:lnTo>
                      <a:lnTo>
                        <a:pt x="211376" y="846535"/>
                      </a:lnTo>
                      <a:cubicBezTo>
                        <a:pt x="166914" y="799737"/>
                        <a:pt x="155560" y="738341"/>
                        <a:pt x="186020" y="709400"/>
                      </a:cubicBezTo>
                      <a:lnTo>
                        <a:pt x="206660" y="699199"/>
                      </a:lnTo>
                      <a:lnTo>
                        <a:pt x="199350" y="690260"/>
                      </a:lnTo>
                      <a:cubicBezTo>
                        <a:pt x="188672" y="650409"/>
                        <a:pt x="252177" y="598767"/>
                        <a:pt x="341192" y="574916"/>
                      </a:cubicBezTo>
                      <a:cubicBezTo>
                        <a:pt x="407955" y="557027"/>
                        <a:pt x="470106" y="559850"/>
                        <a:pt x="501513" y="579192"/>
                      </a:cubicBezTo>
                      <a:lnTo>
                        <a:pt x="513633" y="594016"/>
                      </a:lnTo>
                      <a:lnTo>
                        <a:pt x="533473" y="588389"/>
                      </a:lnTo>
                      <a:cubicBezTo>
                        <a:pt x="551736" y="585462"/>
                        <a:pt x="571707" y="584344"/>
                        <a:pt x="592558" y="585402"/>
                      </a:cubicBezTo>
                      <a:lnTo>
                        <a:pt x="626294" y="590568"/>
                      </a:lnTo>
                      <a:lnTo>
                        <a:pt x="638045" y="569803"/>
                      </a:lnTo>
                      <a:lnTo>
                        <a:pt x="674475" y="529971"/>
                      </a:lnTo>
                      <a:lnTo>
                        <a:pt x="669602" y="525935"/>
                      </a:lnTo>
                      <a:cubicBezTo>
                        <a:pt x="662422" y="516458"/>
                        <a:pt x="658703" y="506249"/>
                        <a:pt x="659236" y="495758"/>
                      </a:cubicBezTo>
                      <a:cubicBezTo>
                        <a:pt x="659768" y="485269"/>
                        <a:pt x="664502" y="475489"/>
                        <a:pt x="672604" y="466788"/>
                      </a:cubicBezTo>
                      <a:lnTo>
                        <a:pt x="675655" y="464744"/>
                      </a:lnTo>
                      <a:lnTo>
                        <a:pt x="673382" y="460737"/>
                      </a:lnTo>
                      <a:lnTo>
                        <a:pt x="662642" y="456477"/>
                      </a:lnTo>
                      <a:cubicBezTo>
                        <a:pt x="649327" y="448908"/>
                        <a:pt x="638684" y="440161"/>
                        <a:pt x="631503" y="430684"/>
                      </a:cubicBezTo>
                      <a:lnTo>
                        <a:pt x="624987" y="411716"/>
                      </a:lnTo>
                      <a:lnTo>
                        <a:pt x="589608" y="413505"/>
                      </a:lnTo>
                      <a:cubicBezTo>
                        <a:pt x="568758" y="412446"/>
                        <a:pt x="549002" y="409312"/>
                        <a:pt x="531129" y="404551"/>
                      </a:cubicBezTo>
                      <a:lnTo>
                        <a:pt x="525975" y="402506"/>
                      </a:lnTo>
                      <a:lnTo>
                        <a:pt x="524035" y="406709"/>
                      </a:lnTo>
                      <a:cubicBezTo>
                        <a:pt x="515932" y="415411"/>
                        <a:pt x="504459" y="423035"/>
                        <a:pt x="490446" y="429217"/>
                      </a:cubicBezTo>
                      <a:lnTo>
                        <a:pt x="443393" y="442559"/>
                      </a:lnTo>
                      <a:lnTo>
                        <a:pt x="443220" y="442866"/>
                      </a:lnTo>
                      <a:lnTo>
                        <a:pt x="450269" y="451487"/>
                      </a:lnTo>
                      <a:cubicBezTo>
                        <a:pt x="460946" y="491338"/>
                        <a:pt x="397441" y="542980"/>
                        <a:pt x="308426" y="566831"/>
                      </a:cubicBezTo>
                      <a:cubicBezTo>
                        <a:pt x="286172" y="572795"/>
                        <a:pt x="264431" y="576456"/>
                        <a:pt x="244169" y="577972"/>
                      </a:cubicBezTo>
                      <a:lnTo>
                        <a:pt x="235573" y="577702"/>
                      </a:lnTo>
                      <a:lnTo>
                        <a:pt x="221046" y="593237"/>
                      </a:lnTo>
                      <a:cubicBezTo>
                        <a:pt x="193853" y="613466"/>
                        <a:pt x="161534" y="621826"/>
                        <a:pt x="130535" y="613519"/>
                      </a:cubicBezTo>
                      <a:cubicBezTo>
                        <a:pt x="99536" y="605213"/>
                        <a:pt x="75726" y="581814"/>
                        <a:pt x="62290" y="550699"/>
                      </a:cubicBezTo>
                      <a:lnTo>
                        <a:pt x="59116" y="537034"/>
                      </a:lnTo>
                      <a:lnTo>
                        <a:pt x="44134" y="538838"/>
                      </a:lnTo>
                      <a:cubicBezTo>
                        <a:pt x="3551" y="527963"/>
                        <a:pt x="-11826" y="453757"/>
                        <a:pt x="9788" y="373090"/>
                      </a:cubicBezTo>
                      <a:cubicBezTo>
                        <a:pt x="20595" y="332758"/>
                        <a:pt x="38605" y="298448"/>
                        <a:pt x="58984" y="275580"/>
                      </a:cubicBezTo>
                      <a:lnTo>
                        <a:pt x="64385" y="271318"/>
                      </a:lnTo>
                      <a:lnTo>
                        <a:pt x="69371" y="257936"/>
                      </a:lnTo>
                      <a:cubicBezTo>
                        <a:pt x="80635" y="235071"/>
                        <a:pt x="97820" y="211112"/>
                        <a:pt x="119965" y="188968"/>
                      </a:cubicBezTo>
                      <a:cubicBezTo>
                        <a:pt x="134728" y="174205"/>
                        <a:pt x="150297" y="161646"/>
                        <a:pt x="165811" y="151576"/>
                      </a:cubicBezTo>
                      <a:lnTo>
                        <a:pt x="206543" y="131478"/>
                      </a:lnTo>
                      <a:lnTo>
                        <a:pt x="207727" y="121632"/>
                      </a:lnTo>
                      <a:cubicBezTo>
                        <a:pt x="222834" y="89316"/>
                        <a:pt x="269783" y="56902"/>
                        <a:pt x="330282" y="40691"/>
                      </a:cubicBezTo>
                      <a:cubicBezTo>
                        <a:pt x="350448" y="35289"/>
                        <a:pt x="370211" y="32196"/>
                        <a:pt x="388682" y="31232"/>
                      </a:cubicBezTo>
                      <a:lnTo>
                        <a:pt x="430504" y="33964"/>
                      </a:lnTo>
                      <a:lnTo>
                        <a:pt x="438078" y="27684"/>
                      </a:lnTo>
                      <a:cubicBezTo>
                        <a:pt x="465813" y="10777"/>
                        <a:pt x="507784" y="0"/>
                        <a:pt x="554760" y="0"/>
                      </a:cubicBezTo>
                      <a:close/>
                    </a:path>
                  </a:pathLst>
                </a:custGeom>
                <a:solidFill>
                  <a:srgbClr val="FF9933">
                    <a:alpha val="8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28" name="グループ化 827">
                <a:extLst>
                  <a:ext uri="{FF2B5EF4-FFF2-40B4-BE49-F238E27FC236}">
                    <a16:creationId xmlns:a16="http://schemas.microsoft.com/office/drawing/2014/main" id="{9443D0D7-4015-40D7-8E54-2ABB4E1BC686}"/>
                  </a:ext>
                </a:extLst>
              </p:cNvPr>
              <p:cNvGrpSpPr/>
              <p:nvPr/>
            </p:nvGrpSpPr>
            <p:grpSpPr>
              <a:xfrm rot="10800000">
                <a:off x="4686001" y="3381851"/>
                <a:ext cx="440902" cy="393308"/>
                <a:chOff x="2399585" y="4433177"/>
                <a:chExt cx="1112650" cy="992542"/>
              </a:xfrm>
            </p:grpSpPr>
            <p:grpSp>
              <p:nvGrpSpPr>
                <p:cNvPr id="951" name="グループ化 950">
                  <a:extLst>
                    <a:ext uri="{FF2B5EF4-FFF2-40B4-BE49-F238E27FC236}">
                      <a16:creationId xmlns:a16="http://schemas.microsoft.com/office/drawing/2014/main" id="{80394F24-D1C5-4A70-BB10-FFE39D2F89EC}"/>
                    </a:ext>
                  </a:extLst>
                </p:cNvPr>
                <p:cNvGrpSpPr/>
                <p:nvPr/>
              </p:nvGrpSpPr>
              <p:grpSpPr>
                <a:xfrm>
                  <a:off x="2431779" y="4474436"/>
                  <a:ext cx="1049610" cy="915310"/>
                  <a:chOff x="4286227" y="3028239"/>
                  <a:chExt cx="440813" cy="440845"/>
                </a:xfrm>
              </p:grpSpPr>
              <p:sp>
                <p:nvSpPr>
                  <p:cNvPr id="953" name="フリーフォーム: 図形 952">
                    <a:extLst>
                      <a:ext uri="{FF2B5EF4-FFF2-40B4-BE49-F238E27FC236}">
                        <a16:creationId xmlns:a16="http://schemas.microsoft.com/office/drawing/2014/main" id="{572D3960-CDB0-4D94-B89C-10F76A4C9576}"/>
                      </a:ext>
                    </a:extLst>
                  </p:cNvPr>
                  <p:cNvSpPr/>
                  <p:nvPr/>
                </p:nvSpPr>
                <p:spPr>
                  <a:xfrm>
                    <a:off x="4286227" y="3028239"/>
                    <a:ext cx="440813" cy="440845"/>
                  </a:xfrm>
                  <a:custGeom>
                    <a:avLst/>
                    <a:gdLst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40813" h="440845">
                        <a:moveTo>
                          <a:pt x="220600" y="0"/>
                        </a:moveTo>
                        <a:cubicBezTo>
                          <a:pt x="290333" y="73"/>
                          <a:pt x="357640" y="33325"/>
                          <a:pt x="399783" y="92349"/>
                        </a:cubicBezTo>
                        <a:cubicBezTo>
                          <a:pt x="455974" y="171048"/>
                          <a:pt x="454305" y="277183"/>
                          <a:pt x="395667" y="354076"/>
                        </a:cubicBezTo>
                        <a:cubicBezTo>
                          <a:pt x="337029" y="430969"/>
                          <a:pt x="235119" y="460661"/>
                          <a:pt x="144357" y="427295"/>
                        </a:cubicBezTo>
                        <a:lnTo>
                          <a:pt x="144784" y="426136"/>
                        </a:lnTo>
                        <a:lnTo>
                          <a:pt x="127001" y="422599"/>
                        </a:lnTo>
                        <a:cubicBezTo>
                          <a:pt x="95762" y="409586"/>
                          <a:pt x="73842" y="379120"/>
                          <a:pt x="73842" y="343611"/>
                        </a:cubicBezTo>
                        <a:cubicBezTo>
                          <a:pt x="73842" y="296266"/>
                          <a:pt x="112810" y="257886"/>
                          <a:pt x="160879" y="257886"/>
                        </a:cubicBezTo>
                        <a:cubicBezTo>
                          <a:pt x="172897" y="257886"/>
                          <a:pt x="184345" y="260285"/>
                          <a:pt x="194758" y="264623"/>
                        </a:cubicBezTo>
                        <a:lnTo>
                          <a:pt x="203581" y="270482"/>
                        </a:lnTo>
                        <a:lnTo>
                          <a:pt x="235310" y="271573"/>
                        </a:lnTo>
                        <a:cubicBezTo>
                          <a:pt x="245982" y="268464"/>
                          <a:pt x="255684" y="262023"/>
                          <a:pt x="262771" y="252729"/>
                        </a:cubicBezTo>
                        <a:cubicBezTo>
                          <a:pt x="276945" y="234142"/>
                          <a:pt x="277348" y="208487"/>
                          <a:pt x="263766" y="189464"/>
                        </a:cubicBezTo>
                        <a:cubicBezTo>
                          <a:pt x="250183" y="170441"/>
                          <a:pt x="225787" y="162493"/>
                          <a:pt x="203606" y="169864"/>
                        </a:cubicBezTo>
                        <a:cubicBezTo>
                          <a:pt x="181424" y="177235"/>
                          <a:pt x="166638" y="198204"/>
                          <a:pt x="167143" y="221573"/>
                        </a:cubicBezTo>
                        <a:cubicBezTo>
                          <a:pt x="-5235" y="315646"/>
                          <a:pt x="55748" y="223980"/>
                          <a:pt x="51" y="225184"/>
                        </a:cubicBezTo>
                        <a:cubicBezTo>
                          <a:pt x="-2038" y="128506"/>
                          <a:pt x="59134" y="41758"/>
                          <a:pt x="150900" y="11263"/>
                        </a:cubicBezTo>
                        <a:cubicBezTo>
                          <a:pt x="173842" y="3639"/>
                          <a:pt x="197356" y="-24"/>
                          <a:pt x="220600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54" name="二等辺三角形 953">
                    <a:extLst>
                      <a:ext uri="{FF2B5EF4-FFF2-40B4-BE49-F238E27FC236}">
                        <a16:creationId xmlns:a16="http://schemas.microsoft.com/office/drawing/2014/main" id="{9A33DD98-C5F8-4421-8218-707E27FF24F0}"/>
                      </a:ext>
                    </a:extLst>
                  </p:cNvPr>
                  <p:cNvSpPr/>
                  <p:nvPr/>
                </p:nvSpPr>
                <p:spPr>
                  <a:xfrm rot="12782294">
                    <a:off x="4562071" y="3064669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5" name="二等辺三角形 954">
                    <a:extLst>
                      <a:ext uri="{FF2B5EF4-FFF2-40B4-BE49-F238E27FC236}">
                        <a16:creationId xmlns:a16="http://schemas.microsoft.com/office/drawing/2014/main" id="{4179BBDD-6B2B-4CA1-B82B-8794250B6157}"/>
                      </a:ext>
                    </a:extLst>
                  </p:cNvPr>
                  <p:cNvSpPr/>
                  <p:nvPr/>
                </p:nvSpPr>
                <p:spPr>
                  <a:xfrm rot="15537102">
                    <a:off x="4636156" y="3159534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6" name="二等辺三角形 955">
                    <a:extLst>
                      <a:ext uri="{FF2B5EF4-FFF2-40B4-BE49-F238E27FC236}">
                        <a16:creationId xmlns:a16="http://schemas.microsoft.com/office/drawing/2014/main" id="{F5780778-564D-4792-A0E5-5B6C6F4D0FE7}"/>
                      </a:ext>
                    </a:extLst>
                  </p:cNvPr>
                  <p:cNvSpPr/>
                  <p:nvPr/>
                </p:nvSpPr>
                <p:spPr>
                  <a:xfrm rot="19478095">
                    <a:off x="4563269" y="3329175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7" name="二等辺三角形 956">
                    <a:extLst>
                      <a:ext uri="{FF2B5EF4-FFF2-40B4-BE49-F238E27FC236}">
                        <a16:creationId xmlns:a16="http://schemas.microsoft.com/office/drawing/2014/main" id="{2CACB8B5-FD35-4104-A9F7-1A4EE686D477}"/>
                      </a:ext>
                    </a:extLst>
                  </p:cNvPr>
                  <p:cNvSpPr/>
                  <p:nvPr/>
                </p:nvSpPr>
                <p:spPr>
                  <a:xfrm rot="17501834">
                    <a:off x="4627564" y="3260119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8" name="二等辺三角形 957">
                    <a:extLst>
                      <a:ext uri="{FF2B5EF4-FFF2-40B4-BE49-F238E27FC236}">
                        <a16:creationId xmlns:a16="http://schemas.microsoft.com/office/drawing/2014/main" id="{DDB7AC20-5532-47EC-8F6E-7BC3D4328CB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471584" y="3043238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9" name="二等辺三角形 958">
                    <a:extLst>
                      <a:ext uri="{FF2B5EF4-FFF2-40B4-BE49-F238E27FC236}">
                        <a16:creationId xmlns:a16="http://schemas.microsoft.com/office/drawing/2014/main" id="{AAA31ECA-4370-4142-B21B-27E47B4051EF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364428" y="3090862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0" name="二等辺三角形 959">
                    <a:extLst>
                      <a:ext uri="{FF2B5EF4-FFF2-40B4-BE49-F238E27FC236}">
                        <a16:creationId xmlns:a16="http://schemas.microsoft.com/office/drawing/2014/main" id="{96FB9970-5244-4B6E-B750-A21C29D49A5D}"/>
                      </a:ext>
                    </a:extLst>
                  </p:cNvPr>
                  <p:cNvSpPr/>
                  <p:nvPr/>
                </p:nvSpPr>
                <p:spPr>
                  <a:xfrm>
                    <a:off x="4483491" y="3357562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52" name="フリーフォーム: 図形 951">
                  <a:extLst>
                    <a:ext uri="{FF2B5EF4-FFF2-40B4-BE49-F238E27FC236}">
                      <a16:creationId xmlns:a16="http://schemas.microsoft.com/office/drawing/2014/main" id="{CBC54847-6D4E-4BA8-A581-5E9548B2EAE8}"/>
                    </a:ext>
                  </a:extLst>
                </p:cNvPr>
                <p:cNvSpPr/>
                <p:nvPr/>
              </p:nvSpPr>
              <p:spPr>
                <a:xfrm>
                  <a:off x="2399585" y="4433177"/>
                  <a:ext cx="1112650" cy="992542"/>
                </a:xfrm>
                <a:custGeom>
                  <a:avLst/>
                  <a:gdLst>
                    <a:gd name="connsiteX0" fmla="*/ 554760 w 1112650"/>
                    <a:gd name="connsiteY0" fmla="*/ 0 h 992542"/>
                    <a:gd name="connsiteX1" fmla="*/ 671441 w 1112650"/>
                    <a:gd name="connsiteY1" fmla="*/ 27683 h 992542"/>
                    <a:gd name="connsiteX2" fmla="*/ 688451 w 1112650"/>
                    <a:gd name="connsiteY2" fmla="*/ 41789 h 992542"/>
                    <a:gd name="connsiteX3" fmla="*/ 696012 w 1112650"/>
                    <a:gd name="connsiteY3" fmla="*/ 39905 h 992542"/>
                    <a:gd name="connsiteX4" fmla="*/ 803236 w 1112650"/>
                    <a:gd name="connsiteY4" fmla="*/ 60681 h 992542"/>
                    <a:gd name="connsiteX5" fmla="*/ 876188 w 1112650"/>
                    <a:gd name="connsiteY5" fmla="*/ 105340 h 992542"/>
                    <a:gd name="connsiteX6" fmla="*/ 896603 w 1112650"/>
                    <a:gd name="connsiteY6" fmla="*/ 127467 h 992542"/>
                    <a:gd name="connsiteX7" fmla="*/ 900843 w 1112650"/>
                    <a:gd name="connsiteY7" fmla="*/ 128194 h 992542"/>
                    <a:gd name="connsiteX8" fmla="*/ 990642 w 1112650"/>
                    <a:gd name="connsiteY8" fmla="*/ 190362 h 992542"/>
                    <a:gd name="connsiteX9" fmla="*/ 1050940 w 1112650"/>
                    <a:gd name="connsiteY9" fmla="*/ 294019 h 992542"/>
                    <a:gd name="connsiteX10" fmla="*/ 1052644 w 1112650"/>
                    <a:gd name="connsiteY10" fmla="*/ 319226 h 992542"/>
                    <a:gd name="connsiteX11" fmla="*/ 1067157 w 1112650"/>
                    <a:gd name="connsiteY11" fmla="*/ 332799 h 992542"/>
                    <a:gd name="connsiteX12" fmla="*/ 1107996 w 1112650"/>
                    <a:gd name="connsiteY12" fmla="*/ 434094 h 992542"/>
                    <a:gd name="connsiteX13" fmla="*/ 1101385 w 1112650"/>
                    <a:gd name="connsiteY13" fmla="*/ 553831 h 992542"/>
                    <a:gd name="connsiteX14" fmla="*/ 1090152 w 1112650"/>
                    <a:gd name="connsiteY14" fmla="*/ 573702 h 992542"/>
                    <a:gd name="connsiteX15" fmla="*/ 1088738 w 1112650"/>
                    <a:gd name="connsiteY15" fmla="*/ 608331 h 992542"/>
                    <a:gd name="connsiteX16" fmla="*/ 1073152 w 1112650"/>
                    <a:gd name="connsiteY16" fmla="*/ 665403 h 992542"/>
                    <a:gd name="connsiteX17" fmla="*/ 1030629 w 1112650"/>
                    <a:gd name="connsiteY17" fmla="*/ 739619 h 992542"/>
                    <a:gd name="connsiteX18" fmla="*/ 1025248 w 1112650"/>
                    <a:gd name="connsiteY18" fmla="*/ 744881 h 992542"/>
                    <a:gd name="connsiteX19" fmla="*/ 1020432 w 1112650"/>
                    <a:gd name="connsiteY19" fmla="*/ 768518 h 992542"/>
                    <a:gd name="connsiteX20" fmla="*/ 955507 w 1112650"/>
                    <a:gd name="connsiteY20" fmla="*/ 856343 h 992542"/>
                    <a:gd name="connsiteX21" fmla="*/ 860904 w 1112650"/>
                    <a:gd name="connsiteY21" fmla="*/ 910925 h 992542"/>
                    <a:gd name="connsiteX22" fmla="*/ 836990 w 1112650"/>
                    <a:gd name="connsiteY22" fmla="*/ 913028 h 992542"/>
                    <a:gd name="connsiteX23" fmla="*/ 822738 w 1112650"/>
                    <a:gd name="connsiteY23" fmla="*/ 923821 h 992542"/>
                    <a:gd name="connsiteX24" fmla="*/ 735924 w 1112650"/>
                    <a:gd name="connsiteY24" fmla="*/ 960291 h 992542"/>
                    <a:gd name="connsiteX25" fmla="*/ 671667 w 1112650"/>
                    <a:gd name="connsiteY25" fmla="*/ 971431 h 992542"/>
                    <a:gd name="connsiteX26" fmla="*/ 628811 w 1112650"/>
                    <a:gd name="connsiteY26" fmla="*/ 970087 h 992542"/>
                    <a:gd name="connsiteX27" fmla="*/ 628169 w 1112650"/>
                    <a:gd name="connsiteY27" fmla="*/ 970997 h 992542"/>
                    <a:gd name="connsiteX28" fmla="*/ 474550 w 1112650"/>
                    <a:gd name="connsiteY28" fmla="*/ 985153 h 992542"/>
                    <a:gd name="connsiteX29" fmla="*/ 415094 w 1112650"/>
                    <a:gd name="connsiteY29" fmla="*/ 966112 h 992542"/>
                    <a:gd name="connsiteX30" fmla="*/ 382058 w 1112650"/>
                    <a:gd name="connsiteY30" fmla="*/ 946983 h 992542"/>
                    <a:gd name="connsiteX31" fmla="*/ 371625 w 1112650"/>
                    <a:gd name="connsiteY31" fmla="*/ 952139 h 992542"/>
                    <a:gd name="connsiteX32" fmla="*/ 263762 w 1112650"/>
                    <a:gd name="connsiteY32" fmla="*/ 906066 h 992542"/>
                    <a:gd name="connsiteX33" fmla="*/ 236759 w 1112650"/>
                    <a:gd name="connsiteY33" fmla="*/ 868965 h 992542"/>
                    <a:gd name="connsiteX34" fmla="*/ 235796 w 1112650"/>
                    <a:gd name="connsiteY34" fmla="*/ 866296 h 992542"/>
                    <a:gd name="connsiteX35" fmla="*/ 211376 w 1112650"/>
                    <a:gd name="connsiteY35" fmla="*/ 846535 h 992542"/>
                    <a:gd name="connsiteX36" fmla="*/ 186020 w 1112650"/>
                    <a:gd name="connsiteY36" fmla="*/ 709400 h 992542"/>
                    <a:gd name="connsiteX37" fmla="*/ 206660 w 1112650"/>
                    <a:gd name="connsiteY37" fmla="*/ 699199 h 992542"/>
                    <a:gd name="connsiteX38" fmla="*/ 199350 w 1112650"/>
                    <a:gd name="connsiteY38" fmla="*/ 690260 h 992542"/>
                    <a:gd name="connsiteX39" fmla="*/ 341192 w 1112650"/>
                    <a:gd name="connsiteY39" fmla="*/ 574916 h 992542"/>
                    <a:gd name="connsiteX40" fmla="*/ 501513 w 1112650"/>
                    <a:gd name="connsiteY40" fmla="*/ 579192 h 992542"/>
                    <a:gd name="connsiteX41" fmla="*/ 513633 w 1112650"/>
                    <a:gd name="connsiteY41" fmla="*/ 594016 h 992542"/>
                    <a:gd name="connsiteX42" fmla="*/ 533473 w 1112650"/>
                    <a:gd name="connsiteY42" fmla="*/ 588389 h 992542"/>
                    <a:gd name="connsiteX43" fmla="*/ 592558 w 1112650"/>
                    <a:gd name="connsiteY43" fmla="*/ 585402 h 992542"/>
                    <a:gd name="connsiteX44" fmla="*/ 626294 w 1112650"/>
                    <a:gd name="connsiteY44" fmla="*/ 590568 h 992542"/>
                    <a:gd name="connsiteX45" fmla="*/ 638045 w 1112650"/>
                    <a:gd name="connsiteY45" fmla="*/ 569803 h 992542"/>
                    <a:gd name="connsiteX46" fmla="*/ 674475 w 1112650"/>
                    <a:gd name="connsiteY46" fmla="*/ 529971 h 992542"/>
                    <a:gd name="connsiteX47" fmla="*/ 669602 w 1112650"/>
                    <a:gd name="connsiteY47" fmla="*/ 525935 h 992542"/>
                    <a:gd name="connsiteX48" fmla="*/ 659236 w 1112650"/>
                    <a:gd name="connsiteY48" fmla="*/ 495758 h 992542"/>
                    <a:gd name="connsiteX49" fmla="*/ 672604 w 1112650"/>
                    <a:gd name="connsiteY49" fmla="*/ 466788 h 992542"/>
                    <a:gd name="connsiteX50" fmla="*/ 675655 w 1112650"/>
                    <a:gd name="connsiteY50" fmla="*/ 464744 h 992542"/>
                    <a:gd name="connsiteX51" fmla="*/ 673382 w 1112650"/>
                    <a:gd name="connsiteY51" fmla="*/ 460737 h 992542"/>
                    <a:gd name="connsiteX52" fmla="*/ 662642 w 1112650"/>
                    <a:gd name="connsiteY52" fmla="*/ 456477 h 992542"/>
                    <a:gd name="connsiteX53" fmla="*/ 631503 w 1112650"/>
                    <a:gd name="connsiteY53" fmla="*/ 430684 h 992542"/>
                    <a:gd name="connsiteX54" fmla="*/ 624987 w 1112650"/>
                    <a:gd name="connsiteY54" fmla="*/ 411716 h 992542"/>
                    <a:gd name="connsiteX55" fmla="*/ 589608 w 1112650"/>
                    <a:gd name="connsiteY55" fmla="*/ 413505 h 992542"/>
                    <a:gd name="connsiteX56" fmla="*/ 531129 w 1112650"/>
                    <a:gd name="connsiteY56" fmla="*/ 404551 h 992542"/>
                    <a:gd name="connsiteX57" fmla="*/ 525975 w 1112650"/>
                    <a:gd name="connsiteY57" fmla="*/ 402506 h 992542"/>
                    <a:gd name="connsiteX58" fmla="*/ 524035 w 1112650"/>
                    <a:gd name="connsiteY58" fmla="*/ 406709 h 992542"/>
                    <a:gd name="connsiteX59" fmla="*/ 490446 w 1112650"/>
                    <a:gd name="connsiteY59" fmla="*/ 429217 h 992542"/>
                    <a:gd name="connsiteX60" fmla="*/ 443393 w 1112650"/>
                    <a:gd name="connsiteY60" fmla="*/ 442559 h 992542"/>
                    <a:gd name="connsiteX61" fmla="*/ 443220 w 1112650"/>
                    <a:gd name="connsiteY61" fmla="*/ 442866 h 992542"/>
                    <a:gd name="connsiteX62" fmla="*/ 450269 w 1112650"/>
                    <a:gd name="connsiteY62" fmla="*/ 451487 h 992542"/>
                    <a:gd name="connsiteX63" fmla="*/ 308426 w 1112650"/>
                    <a:gd name="connsiteY63" fmla="*/ 566831 h 992542"/>
                    <a:gd name="connsiteX64" fmla="*/ 244169 w 1112650"/>
                    <a:gd name="connsiteY64" fmla="*/ 577972 h 992542"/>
                    <a:gd name="connsiteX65" fmla="*/ 235573 w 1112650"/>
                    <a:gd name="connsiteY65" fmla="*/ 577702 h 992542"/>
                    <a:gd name="connsiteX66" fmla="*/ 221046 w 1112650"/>
                    <a:gd name="connsiteY66" fmla="*/ 593237 h 992542"/>
                    <a:gd name="connsiteX67" fmla="*/ 130535 w 1112650"/>
                    <a:gd name="connsiteY67" fmla="*/ 613519 h 992542"/>
                    <a:gd name="connsiteX68" fmla="*/ 62290 w 1112650"/>
                    <a:gd name="connsiteY68" fmla="*/ 550699 h 992542"/>
                    <a:gd name="connsiteX69" fmla="*/ 59116 w 1112650"/>
                    <a:gd name="connsiteY69" fmla="*/ 537034 h 992542"/>
                    <a:gd name="connsiteX70" fmla="*/ 44134 w 1112650"/>
                    <a:gd name="connsiteY70" fmla="*/ 538838 h 992542"/>
                    <a:gd name="connsiteX71" fmla="*/ 9788 w 1112650"/>
                    <a:gd name="connsiteY71" fmla="*/ 373090 h 992542"/>
                    <a:gd name="connsiteX72" fmla="*/ 58984 w 1112650"/>
                    <a:gd name="connsiteY72" fmla="*/ 275580 h 992542"/>
                    <a:gd name="connsiteX73" fmla="*/ 64385 w 1112650"/>
                    <a:gd name="connsiteY73" fmla="*/ 271318 h 992542"/>
                    <a:gd name="connsiteX74" fmla="*/ 69371 w 1112650"/>
                    <a:gd name="connsiteY74" fmla="*/ 257936 h 992542"/>
                    <a:gd name="connsiteX75" fmla="*/ 119965 w 1112650"/>
                    <a:gd name="connsiteY75" fmla="*/ 188968 h 992542"/>
                    <a:gd name="connsiteX76" fmla="*/ 165811 w 1112650"/>
                    <a:gd name="connsiteY76" fmla="*/ 151576 h 992542"/>
                    <a:gd name="connsiteX77" fmla="*/ 206543 w 1112650"/>
                    <a:gd name="connsiteY77" fmla="*/ 131478 h 992542"/>
                    <a:gd name="connsiteX78" fmla="*/ 207727 w 1112650"/>
                    <a:gd name="connsiteY78" fmla="*/ 121632 h 992542"/>
                    <a:gd name="connsiteX79" fmla="*/ 330282 w 1112650"/>
                    <a:gd name="connsiteY79" fmla="*/ 40691 h 992542"/>
                    <a:gd name="connsiteX80" fmla="*/ 388682 w 1112650"/>
                    <a:gd name="connsiteY80" fmla="*/ 31232 h 992542"/>
                    <a:gd name="connsiteX81" fmla="*/ 430504 w 1112650"/>
                    <a:gd name="connsiteY81" fmla="*/ 33964 h 992542"/>
                    <a:gd name="connsiteX82" fmla="*/ 438078 w 1112650"/>
                    <a:gd name="connsiteY82" fmla="*/ 27684 h 992542"/>
                    <a:gd name="connsiteX83" fmla="*/ 554760 w 1112650"/>
                    <a:gd name="connsiteY83" fmla="*/ 0 h 9925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</a:cxnLst>
                  <a:rect l="l" t="t" r="r" b="b"/>
                  <a:pathLst>
                    <a:path w="1112650" h="992542">
                      <a:moveTo>
                        <a:pt x="554760" y="0"/>
                      </a:moveTo>
                      <a:cubicBezTo>
                        <a:pt x="601734" y="0"/>
                        <a:pt x="643707" y="10776"/>
                        <a:pt x="671441" y="27683"/>
                      </a:cubicBezTo>
                      <a:lnTo>
                        <a:pt x="688451" y="41789"/>
                      </a:lnTo>
                      <a:lnTo>
                        <a:pt x="696012" y="39905"/>
                      </a:lnTo>
                      <a:cubicBezTo>
                        <a:pt x="726570" y="37784"/>
                        <a:pt x="764726" y="44542"/>
                        <a:pt x="803236" y="60681"/>
                      </a:cubicBezTo>
                      <a:cubicBezTo>
                        <a:pt x="832119" y="72784"/>
                        <a:pt x="857100" y="88447"/>
                        <a:pt x="876188" y="105340"/>
                      </a:cubicBezTo>
                      <a:lnTo>
                        <a:pt x="896603" y="127467"/>
                      </a:lnTo>
                      <a:lnTo>
                        <a:pt x="900843" y="128194"/>
                      </a:lnTo>
                      <a:cubicBezTo>
                        <a:pt x="929671" y="138549"/>
                        <a:pt x="961882" y="160091"/>
                        <a:pt x="990642" y="190362"/>
                      </a:cubicBezTo>
                      <a:cubicBezTo>
                        <a:pt x="1022998" y="224418"/>
                        <a:pt x="1044094" y="262269"/>
                        <a:pt x="1050940" y="294019"/>
                      </a:cubicBezTo>
                      <a:lnTo>
                        <a:pt x="1052644" y="319226"/>
                      </a:lnTo>
                      <a:lnTo>
                        <a:pt x="1067157" y="332799"/>
                      </a:lnTo>
                      <a:cubicBezTo>
                        <a:pt x="1085546" y="357296"/>
                        <a:pt x="1100612" y="392997"/>
                        <a:pt x="1107996" y="434094"/>
                      </a:cubicBezTo>
                      <a:cubicBezTo>
                        <a:pt x="1116304" y="480329"/>
                        <a:pt x="1113121" y="523545"/>
                        <a:pt x="1101385" y="553831"/>
                      </a:cubicBezTo>
                      <a:lnTo>
                        <a:pt x="1090152" y="573702"/>
                      </a:lnTo>
                      <a:lnTo>
                        <a:pt x="1088738" y="608331"/>
                      </a:lnTo>
                      <a:cubicBezTo>
                        <a:pt x="1085825" y="626596"/>
                        <a:pt x="1080659" y="645921"/>
                        <a:pt x="1073152" y="665403"/>
                      </a:cubicBezTo>
                      <a:cubicBezTo>
                        <a:pt x="1061891" y="694624"/>
                        <a:pt x="1046960" y="720049"/>
                        <a:pt x="1030629" y="739619"/>
                      </a:cubicBezTo>
                      <a:lnTo>
                        <a:pt x="1025248" y="744881"/>
                      </a:lnTo>
                      <a:lnTo>
                        <a:pt x="1020432" y="768518"/>
                      </a:lnTo>
                      <a:cubicBezTo>
                        <a:pt x="1009186" y="797011"/>
                        <a:pt x="986656" y="828536"/>
                        <a:pt x="955507" y="856343"/>
                      </a:cubicBezTo>
                      <a:cubicBezTo>
                        <a:pt x="924356" y="884150"/>
                        <a:pt x="890486" y="902972"/>
                        <a:pt x="860904" y="910925"/>
                      </a:cubicBezTo>
                      <a:lnTo>
                        <a:pt x="836990" y="913028"/>
                      </a:lnTo>
                      <a:lnTo>
                        <a:pt x="822738" y="923821"/>
                      </a:lnTo>
                      <a:cubicBezTo>
                        <a:pt x="799099" y="938494"/>
                        <a:pt x="769305" y="951346"/>
                        <a:pt x="735924" y="960291"/>
                      </a:cubicBezTo>
                      <a:cubicBezTo>
                        <a:pt x="713670" y="966253"/>
                        <a:pt x="691928" y="969915"/>
                        <a:pt x="671667" y="971431"/>
                      </a:cubicBezTo>
                      <a:lnTo>
                        <a:pt x="628811" y="970087"/>
                      </a:lnTo>
                      <a:lnTo>
                        <a:pt x="628169" y="970997"/>
                      </a:lnTo>
                      <a:cubicBezTo>
                        <a:pt x="598686" y="992530"/>
                        <a:pt x="539172" y="999199"/>
                        <a:pt x="474550" y="985153"/>
                      </a:cubicBezTo>
                      <a:cubicBezTo>
                        <a:pt x="453010" y="980472"/>
                        <a:pt x="432941" y="973931"/>
                        <a:pt x="415094" y="966112"/>
                      </a:cubicBezTo>
                      <a:lnTo>
                        <a:pt x="382058" y="946983"/>
                      </a:lnTo>
                      <a:lnTo>
                        <a:pt x="371625" y="952139"/>
                      </a:lnTo>
                      <a:cubicBezTo>
                        <a:pt x="339609" y="958083"/>
                        <a:pt x="297109" y="941164"/>
                        <a:pt x="263762" y="906066"/>
                      </a:cubicBezTo>
                      <a:cubicBezTo>
                        <a:pt x="252647" y="894366"/>
                        <a:pt x="243600" y="881754"/>
                        <a:pt x="236759" y="868965"/>
                      </a:cubicBezTo>
                      <a:lnTo>
                        <a:pt x="235796" y="866296"/>
                      </a:lnTo>
                      <a:lnTo>
                        <a:pt x="211376" y="846535"/>
                      </a:lnTo>
                      <a:cubicBezTo>
                        <a:pt x="166914" y="799737"/>
                        <a:pt x="155560" y="738341"/>
                        <a:pt x="186020" y="709400"/>
                      </a:cubicBezTo>
                      <a:lnTo>
                        <a:pt x="206660" y="699199"/>
                      </a:lnTo>
                      <a:lnTo>
                        <a:pt x="199350" y="690260"/>
                      </a:lnTo>
                      <a:cubicBezTo>
                        <a:pt x="188672" y="650409"/>
                        <a:pt x="252177" y="598767"/>
                        <a:pt x="341192" y="574916"/>
                      </a:cubicBezTo>
                      <a:cubicBezTo>
                        <a:pt x="407955" y="557027"/>
                        <a:pt x="470106" y="559850"/>
                        <a:pt x="501513" y="579192"/>
                      </a:cubicBezTo>
                      <a:lnTo>
                        <a:pt x="513633" y="594016"/>
                      </a:lnTo>
                      <a:lnTo>
                        <a:pt x="533473" y="588389"/>
                      </a:lnTo>
                      <a:cubicBezTo>
                        <a:pt x="551736" y="585462"/>
                        <a:pt x="571707" y="584344"/>
                        <a:pt x="592558" y="585402"/>
                      </a:cubicBezTo>
                      <a:lnTo>
                        <a:pt x="626294" y="590568"/>
                      </a:lnTo>
                      <a:lnTo>
                        <a:pt x="638045" y="569803"/>
                      </a:lnTo>
                      <a:lnTo>
                        <a:pt x="674475" y="529971"/>
                      </a:lnTo>
                      <a:lnTo>
                        <a:pt x="669602" y="525935"/>
                      </a:lnTo>
                      <a:cubicBezTo>
                        <a:pt x="662422" y="516458"/>
                        <a:pt x="658703" y="506249"/>
                        <a:pt x="659236" y="495758"/>
                      </a:cubicBezTo>
                      <a:cubicBezTo>
                        <a:pt x="659768" y="485269"/>
                        <a:pt x="664502" y="475489"/>
                        <a:pt x="672604" y="466788"/>
                      </a:cubicBezTo>
                      <a:lnTo>
                        <a:pt x="675655" y="464744"/>
                      </a:lnTo>
                      <a:lnTo>
                        <a:pt x="673382" y="460737"/>
                      </a:lnTo>
                      <a:lnTo>
                        <a:pt x="662642" y="456477"/>
                      </a:lnTo>
                      <a:cubicBezTo>
                        <a:pt x="649327" y="448908"/>
                        <a:pt x="638684" y="440161"/>
                        <a:pt x="631503" y="430684"/>
                      </a:cubicBezTo>
                      <a:lnTo>
                        <a:pt x="624987" y="411716"/>
                      </a:lnTo>
                      <a:lnTo>
                        <a:pt x="589608" y="413505"/>
                      </a:lnTo>
                      <a:cubicBezTo>
                        <a:pt x="568758" y="412446"/>
                        <a:pt x="549002" y="409312"/>
                        <a:pt x="531129" y="404551"/>
                      </a:cubicBezTo>
                      <a:lnTo>
                        <a:pt x="525975" y="402506"/>
                      </a:lnTo>
                      <a:lnTo>
                        <a:pt x="524035" y="406709"/>
                      </a:lnTo>
                      <a:cubicBezTo>
                        <a:pt x="515932" y="415411"/>
                        <a:pt x="504459" y="423035"/>
                        <a:pt x="490446" y="429217"/>
                      </a:cubicBezTo>
                      <a:lnTo>
                        <a:pt x="443393" y="442559"/>
                      </a:lnTo>
                      <a:lnTo>
                        <a:pt x="443220" y="442866"/>
                      </a:lnTo>
                      <a:lnTo>
                        <a:pt x="450269" y="451487"/>
                      </a:lnTo>
                      <a:cubicBezTo>
                        <a:pt x="460946" y="491338"/>
                        <a:pt x="397441" y="542980"/>
                        <a:pt x="308426" y="566831"/>
                      </a:cubicBezTo>
                      <a:cubicBezTo>
                        <a:pt x="286172" y="572795"/>
                        <a:pt x="264431" y="576456"/>
                        <a:pt x="244169" y="577972"/>
                      </a:cubicBezTo>
                      <a:lnTo>
                        <a:pt x="235573" y="577702"/>
                      </a:lnTo>
                      <a:lnTo>
                        <a:pt x="221046" y="593237"/>
                      </a:lnTo>
                      <a:cubicBezTo>
                        <a:pt x="193853" y="613466"/>
                        <a:pt x="161534" y="621826"/>
                        <a:pt x="130535" y="613519"/>
                      </a:cubicBezTo>
                      <a:cubicBezTo>
                        <a:pt x="99536" y="605213"/>
                        <a:pt x="75726" y="581814"/>
                        <a:pt x="62290" y="550699"/>
                      </a:cubicBezTo>
                      <a:lnTo>
                        <a:pt x="59116" y="537034"/>
                      </a:lnTo>
                      <a:lnTo>
                        <a:pt x="44134" y="538838"/>
                      </a:lnTo>
                      <a:cubicBezTo>
                        <a:pt x="3551" y="527963"/>
                        <a:pt x="-11826" y="453757"/>
                        <a:pt x="9788" y="373090"/>
                      </a:cubicBezTo>
                      <a:cubicBezTo>
                        <a:pt x="20595" y="332758"/>
                        <a:pt x="38605" y="298448"/>
                        <a:pt x="58984" y="275580"/>
                      </a:cubicBezTo>
                      <a:lnTo>
                        <a:pt x="64385" y="271318"/>
                      </a:lnTo>
                      <a:lnTo>
                        <a:pt x="69371" y="257936"/>
                      </a:lnTo>
                      <a:cubicBezTo>
                        <a:pt x="80635" y="235071"/>
                        <a:pt x="97820" y="211112"/>
                        <a:pt x="119965" y="188968"/>
                      </a:cubicBezTo>
                      <a:cubicBezTo>
                        <a:pt x="134728" y="174205"/>
                        <a:pt x="150297" y="161646"/>
                        <a:pt x="165811" y="151576"/>
                      </a:cubicBezTo>
                      <a:lnTo>
                        <a:pt x="206543" y="131478"/>
                      </a:lnTo>
                      <a:lnTo>
                        <a:pt x="207727" y="121632"/>
                      </a:lnTo>
                      <a:cubicBezTo>
                        <a:pt x="222834" y="89316"/>
                        <a:pt x="269783" y="56902"/>
                        <a:pt x="330282" y="40691"/>
                      </a:cubicBezTo>
                      <a:cubicBezTo>
                        <a:pt x="350448" y="35289"/>
                        <a:pt x="370211" y="32196"/>
                        <a:pt x="388682" y="31232"/>
                      </a:cubicBezTo>
                      <a:lnTo>
                        <a:pt x="430504" y="33964"/>
                      </a:lnTo>
                      <a:lnTo>
                        <a:pt x="438078" y="27684"/>
                      </a:lnTo>
                      <a:cubicBezTo>
                        <a:pt x="465813" y="10777"/>
                        <a:pt x="507784" y="0"/>
                        <a:pt x="554760" y="0"/>
                      </a:cubicBezTo>
                      <a:close/>
                    </a:path>
                  </a:pathLst>
                </a:custGeom>
                <a:solidFill>
                  <a:srgbClr val="FF9933">
                    <a:alpha val="8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29" name="グループ化 828">
                <a:extLst>
                  <a:ext uri="{FF2B5EF4-FFF2-40B4-BE49-F238E27FC236}">
                    <a16:creationId xmlns:a16="http://schemas.microsoft.com/office/drawing/2014/main" id="{B568A00A-8351-46FA-BA07-20247A29CA8B}"/>
                  </a:ext>
                </a:extLst>
              </p:cNvPr>
              <p:cNvGrpSpPr/>
              <p:nvPr/>
            </p:nvGrpSpPr>
            <p:grpSpPr>
              <a:xfrm rot="20700000">
                <a:off x="3448657" y="3677769"/>
                <a:ext cx="440900" cy="393308"/>
                <a:chOff x="2399585" y="4433177"/>
                <a:chExt cx="1112650" cy="992542"/>
              </a:xfrm>
            </p:grpSpPr>
            <p:grpSp>
              <p:nvGrpSpPr>
                <p:cNvPr id="941" name="グループ化 940">
                  <a:extLst>
                    <a:ext uri="{FF2B5EF4-FFF2-40B4-BE49-F238E27FC236}">
                      <a16:creationId xmlns:a16="http://schemas.microsoft.com/office/drawing/2014/main" id="{E17B7493-D1A2-4E54-B76C-64D2B983AFB0}"/>
                    </a:ext>
                  </a:extLst>
                </p:cNvPr>
                <p:cNvGrpSpPr/>
                <p:nvPr/>
              </p:nvGrpSpPr>
              <p:grpSpPr>
                <a:xfrm>
                  <a:off x="2431779" y="4474436"/>
                  <a:ext cx="1049610" cy="915310"/>
                  <a:chOff x="4286227" y="3028239"/>
                  <a:chExt cx="440813" cy="440845"/>
                </a:xfrm>
              </p:grpSpPr>
              <p:sp>
                <p:nvSpPr>
                  <p:cNvPr id="943" name="フリーフォーム: 図形 942">
                    <a:extLst>
                      <a:ext uri="{FF2B5EF4-FFF2-40B4-BE49-F238E27FC236}">
                        <a16:creationId xmlns:a16="http://schemas.microsoft.com/office/drawing/2014/main" id="{AFB57425-5F23-46DF-82B7-69B64FDDBE9A}"/>
                      </a:ext>
                    </a:extLst>
                  </p:cNvPr>
                  <p:cNvSpPr/>
                  <p:nvPr/>
                </p:nvSpPr>
                <p:spPr>
                  <a:xfrm>
                    <a:off x="4286227" y="3028239"/>
                    <a:ext cx="440813" cy="440845"/>
                  </a:xfrm>
                  <a:custGeom>
                    <a:avLst/>
                    <a:gdLst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40813" h="440845">
                        <a:moveTo>
                          <a:pt x="220600" y="0"/>
                        </a:moveTo>
                        <a:cubicBezTo>
                          <a:pt x="290333" y="73"/>
                          <a:pt x="357640" y="33325"/>
                          <a:pt x="399783" y="92349"/>
                        </a:cubicBezTo>
                        <a:cubicBezTo>
                          <a:pt x="455974" y="171048"/>
                          <a:pt x="454305" y="277183"/>
                          <a:pt x="395667" y="354076"/>
                        </a:cubicBezTo>
                        <a:cubicBezTo>
                          <a:pt x="337029" y="430969"/>
                          <a:pt x="235119" y="460661"/>
                          <a:pt x="144357" y="427295"/>
                        </a:cubicBezTo>
                        <a:lnTo>
                          <a:pt x="144784" y="426136"/>
                        </a:lnTo>
                        <a:lnTo>
                          <a:pt x="127001" y="422599"/>
                        </a:lnTo>
                        <a:cubicBezTo>
                          <a:pt x="95762" y="409586"/>
                          <a:pt x="73842" y="379120"/>
                          <a:pt x="73842" y="343611"/>
                        </a:cubicBezTo>
                        <a:cubicBezTo>
                          <a:pt x="73842" y="296266"/>
                          <a:pt x="112810" y="257886"/>
                          <a:pt x="160879" y="257886"/>
                        </a:cubicBezTo>
                        <a:cubicBezTo>
                          <a:pt x="172897" y="257886"/>
                          <a:pt x="184345" y="260285"/>
                          <a:pt x="194758" y="264623"/>
                        </a:cubicBezTo>
                        <a:lnTo>
                          <a:pt x="203581" y="270482"/>
                        </a:lnTo>
                        <a:lnTo>
                          <a:pt x="235310" y="271573"/>
                        </a:lnTo>
                        <a:cubicBezTo>
                          <a:pt x="245982" y="268464"/>
                          <a:pt x="255684" y="262023"/>
                          <a:pt x="262771" y="252729"/>
                        </a:cubicBezTo>
                        <a:cubicBezTo>
                          <a:pt x="276945" y="234142"/>
                          <a:pt x="277348" y="208487"/>
                          <a:pt x="263766" y="189464"/>
                        </a:cubicBezTo>
                        <a:cubicBezTo>
                          <a:pt x="250183" y="170441"/>
                          <a:pt x="225787" y="162493"/>
                          <a:pt x="203606" y="169864"/>
                        </a:cubicBezTo>
                        <a:cubicBezTo>
                          <a:pt x="181424" y="177235"/>
                          <a:pt x="166638" y="198204"/>
                          <a:pt x="167143" y="221573"/>
                        </a:cubicBezTo>
                        <a:cubicBezTo>
                          <a:pt x="-5235" y="315646"/>
                          <a:pt x="55748" y="223980"/>
                          <a:pt x="51" y="225184"/>
                        </a:cubicBezTo>
                        <a:cubicBezTo>
                          <a:pt x="-2038" y="128506"/>
                          <a:pt x="59134" y="41758"/>
                          <a:pt x="150900" y="11263"/>
                        </a:cubicBezTo>
                        <a:cubicBezTo>
                          <a:pt x="173842" y="3639"/>
                          <a:pt x="197356" y="-24"/>
                          <a:pt x="220600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44" name="二等辺三角形 943">
                    <a:extLst>
                      <a:ext uri="{FF2B5EF4-FFF2-40B4-BE49-F238E27FC236}">
                        <a16:creationId xmlns:a16="http://schemas.microsoft.com/office/drawing/2014/main" id="{D08E1ED7-FEFB-49F8-AA34-B3C7909B9D36}"/>
                      </a:ext>
                    </a:extLst>
                  </p:cNvPr>
                  <p:cNvSpPr/>
                  <p:nvPr/>
                </p:nvSpPr>
                <p:spPr>
                  <a:xfrm rot="12782294">
                    <a:off x="4562071" y="3064669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5" name="二等辺三角形 944">
                    <a:extLst>
                      <a:ext uri="{FF2B5EF4-FFF2-40B4-BE49-F238E27FC236}">
                        <a16:creationId xmlns:a16="http://schemas.microsoft.com/office/drawing/2014/main" id="{4BD9EA05-9E24-469E-844E-4268BB3EFEF5}"/>
                      </a:ext>
                    </a:extLst>
                  </p:cNvPr>
                  <p:cNvSpPr/>
                  <p:nvPr/>
                </p:nvSpPr>
                <p:spPr>
                  <a:xfrm rot="15537102">
                    <a:off x="4636156" y="3159534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6" name="二等辺三角形 945">
                    <a:extLst>
                      <a:ext uri="{FF2B5EF4-FFF2-40B4-BE49-F238E27FC236}">
                        <a16:creationId xmlns:a16="http://schemas.microsoft.com/office/drawing/2014/main" id="{CBCD7C78-ED5D-4CFD-A267-7A86DEC352B1}"/>
                      </a:ext>
                    </a:extLst>
                  </p:cNvPr>
                  <p:cNvSpPr/>
                  <p:nvPr/>
                </p:nvSpPr>
                <p:spPr>
                  <a:xfrm rot="19478095">
                    <a:off x="4563269" y="3329175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7" name="二等辺三角形 946">
                    <a:extLst>
                      <a:ext uri="{FF2B5EF4-FFF2-40B4-BE49-F238E27FC236}">
                        <a16:creationId xmlns:a16="http://schemas.microsoft.com/office/drawing/2014/main" id="{67C9EF25-6BA7-4F7F-ACE8-82C1B6F912C6}"/>
                      </a:ext>
                    </a:extLst>
                  </p:cNvPr>
                  <p:cNvSpPr/>
                  <p:nvPr/>
                </p:nvSpPr>
                <p:spPr>
                  <a:xfrm rot="17501834">
                    <a:off x="4627564" y="3260119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8" name="二等辺三角形 947">
                    <a:extLst>
                      <a:ext uri="{FF2B5EF4-FFF2-40B4-BE49-F238E27FC236}">
                        <a16:creationId xmlns:a16="http://schemas.microsoft.com/office/drawing/2014/main" id="{A5962DF1-1243-4317-8F54-1B2772CB194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471584" y="3043238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9" name="二等辺三角形 948">
                    <a:extLst>
                      <a:ext uri="{FF2B5EF4-FFF2-40B4-BE49-F238E27FC236}">
                        <a16:creationId xmlns:a16="http://schemas.microsoft.com/office/drawing/2014/main" id="{939A4A28-4433-4967-9953-627EB1EB5F94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364428" y="3090862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0" name="二等辺三角形 949">
                    <a:extLst>
                      <a:ext uri="{FF2B5EF4-FFF2-40B4-BE49-F238E27FC236}">
                        <a16:creationId xmlns:a16="http://schemas.microsoft.com/office/drawing/2014/main" id="{880FA84A-59E0-4816-9464-A305E705D176}"/>
                      </a:ext>
                    </a:extLst>
                  </p:cNvPr>
                  <p:cNvSpPr/>
                  <p:nvPr/>
                </p:nvSpPr>
                <p:spPr>
                  <a:xfrm>
                    <a:off x="4483491" y="3357562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42" name="フリーフォーム: 図形 941">
                  <a:extLst>
                    <a:ext uri="{FF2B5EF4-FFF2-40B4-BE49-F238E27FC236}">
                      <a16:creationId xmlns:a16="http://schemas.microsoft.com/office/drawing/2014/main" id="{CC561B98-E610-4A92-8001-377D3398F159}"/>
                    </a:ext>
                  </a:extLst>
                </p:cNvPr>
                <p:cNvSpPr/>
                <p:nvPr/>
              </p:nvSpPr>
              <p:spPr>
                <a:xfrm>
                  <a:off x="2399585" y="4433177"/>
                  <a:ext cx="1112650" cy="992542"/>
                </a:xfrm>
                <a:custGeom>
                  <a:avLst/>
                  <a:gdLst>
                    <a:gd name="connsiteX0" fmla="*/ 554760 w 1112650"/>
                    <a:gd name="connsiteY0" fmla="*/ 0 h 992542"/>
                    <a:gd name="connsiteX1" fmla="*/ 671441 w 1112650"/>
                    <a:gd name="connsiteY1" fmla="*/ 27683 h 992542"/>
                    <a:gd name="connsiteX2" fmla="*/ 688451 w 1112650"/>
                    <a:gd name="connsiteY2" fmla="*/ 41789 h 992542"/>
                    <a:gd name="connsiteX3" fmla="*/ 696012 w 1112650"/>
                    <a:gd name="connsiteY3" fmla="*/ 39905 h 992542"/>
                    <a:gd name="connsiteX4" fmla="*/ 803236 w 1112650"/>
                    <a:gd name="connsiteY4" fmla="*/ 60681 h 992542"/>
                    <a:gd name="connsiteX5" fmla="*/ 876188 w 1112650"/>
                    <a:gd name="connsiteY5" fmla="*/ 105340 h 992542"/>
                    <a:gd name="connsiteX6" fmla="*/ 896603 w 1112650"/>
                    <a:gd name="connsiteY6" fmla="*/ 127467 h 992542"/>
                    <a:gd name="connsiteX7" fmla="*/ 900843 w 1112650"/>
                    <a:gd name="connsiteY7" fmla="*/ 128194 h 992542"/>
                    <a:gd name="connsiteX8" fmla="*/ 990642 w 1112650"/>
                    <a:gd name="connsiteY8" fmla="*/ 190362 h 992542"/>
                    <a:gd name="connsiteX9" fmla="*/ 1050940 w 1112650"/>
                    <a:gd name="connsiteY9" fmla="*/ 294019 h 992542"/>
                    <a:gd name="connsiteX10" fmla="*/ 1052644 w 1112650"/>
                    <a:gd name="connsiteY10" fmla="*/ 319226 h 992542"/>
                    <a:gd name="connsiteX11" fmla="*/ 1067157 w 1112650"/>
                    <a:gd name="connsiteY11" fmla="*/ 332799 h 992542"/>
                    <a:gd name="connsiteX12" fmla="*/ 1107996 w 1112650"/>
                    <a:gd name="connsiteY12" fmla="*/ 434094 h 992542"/>
                    <a:gd name="connsiteX13" fmla="*/ 1101385 w 1112650"/>
                    <a:gd name="connsiteY13" fmla="*/ 553831 h 992542"/>
                    <a:gd name="connsiteX14" fmla="*/ 1090152 w 1112650"/>
                    <a:gd name="connsiteY14" fmla="*/ 573702 h 992542"/>
                    <a:gd name="connsiteX15" fmla="*/ 1088738 w 1112650"/>
                    <a:gd name="connsiteY15" fmla="*/ 608331 h 992542"/>
                    <a:gd name="connsiteX16" fmla="*/ 1073152 w 1112650"/>
                    <a:gd name="connsiteY16" fmla="*/ 665403 h 992542"/>
                    <a:gd name="connsiteX17" fmla="*/ 1030629 w 1112650"/>
                    <a:gd name="connsiteY17" fmla="*/ 739619 h 992542"/>
                    <a:gd name="connsiteX18" fmla="*/ 1025248 w 1112650"/>
                    <a:gd name="connsiteY18" fmla="*/ 744881 h 992542"/>
                    <a:gd name="connsiteX19" fmla="*/ 1020432 w 1112650"/>
                    <a:gd name="connsiteY19" fmla="*/ 768518 h 992542"/>
                    <a:gd name="connsiteX20" fmla="*/ 955507 w 1112650"/>
                    <a:gd name="connsiteY20" fmla="*/ 856343 h 992542"/>
                    <a:gd name="connsiteX21" fmla="*/ 860904 w 1112650"/>
                    <a:gd name="connsiteY21" fmla="*/ 910925 h 992542"/>
                    <a:gd name="connsiteX22" fmla="*/ 836990 w 1112650"/>
                    <a:gd name="connsiteY22" fmla="*/ 913028 h 992542"/>
                    <a:gd name="connsiteX23" fmla="*/ 822738 w 1112650"/>
                    <a:gd name="connsiteY23" fmla="*/ 923821 h 992542"/>
                    <a:gd name="connsiteX24" fmla="*/ 735924 w 1112650"/>
                    <a:gd name="connsiteY24" fmla="*/ 960291 h 992542"/>
                    <a:gd name="connsiteX25" fmla="*/ 671667 w 1112650"/>
                    <a:gd name="connsiteY25" fmla="*/ 971431 h 992542"/>
                    <a:gd name="connsiteX26" fmla="*/ 628811 w 1112650"/>
                    <a:gd name="connsiteY26" fmla="*/ 970087 h 992542"/>
                    <a:gd name="connsiteX27" fmla="*/ 628169 w 1112650"/>
                    <a:gd name="connsiteY27" fmla="*/ 970997 h 992542"/>
                    <a:gd name="connsiteX28" fmla="*/ 474550 w 1112650"/>
                    <a:gd name="connsiteY28" fmla="*/ 985153 h 992542"/>
                    <a:gd name="connsiteX29" fmla="*/ 415094 w 1112650"/>
                    <a:gd name="connsiteY29" fmla="*/ 966112 h 992542"/>
                    <a:gd name="connsiteX30" fmla="*/ 382058 w 1112650"/>
                    <a:gd name="connsiteY30" fmla="*/ 946983 h 992542"/>
                    <a:gd name="connsiteX31" fmla="*/ 371625 w 1112650"/>
                    <a:gd name="connsiteY31" fmla="*/ 952139 h 992542"/>
                    <a:gd name="connsiteX32" fmla="*/ 263762 w 1112650"/>
                    <a:gd name="connsiteY32" fmla="*/ 906066 h 992542"/>
                    <a:gd name="connsiteX33" fmla="*/ 236759 w 1112650"/>
                    <a:gd name="connsiteY33" fmla="*/ 868965 h 992542"/>
                    <a:gd name="connsiteX34" fmla="*/ 235796 w 1112650"/>
                    <a:gd name="connsiteY34" fmla="*/ 866296 h 992542"/>
                    <a:gd name="connsiteX35" fmla="*/ 211376 w 1112650"/>
                    <a:gd name="connsiteY35" fmla="*/ 846535 h 992542"/>
                    <a:gd name="connsiteX36" fmla="*/ 186020 w 1112650"/>
                    <a:gd name="connsiteY36" fmla="*/ 709400 h 992542"/>
                    <a:gd name="connsiteX37" fmla="*/ 206660 w 1112650"/>
                    <a:gd name="connsiteY37" fmla="*/ 699199 h 992542"/>
                    <a:gd name="connsiteX38" fmla="*/ 199350 w 1112650"/>
                    <a:gd name="connsiteY38" fmla="*/ 690260 h 992542"/>
                    <a:gd name="connsiteX39" fmla="*/ 341192 w 1112650"/>
                    <a:gd name="connsiteY39" fmla="*/ 574916 h 992542"/>
                    <a:gd name="connsiteX40" fmla="*/ 501513 w 1112650"/>
                    <a:gd name="connsiteY40" fmla="*/ 579192 h 992542"/>
                    <a:gd name="connsiteX41" fmla="*/ 513633 w 1112650"/>
                    <a:gd name="connsiteY41" fmla="*/ 594016 h 992542"/>
                    <a:gd name="connsiteX42" fmla="*/ 533473 w 1112650"/>
                    <a:gd name="connsiteY42" fmla="*/ 588389 h 992542"/>
                    <a:gd name="connsiteX43" fmla="*/ 592558 w 1112650"/>
                    <a:gd name="connsiteY43" fmla="*/ 585402 h 992542"/>
                    <a:gd name="connsiteX44" fmla="*/ 626294 w 1112650"/>
                    <a:gd name="connsiteY44" fmla="*/ 590568 h 992542"/>
                    <a:gd name="connsiteX45" fmla="*/ 638045 w 1112650"/>
                    <a:gd name="connsiteY45" fmla="*/ 569803 h 992542"/>
                    <a:gd name="connsiteX46" fmla="*/ 674475 w 1112650"/>
                    <a:gd name="connsiteY46" fmla="*/ 529971 h 992542"/>
                    <a:gd name="connsiteX47" fmla="*/ 669602 w 1112650"/>
                    <a:gd name="connsiteY47" fmla="*/ 525935 h 992542"/>
                    <a:gd name="connsiteX48" fmla="*/ 659236 w 1112650"/>
                    <a:gd name="connsiteY48" fmla="*/ 495758 h 992542"/>
                    <a:gd name="connsiteX49" fmla="*/ 672604 w 1112650"/>
                    <a:gd name="connsiteY49" fmla="*/ 466788 h 992542"/>
                    <a:gd name="connsiteX50" fmla="*/ 675655 w 1112650"/>
                    <a:gd name="connsiteY50" fmla="*/ 464744 h 992542"/>
                    <a:gd name="connsiteX51" fmla="*/ 673382 w 1112650"/>
                    <a:gd name="connsiteY51" fmla="*/ 460737 h 992542"/>
                    <a:gd name="connsiteX52" fmla="*/ 662642 w 1112650"/>
                    <a:gd name="connsiteY52" fmla="*/ 456477 h 992542"/>
                    <a:gd name="connsiteX53" fmla="*/ 631503 w 1112650"/>
                    <a:gd name="connsiteY53" fmla="*/ 430684 h 992542"/>
                    <a:gd name="connsiteX54" fmla="*/ 624987 w 1112650"/>
                    <a:gd name="connsiteY54" fmla="*/ 411716 h 992542"/>
                    <a:gd name="connsiteX55" fmla="*/ 589608 w 1112650"/>
                    <a:gd name="connsiteY55" fmla="*/ 413505 h 992542"/>
                    <a:gd name="connsiteX56" fmla="*/ 531129 w 1112650"/>
                    <a:gd name="connsiteY56" fmla="*/ 404551 h 992542"/>
                    <a:gd name="connsiteX57" fmla="*/ 525975 w 1112650"/>
                    <a:gd name="connsiteY57" fmla="*/ 402506 h 992542"/>
                    <a:gd name="connsiteX58" fmla="*/ 524035 w 1112650"/>
                    <a:gd name="connsiteY58" fmla="*/ 406709 h 992542"/>
                    <a:gd name="connsiteX59" fmla="*/ 490446 w 1112650"/>
                    <a:gd name="connsiteY59" fmla="*/ 429217 h 992542"/>
                    <a:gd name="connsiteX60" fmla="*/ 443393 w 1112650"/>
                    <a:gd name="connsiteY60" fmla="*/ 442559 h 992542"/>
                    <a:gd name="connsiteX61" fmla="*/ 443220 w 1112650"/>
                    <a:gd name="connsiteY61" fmla="*/ 442866 h 992542"/>
                    <a:gd name="connsiteX62" fmla="*/ 450269 w 1112650"/>
                    <a:gd name="connsiteY62" fmla="*/ 451487 h 992542"/>
                    <a:gd name="connsiteX63" fmla="*/ 308426 w 1112650"/>
                    <a:gd name="connsiteY63" fmla="*/ 566831 h 992542"/>
                    <a:gd name="connsiteX64" fmla="*/ 244169 w 1112650"/>
                    <a:gd name="connsiteY64" fmla="*/ 577972 h 992542"/>
                    <a:gd name="connsiteX65" fmla="*/ 235573 w 1112650"/>
                    <a:gd name="connsiteY65" fmla="*/ 577702 h 992542"/>
                    <a:gd name="connsiteX66" fmla="*/ 221046 w 1112650"/>
                    <a:gd name="connsiteY66" fmla="*/ 593237 h 992542"/>
                    <a:gd name="connsiteX67" fmla="*/ 130535 w 1112650"/>
                    <a:gd name="connsiteY67" fmla="*/ 613519 h 992542"/>
                    <a:gd name="connsiteX68" fmla="*/ 62290 w 1112650"/>
                    <a:gd name="connsiteY68" fmla="*/ 550699 h 992542"/>
                    <a:gd name="connsiteX69" fmla="*/ 59116 w 1112650"/>
                    <a:gd name="connsiteY69" fmla="*/ 537034 h 992542"/>
                    <a:gd name="connsiteX70" fmla="*/ 44134 w 1112650"/>
                    <a:gd name="connsiteY70" fmla="*/ 538838 h 992542"/>
                    <a:gd name="connsiteX71" fmla="*/ 9788 w 1112650"/>
                    <a:gd name="connsiteY71" fmla="*/ 373090 h 992542"/>
                    <a:gd name="connsiteX72" fmla="*/ 58984 w 1112650"/>
                    <a:gd name="connsiteY72" fmla="*/ 275580 h 992542"/>
                    <a:gd name="connsiteX73" fmla="*/ 64385 w 1112650"/>
                    <a:gd name="connsiteY73" fmla="*/ 271318 h 992542"/>
                    <a:gd name="connsiteX74" fmla="*/ 69371 w 1112650"/>
                    <a:gd name="connsiteY74" fmla="*/ 257936 h 992542"/>
                    <a:gd name="connsiteX75" fmla="*/ 119965 w 1112650"/>
                    <a:gd name="connsiteY75" fmla="*/ 188968 h 992542"/>
                    <a:gd name="connsiteX76" fmla="*/ 165811 w 1112650"/>
                    <a:gd name="connsiteY76" fmla="*/ 151576 h 992542"/>
                    <a:gd name="connsiteX77" fmla="*/ 206543 w 1112650"/>
                    <a:gd name="connsiteY77" fmla="*/ 131478 h 992542"/>
                    <a:gd name="connsiteX78" fmla="*/ 207727 w 1112650"/>
                    <a:gd name="connsiteY78" fmla="*/ 121632 h 992542"/>
                    <a:gd name="connsiteX79" fmla="*/ 330282 w 1112650"/>
                    <a:gd name="connsiteY79" fmla="*/ 40691 h 992542"/>
                    <a:gd name="connsiteX80" fmla="*/ 388682 w 1112650"/>
                    <a:gd name="connsiteY80" fmla="*/ 31232 h 992542"/>
                    <a:gd name="connsiteX81" fmla="*/ 430504 w 1112650"/>
                    <a:gd name="connsiteY81" fmla="*/ 33964 h 992542"/>
                    <a:gd name="connsiteX82" fmla="*/ 438078 w 1112650"/>
                    <a:gd name="connsiteY82" fmla="*/ 27684 h 992542"/>
                    <a:gd name="connsiteX83" fmla="*/ 554760 w 1112650"/>
                    <a:gd name="connsiteY83" fmla="*/ 0 h 9925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</a:cxnLst>
                  <a:rect l="l" t="t" r="r" b="b"/>
                  <a:pathLst>
                    <a:path w="1112650" h="992542">
                      <a:moveTo>
                        <a:pt x="554760" y="0"/>
                      </a:moveTo>
                      <a:cubicBezTo>
                        <a:pt x="601734" y="0"/>
                        <a:pt x="643707" y="10776"/>
                        <a:pt x="671441" y="27683"/>
                      </a:cubicBezTo>
                      <a:lnTo>
                        <a:pt x="688451" y="41789"/>
                      </a:lnTo>
                      <a:lnTo>
                        <a:pt x="696012" y="39905"/>
                      </a:lnTo>
                      <a:cubicBezTo>
                        <a:pt x="726570" y="37784"/>
                        <a:pt x="764726" y="44542"/>
                        <a:pt x="803236" y="60681"/>
                      </a:cubicBezTo>
                      <a:cubicBezTo>
                        <a:pt x="832119" y="72784"/>
                        <a:pt x="857100" y="88447"/>
                        <a:pt x="876188" y="105340"/>
                      </a:cubicBezTo>
                      <a:lnTo>
                        <a:pt x="896603" y="127467"/>
                      </a:lnTo>
                      <a:lnTo>
                        <a:pt x="900843" y="128194"/>
                      </a:lnTo>
                      <a:cubicBezTo>
                        <a:pt x="929671" y="138549"/>
                        <a:pt x="961882" y="160091"/>
                        <a:pt x="990642" y="190362"/>
                      </a:cubicBezTo>
                      <a:cubicBezTo>
                        <a:pt x="1022998" y="224418"/>
                        <a:pt x="1044094" y="262269"/>
                        <a:pt x="1050940" y="294019"/>
                      </a:cubicBezTo>
                      <a:lnTo>
                        <a:pt x="1052644" y="319226"/>
                      </a:lnTo>
                      <a:lnTo>
                        <a:pt x="1067157" y="332799"/>
                      </a:lnTo>
                      <a:cubicBezTo>
                        <a:pt x="1085546" y="357296"/>
                        <a:pt x="1100612" y="392997"/>
                        <a:pt x="1107996" y="434094"/>
                      </a:cubicBezTo>
                      <a:cubicBezTo>
                        <a:pt x="1116304" y="480329"/>
                        <a:pt x="1113121" y="523545"/>
                        <a:pt x="1101385" y="553831"/>
                      </a:cubicBezTo>
                      <a:lnTo>
                        <a:pt x="1090152" y="573702"/>
                      </a:lnTo>
                      <a:lnTo>
                        <a:pt x="1088738" y="608331"/>
                      </a:lnTo>
                      <a:cubicBezTo>
                        <a:pt x="1085825" y="626596"/>
                        <a:pt x="1080659" y="645921"/>
                        <a:pt x="1073152" y="665403"/>
                      </a:cubicBezTo>
                      <a:cubicBezTo>
                        <a:pt x="1061891" y="694624"/>
                        <a:pt x="1046960" y="720049"/>
                        <a:pt x="1030629" y="739619"/>
                      </a:cubicBezTo>
                      <a:lnTo>
                        <a:pt x="1025248" y="744881"/>
                      </a:lnTo>
                      <a:lnTo>
                        <a:pt x="1020432" y="768518"/>
                      </a:lnTo>
                      <a:cubicBezTo>
                        <a:pt x="1009186" y="797011"/>
                        <a:pt x="986656" y="828536"/>
                        <a:pt x="955507" y="856343"/>
                      </a:cubicBezTo>
                      <a:cubicBezTo>
                        <a:pt x="924356" y="884150"/>
                        <a:pt x="890486" y="902972"/>
                        <a:pt x="860904" y="910925"/>
                      </a:cubicBezTo>
                      <a:lnTo>
                        <a:pt x="836990" y="913028"/>
                      </a:lnTo>
                      <a:lnTo>
                        <a:pt x="822738" y="923821"/>
                      </a:lnTo>
                      <a:cubicBezTo>
                        <a:pt x="799099" y="938494"/>
                        <a:pt x="769305" y="951346"/>
                        <a:pt x="735924" y="960291"/>
                      </a:cubicBezTo>
                      <a:cubicBezTo>
                        <a:pt x="713670" y="966253"/>
                        <a:pt x="691928" y="969915"/>
                        <a:pt x="671667" y="971431"/>
                      </a:cubicBezTo>
                      <a:lnTo>
                        <a:pt x="628811" y="970087"/>
                      </a:lnTo>
                      <a:lnTo>
                        <a:pt x="628169" y="970997"/>
                      </a:lnTo>
                      <a:cubicBezTo>
                        <a:pt x="598686" y="992530"/>
                        <a:pt x="539172" y="999199"/>
                        <a:pt x="474550" y="985153"/>
                      </a:cubicBezTo>
                      <a:cubicBezTo>
                        <a:pt x="453010" y="980472"/>
                        <a:pt x="432941" y="973931"/>
                        <a:pt x="415094" y="966112"/>
                      </a:cubicBezTo>
                      <a:lnTo>
                        <a:pt x="382058" y="946983"/>
                      </a:lnTo>
                      <a:lnTo>
                        <a:pt x="371625" y="952139"/>
                      </a:lnTo>
                      <a:cubicBezTo>
                        <a:pt x="339609" y="958083"/>
                        <a:pt x="297109" y="941164"/>
                        <a:pt x="263762" y="906066"/>
                      </a:cubicBezTo>
                      <a:cubicBezTo>
                        <a:pt x="252647" y="894366"/>
                        <a:pt x="243600" y="881754"/>
                        <a:pt x="236759" y="868965"/>
                      </a:cubicBezTo>
                      <a:lnTo>
                        <a:pt x="235796" y="866296"/>
                      </a:lnTo>
                      <a:lnTo>
                        <a:pt x="211376" y="846535"/>
                      </a:lnTo>
                      <a:cubicBezTo>
                        <a:pt x="166914" y="799737"/>
                        <a:pt x="155560" y="738341"/>
                        <a:pt x="186020" y="709400"/>
                      </a:cubicBezTo>
                      <a:lnTo>
                        <a:pt x="206660" y="699199"/>
                      </a:lnTo>
                      <a:lnTo>
                        <a:pt x="199350" y="690260"/>
                      </a:lnTo>
                      <a:cubicBezTo>
                        <a:pt x="188672" y="650409"/>
                        <a:pt x="252177" y="598767"/>
                        <a:pt x="341192" y="574916"/>
                      </a:cubicBezTo>
                      <a:cubicBezTo>
                        <a:pt x="407955" y="557027"/>
                        <a:pt x="470106" y="559850"/>
                        <a:pt x="501513" y="579192"/>
                      </a:cubicBezTo>
                      <a:lnTo>
                        <a:pt x="513633" y="594016"/>
                      </a:lnTo>
                      <a:lnTo>
                        <a:pt x="533473" y="588389"/>
                      </a:lnTo>
                      <a:cubicBezTo>
                        <a:pt x="551736" y="585462"/>
                        <a:pt x="571707" y="584344"/>
                        <a:pt x="592558" y="585402"/>
                      </a:cubicBezTo>
                      <a:lnTo>
                        <a:pt x="626294" y="590568"/>
                      </a:lnTo>
                      <a:lnTo>
                        <a:pt x="638045" y="569803"/>
                      </a:lnTo>
                      <a:lnTo>
                        <a:pt x="674475" y="529971"/>
                      </a:lnTo>
                      <a:lnTo>
                        <a:pt x="669602" y="525935"/>
                      </a:lnTo>
                      <a:cubicBezTo>
                        <a:pt x="662422" y="516458"/>
                        <a:pt x="658703" y="506249"/>
                        <a:pt x="659236" y="495758"/>
                      </a:cubicBezTo>
                      <a:cubicBezTo>
                        <a:pt x="659768" y="485269"/>
                        <a:pt x="664502" y="475489"/>
                        <a:pt x="672604" y="466788"/>
                      </a:cubicBezTo>
                      <a:lnTo>
                        <a:pt x="675655" y="464744"/>
                      </a:lnTo>
                      <a:lnTo>
                        <a:pt x="673382" y="460737"/>
                      </a:lnTo>
                      <a:lnTo>
                        <a:pt x="662642" y="456477"/>
                      </a:lnTo>
                      <a:cubicBezTo>
                        <a:pt x="649327" y="448908"/>
                        <a:pt x="638684" y="440161"/>
                        <a:pt x="631503" y="430684"/>
                      </a:cubicBezTo>
                      <a:lnTo>
                        <a:pt x="624987" y="411716"/>
                      </a:lnTo>
                      <a:lnTo>
                        <a:pt x="589608" y="413505"/>
                      </a:lnTo>
                      <a:cubicBezTo>
                        <a:pt x="568758" y="412446"/>
                        <a:pt x="549002" y="409312"/>
                        <a:pt x="531129" y="404551"/>
                      </a:cubicBezTo>
                      <a:lnTo>
                        <a:pt x="525975" y="402506"/>
                      </a:lnTo>
                      <a:lnTo>
                        <a:pt x="524035" y="406709"/>
                      </a:lnTo>
                      <a:cubicBezTo>
                        <a:pt x="515932" y="415411"/>
                        <a:pt x="504459" y="423035"/>
                        <a:pt x="490446" y="429217"/>
                      </a:cubicBezTo>
                      <a:lnTo>
                        <a:pt x="443393" y="442559"/>
                      </a:lnTo>
                      <a:lnTo>
                        <a:pt x="443220" y="442866"/>
                      </a:lnTo>
                      <a:lnTo>
                        <a:pt x="450269" y="451487"/>
                      </a:lnTo>
                      <a:cubicBezTo>
                        <a:pt x="460946" y="491338"/>
                        <a:pt x="397441" y="542980"/>
                        <a:pt x="308426" y="566831"/>
                      </a:cubicBezTo>
                      <a:cubicBezTo>
                        <a:pt x="286172" y="572795"/>
                        <a:pt x="264431" y="576456"/>
                        <a:pt x="244169" y="577972"/>
                      </a:cubicBezTo>
                      <a:lnTo>
                        <a:pt x="235573" y="577702"/>
                      </a:lnTo>
                      <a:lnTo>
                        <a:pt x="221046" y="593237"/>
                      </a:lnTo>
                      <a:cubicBezTo>
                        <a:pt x="193853" y="613466"/>
                        <a:pt x="161534" y="621826"/>
                        <a:pt x="130535" y="613519"/>
                      </a:cubicBezTo>
                      <a:cubicBezTo>
                        <a:pt x="99536" y="605213"/>
                        <a:pt x="75726" y="581814"/>
                        <a:pt x="62290" y="550699"/>
                      </a:cubicBezTo>
                      <a:lnTo>
                        <a:pt x="59116" y="537034"/>
                      </a:lnTo>
                      <a:lnTo>
                        <a:pt x="44134" y="538838"/>
                      </a:lnTo>
                      <a:cubicBezTo>
                        <a:pt x="3551" y="527963"/>
                        <a:pt x="-11826" y="453757"/>
                        <a:pt x="9788" y="373090"/>
                      </a:cubicBezTo>
                      <a:cubicBezTo>
                        <a:pt x="20595" y="332758"/>
                        <a:pt x="38605" y="298448"/>
                        <a:pt x="58984" y="275580"/>
                      </a:cubicBezTo>
                      <a:lnTo>
                        <a:pt x="64385" y="271318"/>
                      </a:lnTo>
                      <a:lnTo>
                        <a:pt x="69371" y="257936"/>
                      </a:lnTo>
                      <a:cubicBezTo>
                        <a:pt x="80635" y="235071"/>
                        <a:pt x="97820" y="211112"/>
                        <a:pt x="119965" y="188968"/>
                      </a:cubicBezTo>
                      <a:cubicBezTo>
                        <a:pt x="134728" y="174205"/>
                        <a:pt x="150297" y="161646"/>
                        <a:pt x="165811" y="151576"/>
                      </a:cubicBezTo>
                      <a:lnTo>
                        <a:pt x="206543" y="131478"/>
                      </a:lnTo>
                      <a:lnTo>
                        <a:pt x="207727" y="121632"/>
                      </a:lnTo>
                      <a:cubicBezTo>
                        <a:pt x="222834" y="89316"/>
                        <a:pt x="269783" y="56902"/>
                        <a:pt x="330282" y="40691"/>
                      </a:cubicBezTo>
                      <a:cubicBezTo>
                        <a:pt x="350448" y="35289"/>
                        <a:pt x="370211" y="32196"/>
                        <a:pt x="388682" y="31232"/>
                      </a:cubicBezTo>
                      <a:lnTo>
                        <a:pt x="430504" y="33964"/>
                      </a:lnTo>
                      <a:lnTo>
                        <a:pt x="438078" y="27684"/>
                      </a:lnTo>
                      <a:cubicBezTo>
                        <a:pt x="465813" y="10777"/>
                        <a:pt x="507784" y="0"/>
                        <a:pt x="554760" y="0"/>
                      </a:cubicBezTo>
                      <a:close/>
                    </a:path>
                  </a:pathLst>
                </a:custGeom>
                <a:solidFill>
                  <a:srgbClr val="FF9933">
                    <a:alpha val="8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30" name="グループ化 829">
                <a:extLst>
                  <a:ext uri="{FF2B5EF4-FFF2-40B4-BE49-F238E27FC236}">
                    <a16:creationId xmlns:a16="http://schemas.microsoft.com/office/drawing/2014/main" id="{6D968BA2-D38C-44EB-AD0C-F591B4B35710}"/>
                  </a:ext>
                </a:extLst>
              </p:cNvPr>
              <p:cNvGrpSpPr/>
              <p:nvPr/>
            </p:nvGrpSpPr>
            <p:grpSpPr>
              <a:xfrm rot="10800000">
                <a:off x="3838142" y="3559011"/>
                <a:ext cx="440902" cy="393308"/>
                <a:chOff x="2399585" y="4433177"/>
                <a:chExt cx="1112650" cy="992542"/>
              </a:xfrm>
            </p:grpSpPr>
            <p:grpSp>
              <p:nvGrpSpPr>
                <p:cNvPr id="931" name="グループ化 930">
                  <a:extLst>
                    <a:ext uri="{FF2B5EF4-FFF2-40B4-BE49-F238E27FC236}">
                      <a16:creationId xmlns:a16="http://schemas.microsoft.com/office/drawing/2014/main" id="{0E3D7ACD-3AE8-4D92-900C-CC1E5BF7D1B0}"/>
                    </a:ext>
                  </a:extLst>
                </p:cNvPr>
                <p:cNvGrpSpPr/>
                <p:nvPr/>
              </p:nvGrpSpPr>
              <p:grpSpPr>
                <a:xfrm>
                  <a:off x="2431779" y="4474436"/>
                  <a:ext cx="1049610" cy="915310"/>
                  <a:chOff x="4286227" y="3028239"/>
                  <a:chExt cx="440813" cy="440845"/>
                </a:xfrm>
              </p:grpSpPr>
              <p:sp>
                <p:nvSpPr>
                  <p:cNvPr id="933" name="フリーフォーム: 図形 932">
                    <a:extLst>
                      <a:ext uri="{FF2B5EF4-FFF2-40B4-BE49-F238E27FC236}">
                        <a16:creationId xmlns:a16="http://schemas.microsoft.com/office/drawing/2014/main" id="{A24A38CA-34C4-4CA8-9614-4D03F3ED717F}"/>
                      </a:ext>
                    </a:extLst>
                  </p:cNvPr>
                  <p:cNvSpPr/>
                  <p:nvPr/>
                </p:nvSpPr>
                <p:spPr>
                  <a:xfrm>
                    <a:off x="4286227" y="3028239"/>
                    <a:ext cx="440813" cy="440845"/>
                  </a:xfrm>
                  <a:custGeom>
                    <a:avLst/>
                    <a:gdLst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40813" h="440845">
                        <a:moveTo>
                          <a:pt x="220600" y="0"/>
                        </a:moveTo>
                        <a:cubicBezTo>
                          <a:pt x="290333" y="73"/>
                          <a:pt x="357640" y="33325"/>
                          <a:pt x="399783" y="92349"/>
                        </a:cubicBezTo>
                        <a:cubicBezTo>
                          <a:pt x="455974" y="171048"/>
                          <a:pt x="454305" y="277183"/>
                          <a:pt x="395667" y="354076"/>
                        </a:cubicBezTo>
                        <a:cubicBezTo>
                          <a:pt x="337029" y="430969"/>
                          <a:pt x="235119" y="460661"/>
                          <a:pt x="144357" y="427295"/>
                        </a:cubicBezTo>
                        <a:lnTo>
                          <a:pt x="144784" y="426136"/>
                        </a:lnTo>
                        <a:lnTo>
                          <a:pt x="127001" y="422599"/>
                        </a:lnTo>
                        <a:cubicBezTo>
                          <a:pt x="95762" y="409586"/>
                          <a:pt x="73842" y="379120"/>
                          <a:pt x="73842" y="343611"/>
                        </a:cubicBezTo>
                        <a:cubicBezTo>
                          <a:pt x="73842" y="296266"/>
                          <a:pt x="112810" y="257886"/>
                          <a:pt x="160879" y="257886"/>
                        </a:cubicBezTo>
                        <a:cubicBezTo>
                          <a:pt x="172897" y="257886"/>
                          <a:pt x="184345" y="260285"/>
                          <a:pt x="194758" y="264623"/>
                        </a:cubicBezTo>
                        <a:lnTo>
                          <a:pt x="203581" y="270482"/>
                        </a:lnTo>
                        <a:lnTo>
                          <a:pt x="235310" y="271573"/>
                        </a:lnTo>
                        <a:cubicBezTo>
                          <a:pt x="245982" y="268464"/>
                          <a:pt x="255684" y="262023"/>
                          <a:pt x="262771" y="252729"/>
                        </a:cubicBezTo>
                        <a:cubicBezTo>
                          <a:pt x="276945" y="234142"/>
                          <a:pt x="277348" y="208487"/>
                          <a:pt x="263766" y="189464"/>
                        </a:cubicBezTo>
                        <a:cubicBezTo>
                          <a:pt x="250183" y="170441"/>
                          <a:pt x="225787" y="162493"/>
                          <a:pt x="203606" y="169864"/>
                        </a:cubicBezTo>
                        <a:cubicBezTo>
                          <a:pt x="181424" y="177235"/>
                          <a:pt x="166638" y="198204"/>
                          <a:pt x="167143" y="221573"/>
                        </a:cubicBezTo>
                        <a:cubicBezTo>
                          <a:pt x="-5235" y="315646"/>
                          <a:pt x="55748" y="223980"/>
                          <a:pt x="51" y="225184"/>
                        </a:cubicBezTo>
                        <a:cubicBezTo>
                          <a:pt x="-2038" y="128506"/>
                          <a:pt x="59134" y="41758"/>
                          <a:pt x="150900" y="11263"/>
                        </a:cubicBezTo>
                        <a:cubicBezTo>
                          <a:pt x="173842" y="3639"/>
                          <a:pt x="197356" y="-24"/>
                          <a:pt x="220600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34" name="二等辺三角形 933">
                    <a:extLst>
                      <a:ext uri="{FF2B5EF4-FFF2-40B4-BE49-F238E27FC236}">
                        <a16:creationId xmlns:a16="http://schemas.microsoft.com/office/drawing/2014/main" id="{FABE5AF8-6508-41AE-8BD2-9B073E17E908}"/>
                      </a:ext>
                    </a:extLst>
                  </p:cNvPr>
                  <p:cNvSpPr/>
                  <p:nvPr/>
                </p:nvSpPr>
                <p:spPr>
                  <a:xfrm rot="12782294">
                    <a:off x="4562071" y="3064669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5" name="二等辺三角形 934">
                    <a:extLst>
                      <a:ext uri="{FF2B5EF4-FFF2-40B4-BE49-F238E27FC236}">
                        <a16:creationId xmlns:a16="http://schemas.microsoft.com/office/drawing/2014/main" id="{170C932E-CC72-4585-97CF-E2B0D3CCE4E2}"/>
                      </a:ext>
                    </a:extLst>
                  </p:cNvPr>
                  <p:cNvSpPr/>
                  <p:nvPr/>
                </p:nvSpPr>
                <p:spPr>
                  <a:xfrm rot="15537102">
                    <a:off x="4636156" y="3159534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6" name="二等辺三角形 935">
                    <a:extLst>
                      <a:ext uri="{FF2B5EF4-FFF2-40B4-BE49-F238E27FC236}">
                        <a16:creationId xmlns:a16="http://schemas.microsoft.com/office/drawing/2014/main" id="{2C0960D0-F167-4EB8-A6D7-4EDFB974C169}"/>
                      </a:ext>
                    </a:extLst>
                  </p:cNvPr>
                  <p:cNvSpPr/>
                  <p:nvPr/>
                </p:nvSpPr>
                <p:spPr>
                  <a:xfrm rot="19478095">
                    <a:off x="4563269" y="3329175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7" name="二等辺三角形 936">
                    <a:extLst>
                      <a:ext uri="{FF2B5EF4-FFF2-40B4-BE49-F238E27FC236}">
                        <a16:creationId xmlns:a16="http://schemas.microsoft.com/office/drawing/2014/main" id="{3E55E9E1-1041-4A90-B238-D0280A8029EC}"/>
                      </a:ext>
                    </a:extLst>
                  </p:cNvPr>
                  <p:cNvSpPr/>
                  <p:nvPr/>
                </p:nvSpPr>
                <p:spPr>
                  <a:xfrm rot="17501834">
                    <a:off x="4627564" y="3260119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8" name="二等辺三角形 937">
                    <a:extLst>
                      <a:ext uri="{FF2B5EF4-FFF2-40B4-BE49-F238E27FC236}">
                        <a16:creationId xmlns:a16="http://schemas.microsoft.com/office/drawing/2014/main" id="{45BA1818-E568-4FE8-90A5-5DC168682A8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471584" y="3043238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9" name="二等辺三角形 938">
                    <a:extLst>
                      <a:ext uri="{FF2B5EF4-FFF2-40B4-BE49-F238E27FC236}">
                        <a16:creationId xmlns:a16="http://schemas.microsoft.com/office/drawing/2014/main" id="{B66422E5-59C4-427C-A7C4-426EC85F0183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364428" y="3090862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0" name="二等辺三角形 939">
                    <a:extLst>
                      <a:ext uri="{FF2B5EF4-FFF2-40B4-BE49-F238E27FC236}">
                        <a16:creationId xmlns:a16="http://schemas.microsoft.com/office/drawing/2014/main" id="{C5C25E13-13AD-41ED-A09F-AB123C3ED301}"/>
                      </a:ext>
                    </a:extLst>
                  </p:cNvPr>
                  <p:cNvSpPr/>
                  <p:nvPr/>
                </p:nvSpPr>
                <p:spPr>
                  <a:xfrm>
                    <a:off x="4483491" y="3357562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32" name="フリーフォーム: 図形 931">
                  <a:extLst>
                    <a:ext uri="{FF2B5EF4-FFF2-40B4-BE49-F238E27FC236}">
                      <a16:creationId xmlns:a16="http://schemas.microsoft.com/office/drawing/2014/main" id="{E47D8A9F-617C-424E-B894-CC02F7C0E4C0}"/>
                    </a:ext>
                  </a:extLst>
                </p:cNvPr>
                <p:cNvSpPr/>
                <p:nvPr/>
              </p:nvSpPr>
              <p:spPr>
                <a:xfrm>
                  <a:off x="2399585" y="4433177"/>
                  <a:ext cx="1112650" cy="992542"/>
                </a:xfrm>
                <a:custGeom>
                  <a:avLst/>
                  <a:gdLst>
                    <a:gd name="connsiteX0" fmla="*/ 554760 w 1112650"/>
                    <a:gd name="connsiteY0" fmla="*/ 0 h 992542"/>
                    <a:gd name="connsiteX1" fmla="*/ 671441 w 1112650"/>
                    <a:gd name="connsiteY1" fmla="*/ 27683 h 992542"/>
                    <a:gd name="connsiteX2" fmla="*/ 688451 w 1112650"/>
                    <a:gd name="connsiteY2" fmla="*/ 41789 h 992542"/>
                    <a:gd name="connsiteX3" fmla="*/ 696012 w 1112650"/>
                    <a:gd name="connsiteY3" fmla="*/ 39905 h 992542"/>
                    <a:gd name="connsiteX4" fmla="*/ 803236 w 1112650"/>
                    <a:gd name="connsiteY4" fmla="*/ 60681 h 992542"/>
                    <a:gd name="connsiteX5" fmla="*/ 876188 w 1112650"/>
                    <a:gd name="connsiteY5" fmla="*/ 105340 h 992542"/>
                    <a:gd name="connsiteX6" fmla="*/ 896603 w 1112650"/>
                    <a:gd name="connsiteY6" fmla="*/ 127467 h 992542"/>
                    <a:gd name="connsiteX7" fmla="*/ 900843 w 1112650"/>
                    <a:gd name="connsiteY7" fmla="*/ 128194 h 992542"/>
                    <a:gd name="connsiteX8" fmla="*/ 990642 w 1112650"/>
                    <a:gd name="connsiteY8" fmla="*/ 190362 h 992542"/>
                    <a:gd name="connsiteX9" fmla="*/ 1050940 w 1112650"/>
                    <a:gd name="connsiteY9" fmla="*/ 294019 h 992542"/>
                    <a:gd name="connsiteX10" fmla="*/ 1052644 w 1112650"/>
                    <a:gd name="connsiteY10" fmla="*/ 319226 h 992542"/>
                    <a:gd name="connsiteX11" fmla="*/ 1067157 w 1112650"/>
                    <a:gd name="connsiteY11" fmla="*/ 332799 h 992542"/>
                    <a:gd name="connsiteX12" fmla="*/ 1107996 w 1112650"/>
                    <a:gd name="connsiteY12" fmla="*/ 434094 h 992542"/>
                    <a:gd name="connsiteX13" fmla="*/ 1101385 w 1112650"/>
                    <a:gd name="connsiteY13" fmla="*/ 553831 h 992542"/>
                    <a:gd name="connsiteX14" fmla="*/ 1090152 w 1112650"/>
                    <a:gd name="connsiteY14" fmla="*/ 573702 h 992542"/>
                    <a:gd name="connsiteX15" fmla="*/ 1088738 w 1112650"/>
                    <a:gd name="connsiteY15" fmla="*/ 608331 h 992542"/>
                    <a:gd name="connsiteX16" fmla="*/ 1073152 w 1112650"/>
                    <a:gd name="connsiteY16" fmla="*/ 665403 h 992542"/>
                    <a:gd name="connsiteX17" fmla="*/ 1030629 w 1112650"/>
                    <a:gd name="connsiteY17" fmla="*/ 739619 h 992542"/>
                    <a:gd name="connsiteX18" fmla="*/ 1025248 w 1112650"/>
                    <a:gd name="connsiteY18" fmla="*/ 744881 h 992542"/>
                    <a:gd name="connsiteX19" fmla="*/ 1020432 w 1112650"/>
                    <a:gd name="connsiteY19" fmla="*/ 768518 h 992542"/>
                    <a:gd name="connsiteX20" fmla="*/ 955507 w 1112650"/>
                    <a:gd name="connsiteY20" fmla="*/ 856343 h 992542"/>
                    <a:gd name="connsiteX21" fmla="*/ 860904 w 1112650"/>
                    <a:gd name="connsiteY21" fmla="*/ 910925 h 992542"/>
                    <a:gd name="connsiteX22" fmla="*/ 836990 w 1112650"/>
                    <a:gd name="connsiteY22" fmla="*/ 913028 h 992542"/>
                    <a:gd name="connsiteX23" fmla="*/ 822738 w 1112650"/>
                    <a:gd name="connsiteY23" fmla="*/ 923821 h 992542"/>
                    <a:gd name="connsiteX24" fmla="*/ 735924 w 1112650"/>
                    <a:gd name="connsiteY24" fmla="*/ 960291 h 992542"/>
                    <a:gd name="connsiteX25" fmla="*/ 671667 w 1112650"/>
                    <a:gd name="connsiteY25" fmla="*/ 971431 h 992542"/>
                    <a:gd name="connsiteX26" fmla="*/ 628811 w 1112650"/>
                    <a:gd name="connsiteY26" fmla="*/ 970087 h 992542"/>
                    <a:gd name="connsiteX27" fmla="*/ 628169 w 1112650"/>
                    <a:gd name="connsiteY27" fmla="*/ 970997 h 992542"/>
                    <a:gd name="connsiteX28" fmla="*/ 474550 w 1112650"/>
                    <a:gd name="connsiteY28" fmla="*/ 985153 h 992542"/>
                    <a:gd name="connsiteX29" fmla="*/ 415094 w 1112650"/>
                    <a:gd name="connsiteY29" fmla="*/ 966112 h 992542"/>
                    <a:gd name="connsiteX30" fmla="*/ 382058 w 1112650"/>
                    <a:gd name="connsiteY30" fmla="*/ 946983 h 992542"/>
                    <a:gd name="connsiteX31" fmla="*/ 371625 w 1112650"/>
                    <a:gd name="connsiteY31" fmla="*/ 952139 h 992542"/>
                    <a:gd name="connsiteX32" fmla="*/ 263762 w 1112650"/>
                    <a:gd name="connsiteY32" fmla="*/ 906066 h 992542"/>
                    <a:gd name="connsiteX33" fmla="*/ 236759 w 1112650"/>
                    <a:gd name="connsiteY33" fmla="*/ 868965 h 992542"/>
                    <a:gd name="connsiteX34" fmla="*/ 235796 w 1112650"/>
                    <a:gd name="connsiteY34" fmla="*/ 866296 h 992542"/>
                    <a:gd name="connsiteX35" fmla="*/ 211376 w 1112650"/>
                    <a:gd name="connsiteY35" fmla="*/ 846535 h 992542"/>
                    <a:gd name="connsiteX36" fmla="*/ 186020 w 1112650"/>
                    <a:gd name="connsiteY36" fmla="*/ 709400 h 992542"/>
                    <a:gd name="connsiteX37" fmla="*/ 206660 w 1112650"/>
                    <a:gd name="connsiteY37" fmla="*/ 699199 h 992542"/>
                    <a:gd name="connsiteX38" fmla="*/ 199350 w 1112650"/>
                    <a:gd name="connsiteY38" fmla="*/ 690260 h 992542"/>
                    <a:gd name="connsiteX39" fmla="*/ 341192 w 1112650"/>
                    <a:gd name="connsiteY39" fmla="*/ 574916 h 992542"/>
                    <a:gd name="connsiteX40" fmla="*/ 501513 w 1112650"/>
                    <a:gd name="connsiteY40" fmla="*/ 579192 h 992542"/>
                    <a:gd name="connsiteX41" fmla="*/ 513633 w 1112650"/>
                    <a:gd name="connsiteY41" fmla="*/ 594016 h 992542"/>
                    <a:gd name="connsiteX42" fmla="*/ 533473 w 1112650"/>
                    <a:gd name="connsiteY42" fmla="*/ 588389 h 992542"/>
                    <a:gd name="connsiteX43" fmla="*/ 592558 w 1112650"/>
                    <a:gd name="connsiteY43" fmla="*/ 585402 h 992542"/>
                    <a:gd name="connsiteX44" fmla="*/ 626294 w 1112650"/>
                    <a:gd name="connsiteY44" fmla="*/ 590568 h 992542"/>
                    <a:gd name="connsiteX45" fmla="*/ 638045 w 1112650"/>
                    <a:gd name="connsiteY45" fmla="*/ 569803 h 992542"/>
                    <a:gd name="connsiteX46" fmla="*/ 674475 w 1112650"/>
                    <a:gd name="connsiteY46" fmla="*/ 529971 h 992542"/>
                    <a:gd name="connsiteX47" fmla="*/ 669602 w 1112650"/>
                    <a:gd name="connsiteY47" fmla="*/ 525935 h 992542"/>
                    <a:gd name="connsiteX48" fmla="*/ 659236 w 1112650"/>
                    <a:gd name="connsiteY48" fmla="*/ 495758 h 992542"/>
                    <a:gd name="connsiteX49" fmla="*/ 672604 w 1112650"/>
                    <a:gd name="connsiteY49" fmla="*/ 466788 h 992542"/>
                    <a:gd name="connsiteX50" fmla="*/ 675655 w 1112650"/>
                    <a:gd name="connsiteY50" fmla="*/ 464744 h 992542"/>
                    <a:gd name="connsiteX51" fmla="*/ 673382 w 1112650"/>
                    <a:gd name="connsiteY51" fmla="*/ 460737 h 992542"/>
                    <a:gd name="connsiteX52" fmla="*/ 662642 w 1112650"/>
                    <a:gd name="connsiteY52" fmla="*/ 456477 h 992542"/>
                    <a:gd name="connsiteX53" fmla="*/ 631503 w 1112650"/>
                    <a:gd name="connsiteY53" fmla="*/ 430684 h 992542"/>
                    <a:gd name="connsiteX54" fmla="*/ 624987 w 1112650"/>
                    <a:gd name="connsiteY54" fmla="*/ 411716 h 992542"/>
                    <a:gd name="connsiteX55" fmla="*/ 589608 w 1112650"/>
                    <a:gd name="connsiteY55" fmla="*/ 413505 h 992542"/>
                    <a:gd name="connsiteX56" fmla="*/ 531129 w 1112650"/>
                    <a:gd name="connsiteY56" fmla="*/ 404551 h 992542"/>
                    <a:gd name="connsiteX57" fmla="*/ 525975 w 1112650"/>
                    <a:gd name="connsiteY57" fmla="*/ 402506 h 992542"/>
                    <a:gd name="connsiteX58" fmla="*/ 524035 w 1112650"/>
                    <a:gd name="connsiteY58" fmla="*/ 406709 h 992542"/>
                    <a:gd name="connsiteX59" fmla="*/ 490446 w 1112650"/>
                    <a:gd name="connsiteY59" fmla="*/ 429217 h 992542"/>
                    <a:gd name="connsiteX60" fmla="*/ 443393 w 1112650"/>
                    <a:gd name="connsiteY60" fmla="*/ 442559 h 992542"/>
                    <a:gd name="connsiteX61" fmla="*/ 443220 w 1112650"/>
                    <a:gd name="connsiteY61" fmla="*/ 442866 h 992542"/>
                    <a:gd name="connsiteX62" fmla="*/ 450269 w 1112650"/>
                    <a:gd name="connsiteY62" fmla="*/ 451487 h 992542"/>
                    <a:gd name="connsiteX63" fmla="*/ 308426 w 1112650"/>
                    <a:gd name="connsiteY63" fmla="*/ 566831 h 992542"/>
                    <a:gd name="connsiteX64" fmla="*/ 244169 w 1112650"/>
                    <a:gd name="connsiteY64" fmla="*/ 577972 h 992542"/>
                    <a:gd name="connsiteX65" fmla="*/ 235573 w 1112650"/>
                    <a:gd name="connsiteY65" fmla="*/ 577702 h 992542"/>
                    <a:gd name="connsiteX66" fmla="*/ 221046 w 1112650"/>
                    <a:gd name="connsiteY66" fmla="*/ 593237 h 992542"/>
                    <a:gd name="connsiteX67" fmla="*/ 130535 w 1112650"/>
                    <a:gd name="connsiteY67" fmla="*/ 613519 h 992542"/>
                    <a:gd name="connsiteX68" fmla="*/ 62290 w 1112650"/>
                    <a:gd name="connsiteY68" fmla="*/ 550699 h 992542"/>
                    <a:gd name="connsiteX69" fmla="*/ 59116 w 1112650"/>
                    <a:gd name="connsiteY69" fmla="*/ 537034 h 992542"/>
                    <a:gd name="connsiteX70" fmla="*/ 44134 w 1112650"/>
                    <a:gd name="connsiteY70" fmla="*/ 538838 h 992542"/>
                    <a:gd name="connsiteX71" fmla="*/ 9788 w 1112650"/>
                    <a:gd name="connsiteY71" fmla="*/ 373090 h 992542"/>
                    <a:gd name="connsiteX72" fmla="*/ 58984 w 1112650"/>
                    <a:gd name="connsiteY72" fmla="*/ 275580 h 992542"/>
                    <a:gd name="connsiteX73" fmla="*/ 64385 w 1112650"/>
                    <a:gd name="connsiteY73" fmla="*/ 271318 h 992542"/>
                    <a:gd name="connsiteX74" fmla="*/ 69371 w 1112650"/>
                    <a:gd name="connsiteY74" fmla="*/ 257936 h 992542"/>
                    <a:gd name="connsiteX75" fmla="*/ 119965 w 1112650"/>
                    <a:gd name="connsiteY75" fmla="*/ 188968 h 992542"/>
                    <a:gd name="connsiteX76" fmla="*/ 165811 w 1112650"/>
                    <a:gd name="connsiteY76" fmla="*/ 151576 h 992542"/>
                    <a:gd name="connsiteX77" fmla="*/ 206543 w 1112650"/>
                    <a:gd name="connsiteY77" fmla="*/ 131478 h 992542"/>
                    <a:gd name="connsiteX78" fmla="*/ 207727 w 1112650"/>
                    <a:gd name="connsiteY78" fmla="*/ 121632 h 992542"/>
                    <a:gd name="connsiteX79" fmla="*/ 330282 w 1112650"/>
                    <a:gd name="connsiteY79" fmla="*/ 40691 h 992542"/>
                    <a:gd name="connsiteX80" fmla="*/ 388682 w 1112650"/>
                    <a:gd name="connsiteY80" fmla="*/ 31232 h 992542"/>
                    <a:gd name="connsiteX81" fmla="*/ 430504 w 1112650"/>
                    <a:gd name="connsiteY81" fmla="*/ 33964 h 992542"/>
                    <a:gd name="connsiteX82" fmla="*/ 438078 w 1112650"/>
                    <a:gd name="connsiteY82" fmla="*/ 27684 h 992542"/>
                    <a:gd name="connsiteX83" fmla="*/ 554760 w 1112650"/>
                    <a:gd name="connsiteY83" fmla="*/ 0 h 9925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</a:cxnLst>
                  <a:rect l="l" t="t" r="r" b="b"/>
                  <a:pathLst>
                    <a:path w="1112650" h="992542">
                      <a:moveTo>
                        <a:pt x="554760" y="0"/>
                      </a:moveTo>
                      <a:cubicBezTo>
                        <a:pt x="601734" y="0"/>
                        <a:pt x="643707" y="10776"/>
                        <a:pt x="671441" y="27683"/>
                      </a:cubicBezTo>
                      <a:lnTo>
                        <a:pt x="688451" y="41789"/>
                      </a:lnTo>
                      <a:lnTo>
                        <a:pt x="696012" y="39905"/>
                      </a:lnTo>
                      <a:cubicBezTo>
                        <a:pt x="726570" y="37784"/>
                        <a:pt x="764726" y="44542"/>
                        <a:pt x="803236" y="60681"/>
                      </a:cubicBezTo>
                      <a:cubicBezTo>
                        <a:pt x="832119" y="72784"/>
                        <a:pt x="857100" y="88447"/>
                        <a:pt x="876188" y="105340"/>
                      </a:cubicBezTo>
                      <a:lnTo>
                        <a:pt x="896603" y="127467"/>
                      </a:lnTo>
                      <a:lnTo>
                        <a:pt x="900843" y="128194"/>
                      </a:lnTo>
                      <a:cubicBezTo>
                        <a:pt x="929671" y="138549"/>
                        <a:pt x="961882" y="160091"/>
                        <a:pt x="990642" y="190362"/>
                      </a:cubicBezTo>
                      <a:cubicBezTo>
                        <a:pt x="1022998" y="224418"/>
                        <a:pt x="1044094" y="262269"/>
                        <a:pt x="1050940" y="294019"/>
                      </a:cubicBezTo>
                      <a:lnTo>
                        <a:pt x="1052644" y="319226"/>
                      </a:lnTo>
                      <a:lnTo>
                        <a:pt x="1067157" y="332799"/>
                      </a:lnTo>
                      <a:cubicBezTo>
                        <a:pt x="1085546" y="357296"/>
                        <a:pt x="1100612" y="392997"/>
                        <a:pt x="1107996" y="434094"/>
                      </a:cubicBezTo>
                      <a:cubicBezTo>
                        <a:pt x="1116304" y="480329"/>
                        <a:pt x="1113121" y="523545"/>
                        <a:pt x="1101385" y="553831"/>
                      </a:cubicBezTo>
                      <a:lnTo>
                        <a:pt x="1090152" y="573702"/>
                      </a:lnTo>
                      <a:lnTo>
                        <a:pt x="1088738" y="608331"/>
                      </a:lnTo>
                      <a:cubicBezTo>
                        <a:pt x="1085825" y="626596"/>
                        <a:pt x="1080659" y="645921"/>
                        <a:pt x="1073152" y="665403"/>
                      </a:cubicBezTo>
                      <a:cubicBezTo>
                        <a:pt x="1061891" y="694624"/>
                        <a:pt x="1046960" y="720049"/>
                        <a:pt x="1030629" y="739619"/>
                      </a:cubicBezTo>
                      <a:lnTo>
                        <a:pt x="1025248" y="744881"/>
                      </a:lnTo>
                      <a:lnTo>
                        <a:pt x="1020432" y="768518"/>
                      </a:lnTo>
                      <a:cubicBezTo>
                        <a:pt x="1009186" y="797011"/>
                        <a:pt x="986656" y="828536"/>
                        <a:pt x="955507" y="856343"/>
                      </a:cubicBezTo>
                      <a:cubicBezTo>
                        <a:pt x="924356" y="884150"/>
                        <a:pt x="890486" y="902972"/>
                        <a:pt x="860904" y="910925"/>
                      </a:cubicBezTo>
                      <a:lnTo>
                        <a:pt x="836990" y="913028"/>
                      </a:lnTo>
                      <a:lnTo>
                        <a:pt x="822738" y="923821"/>
                      </a:lnTo>
                      <a:cubicBezTo>
                        <a:pt x="799099" y="938494"/>
                        <a:pt x="769305" y="951346"/>
                        <a:pt x="735924" y="960291"/>
                      </a:cubicBezTo>
                      <a:cubicBezTo>
                        <a:pt x="713670" y="966253"/>
                        <a:pt x="691928" y="969915"/>
                        <a:pt x="671667" y="971431"/>
                      </a:cubicBezTo>
                      <a:lnTo>
                        <a:pt x="628811" y="970087"/>
                      </a:lnTo>
                      <a:lnTo>
                        <a:pt x="628169" y="970997"/>
                      </a:lnTo>
                      <a:cubicBezTo>
                        <a:pt x="598686" y="992530"/>
                        <a:pt x="539172" y="999199"/>
                        <a:pt x="474550" y="985153"/>
                      </a:cubicBezTo>
                      <a:cubicBezTo>
                        <a:pt x="453010" y="980472"/>
                        <a:pt x="432941" y="973931"/>
                        <a:pt x="415094" y="966112"/>
                      </a:cubicBezTo>
                      <a:lnTo>
                        <a:pt x="382058" y="946983"/>
                      </a:lnTo>
                      <a:lnTo>
                        <a:pt x="371625" y="952139"/>
                      </a:lnTo>
                      <a:cubicBezTo>
                        <a:pt x="339609" y="958083"/>
                        <a:pt x="297109" y="941164"/>
                        <a:pt x="263762" y="906066"/>
                      </a:cubicBezTo>
                      <a:cubicBezTo>
                        <a:pt x="252647" y="894366"/>
                        <a:pt x="243600" y="881754"/>
                        <a:pt x="236759" y="868965"/>
                      </a:cubicBezTo>
                      <a:lnTo>
                        <a:pt x="235796" y="866296"/>
                      </a:lnTo>
                      <a:lnTo>
                        <a:pt x="211376" y="846535"/>
                      </a:lnTo>
                      <a:cubicBezTo>
                        <a:pt x="166914" y="799737"/>
                        <a:pt x="155560" y="738341"/>
                        <a:pt x="186020" y="709400"/>
                      </a:cubicBezTo>
                      <a:lnTo>
                        <a:pt x="206660" y="699199"/>
                      </a:lnTo>
                      <a:lnTo>
                        <a:pt x="199350" y="690260"/>
                      </a:lnTo>
                      <a:cubicBezTo>
                        <a:pt x="188672" y="650409"/>
                        <a:pt x="252177" y="598767"/>
                        <a:pt x="341192" y="574916"/>
                      </a:cubicBezTo>
                      <a:cubicBezTo>
                        <a:pt x="407955" y="557027"/>
                        <a:pt x="470106" y="559850"/>
                        <a:pt x="501513" y="579192"/>
                      </a:cubicBezTo>
                      <a:lnTo>
                        <a:pt x="513633" y="594016"/>
                      </a:lnTo>
                      <a:lnTo>
                        <a:pt x="533473" y="588389"/>
                      </a:lnTo>
                      <a:cubicBezTo>
                        <a:pt x="551736" y="585462"/>
                        <a:pt x="571707" y="584344"/>
                        <a:pt x="592558" y="585402"/>
                      </a:cubicBezTo>
                      <a:lnTo>
                        <a:pt x="626294" y="590568"/>
                      </a:lnTo>
                      <a:lnTo>
                        <a:pt x="638045" y="569803"/>
                      </a:lnTo>
                      <a:lnTo>
                        <a:pt x="674475" y="529971"/>
                      </a:lnTo>
                      <a:lnTo>
                        <a:pt x="669602" y="525935"/>
                      </a:lnTo>
                      <a:cubicBezTo>
                        <a:pt x="662422" y="516458"/>
                        <a:pt x="658703" y="506249"/>
                        <a:pt x="659236" y="495758"/>
                      </a:cubicBezTo>
                      <a:cubicBezTo>
                        <a:pt x="659768" y="485269"/>
                        <a:pt x="664502" y="475489"/>
                        <a:pt x="672604" y="466788"/>
                      </a:cubicBezTo>
                      <a:lnTo>
                        <a:pt x="675655" y="464744"/>
                      </a:lnTo>
                      <a:lnTo>
                        <a:pt x="673382" y="460737"/>
                      </a:lnTo>
                      <a:lnTo>
                        <a:pt x="662642" y="456477"/>
                      </a:lnTo>
                      <a:cubicBezTo>
                        <a:pt x="649327" y="448908"/>
                        <a:pt x="638684" y="440161"/>
                        <a:pt x="631503" y="430684"/>
                      </a:cubicBezTo>
                      <a:lnTo>
                        <a:pt x="624987" y="411716"/>
                      </a:lnTo>
                      <a:lnTo>
                        <a:pt x="589608" y="413505"/>
                      </a:lnTo>
                      <a:cubicBezTo>
                        <a:pt x="568758" y="412446"/>
                        <a:pt x="549002" y="409312"/>
                        <a:pt x="531129" y="404551"/>
                      </a:cubicBezTo>
                      <a:lnTo>
                        <a:pt x="525975" y="402506"/>
                      </a:lnTo>
                      <a:lnTo>
                        <a:pt x="524035" y="406709"/>
                      </a:lnTo>
                      <a:cubicBezTo>
                        <a:pt x="515932" y="415411"/>
                        <a:pt x="504459" y="423035"/>
                        <a:pt x="490446" y="429217"/>
                      </a:cubicBezTo>
                      <a:lnTo>
                        <a:pt x="443393" y="442559"/>
                      </a:lnTo>
                      <a:lnTo>
                        <a:pt x="443220" y="442866"/>
                      </a:lnTo>
                      <a:lnTo>
                        <a:pt x="450269" y="451487"/>
                      </a:lnTo>
                      <a:cubicBezTo>
                        <a:pt x="460946" y="491338"/>
                        <a:pt x="397441" y="542980"/>
                        <a:pt x="308426" y="566831"/>
                      </a:cubicBezTo>
                      <a:cubicBezTo>
                        <a:pt x="286172" y="572795"/>
                        <a:pt x="264431" y="576456"/>
                        <a:pt x="244169" y="577972"/>
                      </a:cubicBezTo>
                      <a:lnTo>
                        <a:pt x="235573" y="577702"/>
                      </a:lnTo>
                      <a:lnTo>
                        <a:pt x="221046" y="593237"/>
                      </a:lnTo>
                      <a:cubicBezTo>
                        <a:pt x="193853" y="613466"/>
                        <a:pt x="161534" y="621826"/>
                        <a:pt x="130535" y="613519"/>
                      </a:cubicBezTo>
                      <a:cubicBezTo>
                        <a:pt x="99536" y="605213"/>
                        <a:pt x="75726" y="581814"/>
                        <a:pt x="62290" y="550699"/>
                      </a:cubicBezTo>
                      <a:lnTo>
                        <a:pt x="59116" y="537034"/>
                      </a:lnTo>
                      <a:lnTo>
                        <a:pt x="44134" y="538838"/>
                      </a:lnTo>
                      <a:cubicBezTo>
                        <a:pt x="3551" y="527963"/>
                        <a:pt x="-11826" y="453757"/>
                        <a:pt x="9788" y="373090"/>
                      </a:cubicBezTo>
                      <a:cubicBezTo>
                        <a:pt x="20595" y="332758"/>
                        <a:pt x="38605" y="298448"/>
                        <a:pt x="58984" y="275580"/>
                      </a:cubicBezTo>
                      <a:lnTo>
                        <a:pt x="64385" y="271318"/>
                      </a:lnTo>
                      <a:lnTo>
                        <a:pt x="69371" y="257936"/>
                      </a:lnTo>
                      <a:cubicBezTo>
                        <a:pt x="80635" y="235071"/>
                        <a:pt x="97820" y="211112"/>
                        <a:pt x="119965" y="188968"/>
                      </a:cubicBezTo>
                      <a:cubicBezTo>
                        <a:pt x="134728" y="174205"/>
                        <a:pt x="150297" y="161646"/>
                        <a:pt x="165811" y="151576"/>
                      </a:cubicBezTo>
                      <a:lnTo>
                        <a:pt x="206543" y="131478"/>
                      </a:lnTo>
                      <a:lnTo>
                        <a:pt x="207727" y="121632"/>
                      </a:lnTo>
                      <a:cubicBezTo>
                        <a:pt x="222834" y="89316"/>
                        <a:pt x="269783" y="56902"/>
                        <a:pt x="330282" y="40691"/>
                      </a:cubicBezTo>
                      <a:cubicBezTo>
                        <a:pt x="350448" y="35289"/>
                        <a:pt x="370211" y="32196"/>
                        <a:pt x="388682" y="31232"/>
                      </a:cubicBezTo>
                      <a:lnTo>
                        <a:pt x="430504" y="33964"/>
                      </a:lnTo>
                      <a:lnTo>
                        <a:pt x="438078" y="27684"/>
                      </a:lnTo>
                      <a:cubicBezTo>
                        <a:pt x="465813" y="10777"/>
                        <a:pt x="507784" y="0"/>
                        <a:pt x="554760" y="0"/>
                      </a:cubicBezTo>
                      <a:close/>
                    </a:path>
                  </a:pathLst>
                </a:custGeom>
                <a:solidFill>
                  <a:srgbClr val="FF9933">
                    <a:alpha val="8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31" name="グループ化 830">
                <a:extLst>
                  <a:ext uri="{FF2B5EF4-FFF2-40B4-BE49-F238E27FC236}">
                    <a16:creationId xmlns:a16="http://schemas.microsoft.com/office/drawing/2014/main" id="{CC323A76-D8AD-45E3-9302-BFB10FF3FB0C}"/>
                  </a:ext>
                </a:extLst>
              </p:cNvPr>
              <p:cNvGrpSpPr/>
              <p:nvPr/>
            </p:nvGrpSpPr>
            <p:grpSpPr>
              <a:xfrm rot="8624420">
                <a:off x="4675458" y="3985033"/>
                <a:ext cx="440902" cy="393308"/>
                <a:chOff x="2399585" y="4433177"/>
                <a:chExt cx="1112650" cy="992542"/>
              </a:xfrm>
            </p:grpSpPr>
            <p:grpSp>
              <p:nvGrpSpPr>
                <p:cNvPr id="921" name="グループ化 920">
                  <a:extLst>
                    <a:ext uri="{FF2B5EF4-FFF2-40B4-BE49-F238E27FC236}">
                      <a16:creationId xmlns:a16="http://schemas.microsoft.com/office/drawing/2014/main" id="{D7D29DCA-EAB2-48CA-BC78-110BFB426518}"/>
                    </a:ext>
                  </a:extLst>
                </p:cNvPr>
                <p:cNvGrpSpPr/>
                <p:nvPr/>
              </p:nvGrpSpPr>
              <p:grpSpPr>
                <a:xfrm>
                  <a:off x="2431779" y="4474436"/>
                  <a:ext cx="1049610" cy="915310"/>
                  <a:chOff x="4286227" y="3028239"/>
                  <a:chExt cx="440813" cy="440845"/>
                </a:xfrm>
              </p:grpSpPr>
              <p:sp>
                <p:nvSpPr>
                  <p:cNvPr id="923" name="フリーフォーム: 図形 922">
                    <a:extLst>
                      <a:ext uri="{FF2B5EF4-FFF2-40B4-BE49-F238E27FC236}">
                        <a16:creationId xmlns:a16="http://schemas.microsoft.com/office/drawing/2014/main" id="{E8440BF6-E9BE-4D70-9F99-933D1AE43051}"/>
                      </a:ext>
                    </a:extLst>
                  </p:cNvPr>
                  <p:cNvSpPr/>
                  <p:nvPr/>
                </p:nvSpPr>
                <p:spPr>
                  <a:xfrm>
                    <a:off x="4286227" y="3028239"/>
                    <a:ext cx="440813" cy="440845"/>
                  </a:xfrm>
                  <a:custGeom>
                    <a:avLst/>
                    <a:gdLst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40813" h="440845">
                        <a:moveTo>
                          <a:pt x="220600" y="0"/>
                        </a:moveTo>
                        <a:cubicBezTo>
                          <a:pt x="290333" y="73"/>
                          <a:pt x="357640" y="33325"/>
                          <a:pt x="399783" y="92349"/>
                        </a:cubicBezTo>
                        <a:cubicBezTo>
                          <a:pt x="455974" y="171048"/>
                          <a:pt x="454305" y="277183"/>
                          <a:pt x="395667" y="354076"/>
                        </a:cubicBezTo>
                        <a:cubicBezTo>
                          <a:pt x="337029" y="430969"/>
                          <a:pt x="235119" y="460661"/>
                          <a:pt x="144357" y="427295"/>
                        </a:cubicBezTo>
                        <a:lnTo>
                          <a:pt x="144784" y="426136"/>
                        </a:lnTo>
                        <a:lnTo>
                          <a:pt x="127001" y="422599"/>
                        </a:lnTo>
                        <a:cubicBezTo>
                          <a:pt x="95762" y="409586"/>
                          <a:pt x="73842" y="379120"/>
                          <a:pt x="73842" y="343611"/>
                        </a:cubicBezTo>
                        <a:cubicBezTo>
                          <a:pt x="73842" y="296266"/>
                          <a:pt x="112810" y="257886"/>
                          <a:pt x="160879" y="257886"/>
                        </a:cubicBezTo>
                        <a:cubicBezTo>
                          <a:pt x="172897" y="257886"/>
                          <a:pt x="184345" y="260285"/>
                          <a:pt x="194758" y="264623"/>
                        </a:cubicBezTo>
                        <a:lnTo>
                          <a:pt x="203581" y="270482"/>
                        </a:lnTo>
                        <a:lnTo>
                          <a:pt x="235310" y="271573"/>
                        </a:lnTo>
                        <a:cubicBezTo>
                          <a:pt x="245982" y="268464"/>
                          <a:pt x="255684" y="262023"/>
                          <a:pt x="262771" y="252729"/>
                        </a:cubicBezTo>
                        <a:cubicBezTo>
                          <a:pt x="276945" y="234142"/>
                          <a:pt x="277348" y="208487"/>
                          <a:pt x="263766" y="189464"/>
                        </a:cubicBezTo>
                        <a:cubicBezTo>
                          <a:pt x="250183" y="170441"/>
                          <a:pt x="225787" y="162493"/>
                          <a:pt x="203606" y="169864"/>
                        </a:cubicBezTo>
                        <a:cubicBezTo>
                          <a:pt x="181424" y="177235"/>
                          <a:pt x="166638" y="198204"/>
                          <a:pt x="167143" y="221573"/>
                        </a:cubicBezTo>
                        <a:cubicBezTo>
                          <a:pt x="-5235" y="315646"/>
                          <a:pt x="55748" y="223980"/>
                          <a:pt x="51" y="225184"/>
                        </a:cubicBezTo>
                        <a:cubicBezTo>
                          <a:pt x="-2038" y="128506"/>
                          <a:pt x="59134" y="41758"/>
                          <a:pt x="150900" y="11263"/>
                        </a:cubicBezTo>
                        <a:cubicBezTo>
                          <a:pt x="173842" y="3639"/>
                          <a:pt x="197356" y="-24"/>
                          <a:pt x="220600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24" name="二等辺三角形 923">
                    <a:extLst>
                      <a:ext uri="{FF2B5EF4-FFF2-40B4-BE49-F238E27FC236}">
                        <a16:creationId xmlns:a16="http://schemas.microsoft.com/office/drawing/2014/main" id="{C0E68F3B-9085-4DA7-B868-EEB77460271D}"/>
                      </a:ext>
                    </a:extLst>
                  </p:cNvPr>
                  <p:cNvSpPr/>
                  <p:nvPr/>
                </p:nvSpPr>
                <p:spPr>
                  <a:xfrm rot="12782294">
                    <a:off x="4562071" y="3064669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5" name="二等辺三角形 924">
                    <a:extLst>
                      <a:ext uri="{FF2B5EF4-FFF2-40B4-BE49-F238E27FC236}">
                        <a16:creationId xmlns:a16="http://schemas.microsoft.com/office/drawing/2014/main" id="{B2B756DB-E4FA-429B-B5D9-566C63CD13BE}"/>
                      </a:ext>
                    </a:extLst>
                  </p:cNvPr>
                  <p:cNvSpPr/>
                  <p:nvPr/>
                </p:nvSpPr>
                <p:spPr>
                  <a:xfrm rot="15537102">
                    <a:off x="4636156" y="3159534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6" name="二等辺三角形 925">
                    <a:extLst>
                      <a:ext uri="{FF2B5EF4-FFF2-40B4-BE49-F238E27FC236}">
                        <a16:creationId xmlns:a16="http://schemas.microsoft.com/office/drawing/2014/main" id="{8E6E66C3-655B-48D3-A627-8012622E32BF}"/>
                      </a:ext>
                    </a:extLst>
                  </p:cNvPr>
                  <p:cNvSpPr/>
                  <p:nvPr/>
                </p:nvSpPr>
                <p:spPr>
                  <a:xfrm rot="19478095">
                    <a:off x="4563269" y="3329175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7" name="二等辺三角形 926">
                    <a:extLst>
                      <a:ext uri="{FF2B5EF4-FFF2-40B4-BE49-F238E27FC236}">
                        <a16:creationId xmlns:a16="http://schemas.microsoft.com/office/drawing/2014/main" id="{6D999576-A3B9-4487-B72D-067B413EBA52}"/>
                      </a:ext>
                    </a:extLst>
                  </p:cNvPr>
                  <p:cNvSpPr/>
                  <p:nvPr/>
                </p:nvSpPr>
                <p:spPr>
                  <a:xfrm rot="17501834">
                    <a:off x="4627564" y="3260119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8" name="二等辺三角形 927">
                    <a:extLst>
                      <a:ext uri="{FF2B5EF4-FFF2-40B4-BE49-F238E27FC236}">
                        <a16:creationId xmlns:a16="http://schemas.microsoft.com/office/drawing/2014/main" id="{81289AB0-790E-4C07-9220-E9CEDE9F136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471584" y="3043238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9" name="二等辺三角形 928">
                    <a:extLst>
                      <a:ext uri="{FF2B5EF4-FFF2-40B4-BE49-F238E27FC236}">
                        <a16:creationId xmlns:a16="http://schemas.microsoft.com/office/drawing/2014/main" id="{3D2BCDBA-2B7D-4965-B027-7CA7A58D2026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364428" y="3090862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0" name="二等辺三角形 929">
                    <a:extLst>
                      <a:ext uri="{FF2B5EF4-FFF2-40B4-BE49-F238E27FC236}">
                        <a16:creationId xmlns:a16="http://schemas.microsoft.com/office/drawing/2014/main" id="{56FCBC0B-329F-48C2-8AEA-E39F744CFEA7}"/>
                      </a:ext>
                    </a:extLst>
                  </p:cNvPr>
                  <p:cNvSpPr/>
                  <p:nvPr/>
                </p:nvSpPr>
                <p:spPr>
                  <a:xfrm>
                    <a:off x="4483491" y="3357562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22" name="フリーフォーム: 図形 921">
                  <a:extLst>
                    <a:ext uri="{FF2B5EF4-FFF2-40B4-BE49-F238E27FC236}">
                      <a16:creationId xmlns:a16="http://schemas.microsoft.com/office/drawing/2014/main" id="{AE108728-463E-4EA3-9312-A88F1E599C60}"/>
                    </a:ext>
                  </a:extLst>
                </p:cNvPr>
                <p:cNvSpPr/>
                <p:nvPr/>
              </p:nvSpPr>
              <p:spPr>
                <a:xfrm>
                  <a:off x="2399585" y="4433177"/>
                  <a:ext cx="1112650" cy="992542"/>
                </a:xfrm>
                <a:custGeom>
                  <a:avLst/>
                  <a:gdLst>
                    <a:gd name="connsiteX0" fmla="*/ 554760 w 1112650"/>
                    <a:gd name="connsiteY0" fmla="*/ 0 h 992542"/>
                    <a:gd name="connsiteX1" fmla="*/ 671441 w 1112650"/>
                    <a:gd name="connsiteY1" fmla="*/ 27683 h 992542"/>
                    <a:gd name="connsiteX2" fmla="*/ 688451 w 1112650"/>
                    <a:gd name="connsiteY2" fmla="*/ 41789 h 992542"/>
                    <a:gd name="connsiteX3" fmla="*/ 696012 w 1112650"/>
                    <a:gd name="connsiteY3" fmla="*/ 39905 h 992542"/>
                    <a:gd name="connsiteX4" fmla="*/ 803236 w 1112650"/>
                    <a:gd name="connsiteY4" fmla="*/ 60681 h 992542"/>
                    <a:gd name="connsiteX5" fmla="*/ 876188 w 1112650"/>
                    <a:gd name="connsiteY5" fmla="*/ 105340 h 992542"/>
                    <a:gd name="connsiteX6" fmla="*/ 896603 w 1112650"/>
                    <a:gd name="connsiteY6" fmla="*/ 127467 h 992542"/>
                    <a:gd name="connsiteX7" fmla="*/ 900843 w 1112650"/>
                    <a:gd name="connsiteY7" fmla="*/ 128194 h 992542"/>
                    <a:gd name="connsiteX8" fmla="*/ 990642 w 1112650"/>
                    <a:gd name="connsiteY8" fmla="*/ 190362 h 992542"/>
                    <a:gd name="connsiteX9" fmla="*/ 1050940 w 1112650"/>
                    <a:gd name="connsiteY9" fmla="*/ 294019 h 992542"/>
                    <a:gd name="connsiteX10" fmla="*/ 1052644 w 1112650"/>
                    <a:gd name="connsiteY10" fmla="*/ 319226 h 992542"/>
                    <a:gd name="connsiteX11" fmla="*/ 1067157 w 1112650"/>
                    <a:gd name="connsiteY11" fmla="*/ 332799 h 992542"/>
                    <a:gd name="connsiteX12" fmla="*/ 1107996 w 1112650"/>
                    <a:gd name="connsiteY12" fmla="*/ 434094 h 992542"/>
                    <a:gd name="connsiteX13" fmla="*/ 1101385 w 1112650"/>
                    <a:gd name="connsiteY13" fmla="*/ 553831 h 992542"/>
                    <a:gd name="connsiteX14" fmla="*/ 1090152 w 1112650"/>
                    <a:gd name="connsiteY14" fmla="*/ 573702 h 992542"/>
                    <a:gd name="connsiteX15" fmla="*/ 1088738 w 1112650"/>
                    <a:gd name="connsiteY15" fmla="*/ 608331 h 992542"/>
                    <a:gd name="connsiteX16" fmla="*/ 1073152 w 1112650"/>
                    <a:gd name="connsiteY16" fmla="*/ 665403 h 992542"/>
                    <a:gd name="connsiteX17" fmla="*/ 1030629 w 1112650"/>
                    <a:gd name="connsiteY17" fmla="*/ 739619 h 992542"/>
                    <a:gd name="connsiteX18" fmla="*/ 1025248 w 1112650"/>
                    <a:gd name="connsiteY18" fmla="*/ 744881 h 992542"/>
                    <a:gd name="connsiteX19" fmla="*/ 1020432 w 1112650"/>
                    <a:gd name="connsiteY19" fmla="*/ 768518 h 992542"/>
                    <a:gd name="connsiteX20" fmla="*/ 955507 w 1112650"/>
                    <a:gd name="connsiteY20" fmla="*/ 856343 h 992542"/>
                    <a:gd name="connsiteX21" fmla="*/ 860904 w 1112650"/>
                    <a:gd name="connsiteY21" fmla="*/ 910925 h 992542"/>
                    <a:gd name="connsiteX22" fmla="*/ 836990 w 1112650"/>
                    <a:gd name="connsiteY22" fmla="*/ 913028 h 992542"/>
                    <a:gd name="connsiteX23" fmla="*/ 822738 w 1112650"/>
                    <a:gd name="connsiteY23" fmla="*/ 923821 h 992542"/>
                    <a:gd name="connsiteX24" fmla="*/ 735924 w 1112650"/>
                    <a:gd name="connsiteY24" fmla="*/ 960291 h 992542"/>
                    <a:gd name="connsiteX25" fmla="*/ 671667 w 1112650"/>
                    <a:gd name="connsiteY25" fmla="*/ 971431 h 992542"/>
                    <a:gd name="connsiteX26" fmla="*/ 628811 w 1112650"/>
                    <a:gd name="connsiteY26" fmla="*/ 970087 h 992542"/>
                    <a:gd name="connsiteX27" fmla="*/ 628169 w 1112650"/>
                    <a:gd name="connsiteY27" fmla="*/ 970997 h 992542"/>
                    <a:gd name="connsiteX28" fmla="*/ 474550 w 1112650"/>
                    <a:gd name="connsiteY28" fmla="*/ 985153 h 992542"/>
                    <a:gd name="connsiteX29" fmla="*/ 415094 w 1112650"/>
                    <a:gd name="connsiteY29" fmla="*/ 966112 h 992542"/>
                    <a:gd name="connsiteX30" fmla="*/ 382058 w 1112650"/>
                    <a:gd name="connsiteY30" fmla="*/ 946983 h 992542"/>
                    <a:gd name="connsiteX31" fmla="*/ 371625 w 1112650"/>
                    <a:gd name="connsiteY31" fmla="*/ 952139 h 992542"/>
                    <a:gd name="connsiteX32" fmla="*/ 263762 w 1112650"/>
                    <a:gd name="connsiteY32" fmla="*/ 906066 h 992542"/>
                    <a:gd name="connsiteX33" fmla="*/ 236759 w 1112650"/>
                    <a:gd name="connsiteY33" fmla="*/ 868965 h 992542"/>
                    <a:gd name="connsiteX34" fmla="*/ 235796 w 1112650"/>
                    <a:gd name="connsiteY34" fmla="*/ 866296 h 992542"/>
                    <a:gd name="connsiteX35" fmla="*/ 211376 w 1112650"/>
                    <a:gd name="connsiteY35" fmla="*/ 846535 h 992542"/>
                    <a:gd name="connsiteX36" fmla="*/ 186020 w 1112650"/>
                    <a:gd name="connsiteY36" fmla="*/ 709400 h 992542"/>
                    <a:gd name="connsiteX37" fmla="*/ 206660 w 1112650"/>
                    <a:gd name="connsiteY37" fmla="*/ 699199 h 992542"/>
                    <a:gd name="connsiteX38" fmla="*/ 199350 w 1112650"/>
                    <a:gd name="connsiteY38" fmla="*/ 690260 h 992542"/>
                    <a:gd name="connsiteX39" fmla="*/ 341192 w 1112650"/>
                    <a:gd name="connsiteY39" fmla="*/ 574916 h 992542"/>
                    <a:gd name="connsiteX40" fmla="*/ 501513 w 1112650"/>
                    <a:gd name="connsiteY40" fmla="*/ 579192 h 992542"/>
                    <a:gd name="connsiteX41" fmla="*/ 513633 w 1112650"/>
                    <a:gd name="connsiteY41" fmla="*/ 594016 h 992542"/>
                    <a:gd name="connsiteX42" fmla="*/ 533473 w 1112650"/>
                    <a:gd name="connsiteY42" fmla="*/ 588389 h 992542"/>
                    <a:gd name="connsiteX43" fmla="*/ 592558 w 1112650"/>
                    <a:gd name="connsiteY43" fmla="*/ 585402 h 992542"/>
                    <a:gd name="connsiteX44" fmla="*/ 626294 w 1112650"/>
                    <a:gd name="connsiteY44" fmla="*/ 590568 h 992542"/>
                    <a:gd name="connsiteX45" fmla="*/ 638045 w 1112650"/>
                    <a:gd name="connsiteY45" fmla="*/ 569803 h 992542"/>
                    <a:gd name="connsiteX46" fmla="*/ 674475 w 1112650"/>
                    <a:gd name="connsiteY46" fmla="*/ 529971 h 992542"/>
                    <a:gd name="connsiteX47" fmla="*/ 669602 w 1112650"/>
                    <a:gd name="connsiteY47" fmla="*/ 525935 h 992542"/>
                    <a:gd name="connsiteX48" fmla="*/ 659236 w 1112650"/>
                    <a:gd name="connsiteY48" fmla="*/ 495758 h 992542"/>
                    <a:gd name="connsiteX49" fmla="*/ 672604 w 1112650"/>
                    <a:gd name="connsiteY49" fmla="*/ 466788 h 992542"/>
                    <a:gd name="connsiteX50" fmla="*/ 675655 w 1112650"/>
                    <a:gd name="connsiteY50" fmla="*/ 464744 h 992542"/>
                    <a:gd name="connsiteX51" fmla="*/ 673382 w 1112650"/>
                    <a:gd name="connsiteY51" fmla="*/ 460737 h 992542"/>
                    <a:gd name="connsiteX52" fmla="*/ 662642 w 1112650"/>
                    <a:gd name="connsiteY52" fmla="*/ 456477 h 992542"/>
                    <a:gd name="connsiteX53" fmla="*/ 631503 w 1112650"/>
                    <a:gd name="connsiteY53" fmla="*/ 430684 h 992542"/>
                    <a:gd name="connsiteX54" fmla="*/ 624987 w 1112650"/>
                    <a:gd name="connsiteY54" fmla="*/ 411716 h 992542"/>
                    <a:gd name="connsiteX55" fmla="*/ 589608 w 1112650"/>
                    <a:gd name="connsiteY55" fmla="*/ 413505 h 992542"/>
                    <a:gd name="connsiteX56" fmla="*/ 531129 w 1112650"/>
                    <a:gd name="connsiteY56" fmla="*/ 404551 h 992542"/>
                    <a:gd name="connsiteX57" fmla="*/ 525975 w 1112650"/>
                    <a:gd name="connsiteY57" fmla="*/ 402506 h 992542"/>
                    <a:gd name="connsiteX58" fmla="*/ 524035 w 1112650"/>
                    <a:gd name="connsiteY58" fmla="*/ 406709 h 992542"/>
                    <a:gd name="connsiteX59" fmla="*/ 490446 w 1112650"/>
                    <a:gd name="connsiteY59" fmla="*/ 429217 h 992542"/>
                    <a:gd name="connsiteX60" fmla="*/ 443393 w 1112650"/>
                    <a:gd name="connsiteY60" fmla="*/ 442559 h 992542"/>
                    <a:gd name="connsiteX61" fmla="*/ 443220 w 1112650"/>
                    <a:gd name="connsiteY61" fmla="*/ 442866 h 992542"/>
                    <a:gd name="connsiteX62" fmla="*/ 450269 w 1112650"/>
                    <a:gd name="connsiteY62" fmla="*/ 451487 h 992542"/>
                    <a:gd name="connsiteX63" fmla="*/ 308426 w 1112650"/>
                    <a:gd name="connsiteY63" fmla="*/ 566831 h 992542"/>
                    <a:gd name="connsiteX64" fmla="*/ 244169 w 1112650"/>
                    <a:gd name="connsiteY64" fmla="*/ 577972 h 992542"/>
                    <a:gd name="connsiteX65" fmla="*/ 235573 w 1112650"/>
                    <a:gd name="connsiteY65" fmla="*/ 577702 h 992542"/>
                    <a:gd name="connsiteX66" fmla="*/ 221046 w 1112650"/>
                    <a:gd name="connsiteY66" fmla="*/ 593237 h 992542"/>
                    <a:gd name="connsiteX67" fmla="*/ 130535 w 1112650"/>
                    <a:gd name="connsiteY67" fmla="*/ 613519 h 992542"/>
                    <a:gd name="connsiteX68" fmla="*/ 62290 w 1112650"/>
                    <a:gd name="connsiteY68" fmla="*/ 550699 h 992542"/>
                    <a:gd name="connsiteX69" fmla="*/ 59116 w 1112650"/>
                    <a:gd name="connsiteY69" fmla="*/ 537034 h 992542"/>
                    <a:gd name="connsiteX70" fmla="*/ 44134 w 1112650"/>
                    <a:gd name="connsiteY70" fmla="*/ 538838 h 992542"/>
                    <a:gd name="connsiteX71" fmla="*/ 9788 w 1112650"/>
                    <a:gd name="connsiteY71" fmla="*/ 373090 h 992542"/>
                    <a:gd name="connsiteX72" fmla="*/ 58984 w 1112650"/>
                    <a:gd name="connsiteY72" fmla="*/ 275580 h 992542"/>
                    <a:gd name="connsiteX73" fmla="*/ 64385 w 1112650"/>
                    <a:gd name="connsiteY73" fmla="*/ 271318 h 992542"/>
                    <a:gd name="connsiteX74" fmla="*/ 69371 w 1112650"/>
                    <a:gd name="connsiteY74" fmla="*/ 257936 h 992542"/>
                    <a:gd name="connsiteX75" fmla="*/ 119965 w 1112650"/>
                    <a:gd name="connsiteY75" fmla="*/ 188968 h 992542"/>
                    <a:gd name="connsiteX76" fmla="*/ 165811 w 1112650"/>
                    <a:gd name="connsiteY76" fmla="*/ 151576 h 992542"/>
                    <a:gd name="connsiteX77" fmla="*/ 206543 w 1112650"/>
                    <a:gd name="connsiteY77" fmla="*/ 131478 h 992542"/>
                    <a:gd name="connsiteX78" fmla="*/ 207727 w 1112650"/>
                    <a:gd name="connsiteY78" fmla="*/ 121632 h 992542"/>
                    <a:gd name="connsiteX79" fmla="*/ 330282 w 1112650"/>
                    <a:gd name="connsiteY79" fmla="*/ 40691 h 992542"/>
                    <a:gd name="connsiteX80" fmla="*/ 388682 w 1112650"/>
                    <a:gd name="connsiteY80" fmla="*/ 31232 h 992542"/>
                    <a:gd name="connsiteX81" fmla="*/ 430504 w 1112650"/>
                    <a:gd name="connsiteY81" fmla="*/ 33964 h 992542"/>
                    <a:gd name="connsiteX82" fmla="*/ 438078 w 1112650"/>
                    <a:gd name="connsiteY82" fmla="*/ 27684 h 992542"/>
                    <a:gd name="connsiteX83" fmla="*/ 554760 w 1112650"/>
                    <a:gd name="connsiteY83" fmla="*/ 0 h 9925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</a:cxnLst>
                  <a:rect l="l" t="t" r="r" b="b"/>
                  <a:pathLst>
                    <a:path w="1112650" h="992542">
                      <a:moveTo>
                        <a:pt x="554760" y="0"/>
                      </a:moveTo>
                      <a:cubicBezTo>
                        <a:pt x="601734" y="0"/>
                        <a:pt x="643707" y="10776"/>
                        <a:pt x="671441" y="27683"/>
                      </a:cubicBezTo>
                      <a:lnTo>
                        <a:pt x="688451" y="41789"/>
                      </a:lnTo>
                      <a:lnTo>
                        <a:pt x="696012" y="39905"/>
                      </a:lnTo>
                      <a:cubicBezTo>
                        <a:pt x="726570" y="37784"/>
                        <a:pt x="764726" y="44542"/>
                        <a:pt x="803236" y="60681"/>
                      </a:cubicBezTo>
                      <a:cubicBezTo>
                        <a:pt x="832119" y="72784"/>
                        <a:pt x="857100" y="88447"/>
                        <a:pt x="876188" y="105340"/>
                      </a:cubicBezTo>
                      <a:lnTo>
                        <a:pt x="896603" y="127467"/>
                      </a:lnTo>
                      <a:lnTo>
                        <a:pt x="900843" y="128194"/>
                      </a:lnTo>
                      <a:cubicBezTo>
                        <a:pt x="929671" y="138549"/>
                        <a:pt x="961882" y="160091"/>
                        <a:pt x="990642" y="190362"/>
                      </a:cubicBezTo>
                      <a:cubicBezTo>
                        <a:pt x="1022998" y="224418"/>
                        <a:pt x="1044094" y="262269"/>
                        <a:pt x="1050940" y="294019"/>
                      </a:cubicBezTo>
                      <a:lnTo>
                        <a:pt x="1052644" y="319226"/>
                      </a:lnTo>
                      <a:lnTo>
                        <a:pt x="1067157" y="332799"/>
                      </a:lnTo>
                      <a:cubicBezTo>
                        <a:pt x="1085546" y="357296"/>
                        <a:pt x="1100612" y="392997"/>
                        <a:pt x="1107996" y="434094"/>
                      </a:cubicBezTo>
                      <a:cubicBezTo>
                        <a:pt x="1116304" y="480329"/>
                        <a:pt x="1113121" y="523545"/>
                        <a:pt x="1101385" y="553831"/>
                      </a:cubicBezTo>
                      <a:lnTo>
                        <a:pt x="1090152" y="573702"/>
                      </a:lnTo>
                      <a:lnTo>
                        <a:pt x="1088738" y="608331"/>
                      </a:lnTo>
                      <a:cubicBezTo>
                        <a:pt x="1085825" y="626596"/>
                        <a:pt x="1080659" y="645921"/>
                        <a:pt x="1073152" y="665403"/>
                      </a:cubicBezTo>
                      <a:cubicBezTo>
                        <a:pt x="1061891" y="694624"/>
                        <a:pt x="1046960" y="720049"/>
                        <a:pt x="1030629" y="739619"/>
                      </a:cubicBezTo>
                      <a:lnTo>
                        <a:pt x="1025248" y="744881"/>
                      </a:lnTo>
                      <a:lnTo>
                        <a:pt x="1020432" y="768518"/>
                      </a:lnTo>
                      <a:cubicBezTo>
                        <a:pt x="1009186" y="797011"/>
                        <a:pt x="986656" y="828536"/>
                        <a:pt x="955507" y="856343"/>
                      </a:cubicBezTo>
                      <a:cubicBezTo>
                        <a:pt x="924356" y="884150"/>
                        <a:pt x="890486" y="902972"/>
                        <a:pt x="860904" y="910925"/>
                      </a:cubicBezTo>
                      <a:lnTo>
                        <a:pt x="836990" y="913028"/>
                      </a:lnTo>
                      <a:lnTo>
                        <a:pt x="822738" y="923821"/>
                      </a:lnTo>
                      <a:cubicBezTo>
                        <a:pt x="799099" y="938494"/>
                        <a:pt x="769305" y="951346"/>
                        <a:pt x="735924" y="960291"/>
                      </a:cubicBezTo>
                      <a:cubicBezTo>
                        <a:pt x="713670" y="966253"/>
                        <a:pt x="691928" y="969915"/>
                        <a:pt x="671667" y="971431"/>
                      </a:cubicBezTo>
                      <a:lnTo>
                        <a:pt x="628811" y="970087"/>
                      </a:lnTo>
                      <a:lnTo>
                        <a:pt x="628169" y="970997"/>
                      </a:lnTo>
                      <a:cubicBezTo>
                        <a:pt x="598686" y="992530"/>
                        <a:pt x="539172" y="999199"/>
                        <a:pt x="474550" y="985153"/>
                      </a:cubicBezTo>
                      <a:cubicBezTo>
                        <a:pt x="453010" y="980472"/>
                        <a:pt x="432941" y="973931"/>
                        <a:pt x="415094" y="966112"/>
                      </a:cubicBezTo>
                      <a:lnTo>
                        <a:pt x="382058" y="946983"/>
                      </a:lnTo>
                      <a:lnTo>
                        <a:pt x="371625" y="952139"/>
                      </a:lnTo>
                      <a:cubicBezTo>
                        <a:pt x="339609" y="958083"/>
                        <a:pt x="297109" y="941164"/>
                        <a:pt x="263762" y="906066"/>
                      </a:cubicBezTo>
                      <a:cubicBezTo>
                        <a:pt x="252647" y="894366"/>
                        <a:pt x="243600" y="881754"/>
                        <a:pt x="236759" y="868965"/>
                      </a:cubicBezTo>
                      <a:lnTo>
                        <a:pt x="235796" y="866296"/>
                      </a:lnTo>
                      <a:lnTo>
                        <a:pt x="211376" y="846535"/>
                      </a:lnTo>
                      <a:cubicBezTo>
                        <a:pt x="166914" y="799737"/>
                        <a:pt x="155560" y="738341"/>
                        <a:pt x="186020" y="709400"/>
                      </a:cubicBezTo>
                      <a:lnTo>
                        <a:pt x="206660" y="699199"/>
                      </a:lnTo>
                      <a:lnTo>
                        <a:pt x="199350" y="690260"/>
                      </a:lnTo>
                      <a:cubicBezTo>
                        <a:pt x="188672" y="650409"/>
                        <a:pt x="252177" y="598767"/>
                        <a:pt x="341192" y="574916"/>
                      </a:cubicBezTo>
                      <a:cubicBezTo>
                        <a:pt x="407955" y="557027"/>
                        <a:pt x="470106" y="559850"/>
                        <a:pt x="501513" y="579192"/>
                      </a:cubicBezTo>
                      <a:lnTo>
                        <a:pt x="513633" y="594016"/>
                      </a:lnTo>
                      <a:lnTo>
                        <a:pt x="533473" y="588389"/>
                      </a:lnTo>
                      <a:cubicBezTo>
                        <a:pt x="551736" y="585462"/>
                        <a:pt x="571707" y="584344"/>
                        <a:pt x="592558" y="585402"/>
                      </a:cubicBezTo>
                      <a:lnTo>
                        <a:pt x="626294" y="590568"/>
                      </a:lnTo>
                      <a:lnTo>
                        <a:pt x="638045" y="569803"/>
                      </a:lnTo>
                      <a:lnTo>
                        <a:pt x="674475" y="529971"/>
                      </a:lnTo>
                      <a:lnTo>
                        <a:pt x="669602" y="525935"/>
                      </a:lnTo>
                      <a:cubicBezTo>
                        <a:pt x="662422" y="516458"/>
                        <a:pt x="658703" y="506249"/>
                        <a:pt x="659236" y="495758"/>
                      </a:cubicBezTo>
                      <a:cubicBezTo>
                        <a:pt x="659768" y="485269"/>
                        <a:pt x="664502" y="475489"/>
                        <a:pt x="672604" y="466788"/>
                      </a:cubicBezTo>
                      <a:lnTo>
                        <a:pt x="675655" y="464744"/>
                      </a:lnTo>
                      <a:lnTo>
                        <a:pt x="673382" y="460737"/>
                      </a:lnTo>
                      <a:lnTo>
                        <a:pt x="662642" y="456477"/>
                      </a:lnTo>
                      <a:cubicBezTo>
                        <a:pt x="649327" y="448908"/>
                        <a:pt x="638684" y="440161"/>
                        <a:pt x="631503" y="430684"/>
                      </a:cubicBezTo>
                      <a:lnTo>
                        <a:pt x="624987" y="411716"/>
                      </a:lnTo>
                      <a:lnTo>
                        <a:pt x="589608" y="413505"/>
                      </a:lnTo>
                      <a:cubicBezTo>
                        <a:pt x="568758" y="412446"/>
                        <a:pt x="549002" y="409312"/>
                        <a:pt x="531129" y="404551"/>
                      </a:cubicBezTo>
                      <a:lnTo>
                        <a:pt x="525975" y="402506"/>
                      </a:lnTo>
                      <a:lnTo>
                        <a:pt x="524035" y="406709"/>
                      </a:lnTo>
                      <a:cubicBezTo>
                        <a:pt x="515932" y="415411"/>
                        <a:pt x="504459" y="423035"/>
                        <a:pt x="490446" y="429217"/>
                      </a:cubicBezTo>
                      <a:lnTo>
                        <a:pt x="443393" y="442559"/>
                      </a:lnTo>
                      <a:lnTo>
                        <a:pt x="443220" y="442866"/>
                      </a:lnTo>
                      <a:lnTo>
                        <a:pt x="450269" y="451487"/>
                      </a:lnTo>
                      <a:cubicBezTo>
                        <a:pt x="460946" y="491338"/>
                        <a:pt x="397441" y="542980"/>
                        <a:pt x="308426" y="566831"/>
                      </a:cubicBezTo>
                      <a:cubicBezTo>
                        <a:pt x="286172" y="572795"/>
                        <a:pt x="264431" y="576456"/>
                        <a:pt x="244169" y="577972"/>
                      </a:cubicBezTo>
                      <a:lnTo>
                        <a:pt x="235573" y="577702"/>
                      </a:lnTo>
                      <a:lnTo>
                        <a:pt x="221046" y="593237"/>
                      </a:lnTo>
                      <a:cubicBezTo>
                        <a:pt x="193853" y="613466"/>
                        <a:pt x="161534" y="621826"/>
                        <a:pt x="130535" y="613519"/>
                      </a:cubicBezTo>
                      <a:cubicBezTo>
                        <a:pt x="99536" y="605213"/>
                        <a:pt x="75726" y="581814"/>
                        <a:pt x="62290" y="550699"/>
                      </a:cubicBezTo>
                      <a:lnTo>
                        <a:pt x="59116" y="537034"/>
                      </a:lnTo>
                      <a:lnTo>
                        <a:pt x="44134" y="538838"/>
                      </a:lnTo>
                      <a:cubicBezTo>
                        <a:pt x="3551" y="527963"/>
                        <a:pt x="-11826" y="453757"/>
                        <a:pt x="9788" y="373090"/>
                      </a:cubicBezTo>
                      <a:cubicBezTo>
                        <a:pt x="20595" y="332758"/>
                        <a:pt x="38605" y="298448"/>
                        <a:pt x="58984" y="275580"/>
                      </a:cubicBezTo>
                      <a:lnTo>
                        <a:pt x="64385" y="271318"/>
                      </a:lnTo>
                      <a:lnTo>
                        <a:pt x="69371" y="257936"/>
                      </a:lnTo>
                      <a:cubicBezTo>
                        <a:pt x="80635" y="235071"/>
                        <a:pt x="97820" y="211112"/>
                        <a:pt x="119965" y="188968"/>
                      </a:cubicBezTo>
                      <a:cubicBezTo>
                        <a:pt x="134728" y="174205"/>
                        <a:pt x="150297" y="161646"/>
                        <a:pt x="165811" y="151576"/>
                      </a:cubicBezTo>
                      <a:lnTo>
                        <a:pt x="206543" y="131478"/>
                      </a:lnTo>
                      <a:lnTo>
                        <a:pt x="207727" y="121632"/>
                      </a:lnTo>
                      <a:cubicBezTo>
                        <a:pt x="222834" y="89316"/>
                        <a:pt x="269783" y="56902"/>
                        <a:pt x="330282" y="40691"/>
                      </a:cubicBezTo>
                      <a:cubicBezTo>
                        <a:pt x="350448" y="35289"/>
                        <a:pt x="370211" y="32196"/>
                        <a:pt x="388682" y="31232"/>
                      </a:cubicBezTo>
                      <a:lnTo>
                        <a:pt x="430504" y="33964"/>
                      </a:lnTo>
                      <a:lnTo>
                        <a:pt x="438078" y="27684"/>
                      </a:lnTo>
                      <a:cubicBezTo>
                        <a:pt x="465813" y="10777"/>
                        <a:pt x="507784" y="0"/>
                        <a:pt x="554760" y="0"/>
                      </a:cubicBezTo>
                      <a:close/>
                    </a:path>
                  </a:pathLst>
                </a:custGeom>
                <a:solidFill>
                  <a:srgbClr val="FF9933">
                    <a:alpha val="8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32" name="グループ化 831">
                <a:extLst>
                  <a:ext uri="{FF2B5EF4-FFF2-40B4-BE49-F238E27FC236}">
                    <a16:creationId xmlns:a16="http://schemas.microsoft.com/office/drawing/2014/main" id="{7C00D639-B158-48E2-9D05-D38851ADB10F}"/>
                  </a:ext>
                </a:extLst>
              </p:cNvPr>
              <p:cNvGrpSpPr/>
              <p:nvPr/>
            </p:nvGrpSpPr>
            <p:grpSpPr>
              <a:xfrm rot="8624420">
                <a:off x="4236360" y="3594793"/>
                <a:ext cx="440902" cy="393308"/>
                <a:chOff x="2399585" y="4433177"/>
                <a:chExt cx="1112650" cy="992542"/>
              </a:xfrm>
            </p:grpSpPr>
            <p:grpSp>
              <p:nvGrpSpPr>
                <p:cNvPr id="911" name="グループ化 910">
                  <a:extLst>
                    <a:ext uri="{FF2B5EF4-FFF2-40B4-BE49-F238E27FC236}">
                      <a16:creationId xmlns:a16="http://schemas.microsoft.com/office/drawing/2014/main" id="{13B6CE02-F69D-4CE7-842B-E158D6FFE260}"/>
                    </a:ext>
                  </a:extLst>
                </p:cNvPr>
                <p:cNvGrpSpPr/>
                <p:nvPr/>
              </p:nvGrpSpPr>
              <p:grpSpPr>
                <a:xfrm>
                  <a:off x="2431779" y="4474436"/>
                  <a:ext cx="1049610" cy="915310"/>
                  <a:chOff x="4286227" y="3028239"/>
                  <a:chExt cx="440813" cy="440845"/>
                </a:xfrm>
              </p:grpSpPr>
              <p:sp>
                <p:nvSpPr>
                  <p:cNvPr id="913" name="フリーフォーム: 図形 912">
                    <a:extLst>
                      <a:ext uri="{FF2B5EF4-FFF2-40B4-BE49-F238E27FC236}">
                        <a16:creationId xmlns:a16="http://schemas.microsoft.com/office/drawing/2014/main" id="{93B40385-E2D3-4650-9222-771A02201910}"/>
                      </a:ext>
                    </a:extLst>
                  </p:cNvPr>
                  <p:cNvSpPr/>
                  <p:nvPr/>
                </p:nvSpPr>
                <p:spPr>
                  <a:xfrm>
                    <a:off x="4286227" y="3028239"/>
                    <a:ext cx="440813" cy="440845"/>
                  </a:xfrm>
                  <a:custGeom>
                    <a:avLst/>
                    <a:gdLst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40813" h="440845">
                        <a:moveTo>
                          <a:pt x="220600" y="0"/>
                        </a:moveTo>
                        <a:cubicBezTo>
                          <a:pt x="290333" y="73"/>
                          <a:pt x="357640" y="33325"/>
                          <a:pt x="399783" y="92349"/>
                        </a:cubicBezTo>
                        <a:cubicBezTo>
                          <a:pt x="455974" y="171048"/>
                          <a:pt x="454305" y="277183"/>
                          <a:pt x="395667" y="354076"/>
                        </a:cubicBezTo>
                        <a:cubicBezTo>
                          <a:pt x="337029" y="430969"/>
                          <a:pt x="235119" y="460661"/>
                          <a:pt x="144357" y="427295"/>
                        </a:cubicBezTo>
                        <a:lnTo>
                          <a:pt x="144784" y="426136"/>
                        </a:lnTo>
                        <a:lnTo>
                          <a:pt x="127001" y="422599"/>
                        </a:lnTo>
                        <a:cubicBezTo>
                          <a:pt x="95762" y="409586"/>
                          <a:pt x="73842" y="379120"/>
                          <a:pt x="73842" y="343611"/>
                        </a:cubicBezTo>
                        <a:cubicBezTo>
                          <a:pt x="73842" y="296266"/>
                          <a:pt x="112810" y="257886"/>
                          <a:pt x="160879" y="257886"/>
                        </a:cubicBezTo>
                        <a:cubicBezTo>
                          <a:pt x="172897" y="257886"/>
                          <a:pt x="184345" y="260285"/>
                          <a:pt x="194758" y="264623"/>
                        </a:cubicBezTo>
                        <a:lnTo>
                          <a:pt x="203581" y="270482"/>
                        </a:lnTo>
                        <a:lnTo>
                          <a:pt x="235310" y="271573"/>
                        </a:lnTo>
                        <a:cubicBezTo>
                          <a:pt x="245982" y="268464"/>
                          <a:pt x="255684" y="262023"/>
                          <a:pt x="262771" y="252729"/>
                        </a:cubicBezTo>
                        <a:cubicBezTo>
                          <a:pt x="276945" y="234142"/>
                          <a:pt x="277348" y="208487"/>
                          <a:pt x="263766" y="189464"/>
                        </a:cubicBezTo>
                        <a:cubicBezTo>
                          <a:pt x="250183" y="170441"/>
                          <a:pt x="225787" y="162493"/>
                          <a:pt x="203606" y="169864"/>
                        </a:cubicBezTo>
                        <a:cubicBezTo>
                          <a:pt x="181424" y="177235"/>
                          <a:pt x="166638" y="198204"/>
                          <a:pt x="167143" y="221573"/>
                        </a:cubicBezTo>
                        <a:cubicBezTo>
                          <a:pt x="-5235" y="315646"/>
                          <a:pt x="55748" y="223980"/>
                          <a:pt x="51" y="225184"/>
                        </a:cubicBezTo>
                        <a:cubicBezTo>
                          <a:pt x="-2038" y="128506"/>
                          <a:pt x="59134" y="41758"/>
                          <a:pt x="150900" y="11263"/>
                        </a:cubicBezTo>
                        <a:cubicBezTo>
                          <a:pt x="173842" y="3639"/>
                          <a:pt x="197356" y="-24"/>
                          <a:pt x="220600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14" name="二等辺三角形 913">
                    <a:extLst>
                      <a:ext uri="{FF2B5EF4-FFF2-40B4-BE49-F238E27FC236}">
                        <a16:creationId xmlns:a16="http://schemas.microsoft.com/office/drawing/2014/main" id="{6ABAE2B2-F32F-4677-B13F-E3FDE701BB1E}"/>
                      </a:ext>
                    </a:extLst>
                  </p:cNvPr>
                  <p:cNvSpPr/>
                  <p:nvPr/>
                </p:nvSpPr>
                <p:spPr>
                  <a:xfrm rot="12782294">
                    <a:off x="4562071" y="3064669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5" name="二等辺三角形 914">
                    <a:extLst>
                      <a:ext uri="{FF2B5EF4-FFF2-40B4-BE49-F238E27FC236}">
                        <a16:creationId xmlns:a16="http://schemas.microsoft.com/office/drawing/2014/main" id="{D1249A1E-F984-48C5-BF6D-9AB1FCC3A2AD}"/>
                      </a:ext>
                    </a:extLst>
                  </p:cNvPr>
                  <p:cNvSpPr/>
                  <p:nvPr/>
                </p:nvSpPr>
                <p:spPr>
                  <a:xfrm rot="15537102">
                    <a:off x="4636156" y="3159534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6" name="二等辺三角形 915">
                    <a:extLst>
                      <a:ext uri="{FF2B5EF4-FFF2-40B4-BE49-F238E27FC236}">
                        <a16:creationId xmlns:a16="http://schemas.microsoft.com/office/drawing/2014/main" id="{DF19AF3D-8C9A-4C5D-AAA6-E7DCCB712D58}"/>
                      </a:ext>
                    </a:extLst>
                  </p:cNvPr>
                  <p:cNvSpPr/>
                  <p:nvPr/>
                </p:nvSpPr>
                <p:spPr>
                  <a:xfrm rot="19478095">
                    <a:off x="4563269" y="3329175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7" name="二等辺三角形 916">
                    <a:extLst>
                      <a:ext uri="{FF2B5EF4-FFF2-40B4-BE49-F238E27FC236}">
                        <a16:creationId xmlns:a16="http://schemas.microsoft.com/office/drawing/2014/main" id="{2AE12F95-D0CC-479E-9200-9C7C4C49B173}"/>
                      </a:ext>
                    </a:extLst>
                  </p:cNvPr>
                  <p:cNvSpPr/>
                  <p:nvPr/>
                </p:nvSpPr>
                <p:spPr>
                  <a:xfrm rot="17501834">
                    <a:off x="4627564" y="3260119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8" name="二等辺三角形 917">
                    <a:extLst>
                      <a:ext uri="{FF2B5EF4-FFF2-40B4-BE49-F238E27FC236}">
                        <a16:creationId xmlns:a16="http://schemas.microsoft.com/office/drawing/2014/main" id="{B268861D-F274-453F-B106-ED7B2B95F92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471584" y="3043238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9" name="二等辺三角形 918">
                    <a:extLst>
                      <a:ext uri="{FF2B5EF4-FFF2-40B4-BE49-F238E27FC236}">
                        <a16:creationId xmlns:a16="http://schemas.microsoft.com/office/drawing/2014/main" id="{82C25CAD-4633-4A2D-91E8-1F25DE8C6DE5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364428" y="3090862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0" name="二等辺三角形 919">
                    <a:extLst>
                      <a:ext uri="{FF2B5EF4-FFF2-40B4-BE49-F238E27FC236}">
                        <a16:creationId xmlns:a16="http://schemas.microsoft.com/office/drawing/2014/main" id="{B1C307E2-21A1-42B9-B8EB-5D351E3925D3}"/>
                      </a:ext>
                    </a:extLst>
                  </p:cNvPr>
                  <p:cNvSpPr/>
                  <p:nvPr/>
                </p:nvSpPr>
                <p:spPr>
                  <a:xfrm>
                    <a:off x="4483491" y="3357562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12" name="フリーフォーム: 図形 911">
                  <a:extLst>
                    <a:ext uri="{FF2B5EF4-FFF2-40B4-BE49-F238E27FC236}">
                      <a16:creationId xmlns:a16="http://schemas.microsoft.com/office/drawing/2014/main" id="{0EB959D7-C88E-4BAE-A83A-DC12C20F69D5}"/>
                    </a:ext>
                  </a:extLst>
                </p:cNvPr>
                <p:cNvSpPr/>
                <p:nvPr/>
              </p:nvSpPr>
              <p:spPr>
                <a:xfrm>
                  <a:off x="2399585" y="4433177"/>
                  <a:ext cx="1112650" cy="992542"/>
                </a:xfrm>
                <a:custGeom>
                  <a:avLst/>
                  <a:gdLst>
                    <a:gd name="connsiteX0" fmla="*/ 554760 w 1112650"/>
                    <a:gd name="connsiteY0" fmla="*/ 0 h 992542"/>
                    <a:gd name="connsiteX1" fmla="*/ 671441 w 1112650"/>
                    <a:gd name="connsiteY1" fmla="*/ 27683 h 992542"/>
                    <a:gd name="connsiteX2" fmla="*/ 688451 w 1112650"/>
                    <a:gd name="connsiteY2" fmla="*/ 41789 h 992542"/>
                    <a:gd name="connsiteX3" fmla="*/ 696012 w 1112650"/>
                    <a:gd name="connsiteY3" fmla="*/ 39905 h 992542"/>
                    <a:gd name="connsiteX4" fmla="*/ 803236 w 1112650"/>
                    <a:gd name="connsiteY4" fmla="*/ 60681 h 992542"/>
                    <a:gd name="connsiteX5" fmla="*/ 876188 w 1112650"/>
                    <a:gd name="connsiteY5" fmla="*/ 105340 h 992542"/>
                    <a:gd name="connsiteX6" fmla="*/ 896603 w 1112650"/>
                    <a:gd name="connsiteY6" fmla="*/ 127467 h 992542"/>
                    <a:gd name="connsiteX7" fmla="*/ 900843 w 1112650"/>
                    <a:gd name="connsiteY7" fmla="*/ 128194 h 992542"/>
                    <a:gd name="connsiteX8" fmla="*/ 990642 w 1112650"/>
                    <a:gd name="connsiteY8" fmla="*/ 190362 h 992542"/>
                    <a:gd name="connsiteX9" fmla="*/ 1050940 w 1112650"/>
                    <a:gd name="connsiteY9" fmla="*/ 294019 h 992542"/>
                    <a:gd name="connsiteX10" fmla="*/ 1052644 w 1112650"/>
                    <a:gd name="connsiteY10" fmla="*/ 319226 h 992542"/>
                    <a:gd name="connsiteX11" fmla="*/ 1067157 w 1112650"/>
                    <a:gd name="connsiteY11" fmla="*/ 332799 h 992542"/>
                    <a:gd name="connsiteX12" fmla="*/ 1107996 w 1112650"/>
                    <a:gd name="connsiteY12" fmla="*/ 434094 h 992542"/>
                    <a:gd name="connsiteX13" fmla="*/ 1101385 w 1112650"/>
                    <a:gd name="connsiteY13" fmla="*/ 553831 h 992542"/>
                    <a:gd name="connsiteX14" fmla="*/ 1090152 w 1112650"/>
                    <a:gd name="connsiteY14" fmla="*/ 573702 h 992542"/>
                    <a:gd name="connsiteX15" fmla="*/ 1088738 w 1112650"/>
                    <a:gd name="connsiteY15" fmla="*/ 608331 h 992542"/>
                    <a:gd name="connsiteX16" fmla="*/ 1073152 w 1112650"/>
                    <a:gd name="connsiteY16" fmla="*/ 665403 h 992542"/>
                    <a:gd name="connsiteX17" fmla="*/ 1030629 w 1112650"/>
                    <a:gd name="connsiteY17" fmla="*/ 739619 h 992542"/>
                    <a:gd name="connsiteX18" fmla="*/ 1025248 w 1112650"/>
                    <a:gd name="connsiteY18" fmla="*/ 744881 h 992542"/>
                    <a:gd name="connsiteX19" fmla="*/ 1020432 w 1112650"/>
                    <a:gd name="connsiteY19" fmla="*/ 768518 h 992542"/>
                    <a:gd name="connsiteX20" fmla="*/ 955507 w 1112650"/>
                    <a:gd name="connsiteY20" fmla="*/ 856343 h 992542"/>
                    <a:gd name="connsiteX21" fmla="*/ 860904 w 1112650"/>
                    <a:gd name="connsiteY21" fmla="*/ 910925 h 992542"/>
                    <a:gd name="connsiteX22" fmla="*/ 836990 w 1112650"/>
                    <a:gd name="connsiteY22" fmla="*/ 913028 h 992542"/>
                    <a:gd name="connsiteX23" fmla="*/ 822738 w 1112650"/>
                    <a:gd name="connsiteY23" fmla="*/ 923821 h 992542"/>
                    <a:gd name="connsiteX24" fmla="*/ 735924 w 1112650"/>
                    <a:gd name="connsiteY24" fmla="*/ 960291 h 992542"/>
                    <a:gd name="connsiteX25" fmla="*/ 671667 w 1112650"/>
                    <a:gd name="connsiteY25" fmla="*/ 971431 h 992542"/>
                    <a:gd name="connsiteX26" fmla="*/ 628811 w 1112650"/>
                    <a:gd name="connsiteY26" fmla="*/ 970087 h 992542"/>
                    <a:gd name="connsiteX27" fmla="*/ 628169 w 1112650"/>
                    <a:gd name="connsiteY27" fmla="*/ 970997 h 992542"/>
                    <a:gd name="connsiteX28" fmla="*/ 474550 w 1112650"/>
                    <a:gd name="connsiteY28" fmla="*/ 985153 h 992542"/>
                    <a:gd name="connsiteX29" fmla="*/ 415094 w 1112650"/>
                    <a:gd name="connsiteY29" fmla="*/ 966112 h 992542"/>
                    <a:gd name="connsiteX30" fmla="*/ 382058 w 1112650"/>
                    <a:gd name="connsiteY30" fmla="*/ 946983 h 992542"/>
                    <a:gd name="connsiteX31" fmla="*/ 371625 w 1112650"/>
                    <a:gd name="connsiteY31" fmla="*/ 952139 h 992542"/>
                    <a:gd name="connsiteX32" fmla="*/ 263762 w 1112650"/>
                    <a:gd name="connsiteY32" fmla="*/ 906066 h 992542"/>
                    <a:gd name="connsiteX33" fmla="*/ 236759 w 1112650"/>
                    <a:gd name="connsiteY33" fmla="*/ 868965 h 992542"/>
                    <a:gd name="connsiteX34" fmla="*/ 235796 w 1112650"/>
                    <a:gd name="connsiteY34" fmla="*/ 866296 h 992542"/>
                    <a:gd name="connsiteX35" fmla="*/ 211376 w 1112650"/>
                    <a:gd name="connsiteY35" fmla="*/ 846535 h 992542"/>
                    <a:gd name="connsiteX36" fmla="*/ 186020 w 1112650"/>
                    <a:gd name="connsiteY36" fmla="*/ 709400 h 992542"/>
                    <a:gd name="connsiteX37" fmla="*/ 206660 w 1112650"/>
                    <a:gd name="connsiteY37" fmla="*/ 699199 h 992542"/>
                    <a:gd name="connsiteX38" fmla="*/ 199350 w 1112650"/>
                    <a:gd name="connsiteY38" fmla="*/ 690260 h 992542"/>
                    <a:gd name="connsiteX39" fmla="*/ 341192 w 1112650"/>
                    <a:gd name="connsiteY39" fmla="*/ 574916 h 992542"/>
                    <a:gd name="connsiteX40" fmla="*/ 501513 w 1112650"/>
                    <a:gd name="connsiteY40" fmla="*/ 579192 h 992542"/>
                    <a:gd name="connsiteX41" fmla="*/ 513633 w 1112650"/>
                    <a:gd name="connsiteY41" fmla="*/ 594016 h 992542"/>
                    <a:gd name="connsiteX42" fmla="*/ 533473 w 1112650"/>
                    <a:gd name="connsiteY42" fmla="*/ 588389 h 992542"/>
                    <a:gd name="connsiteX43" fmla="*/ 592558 w 1112650"/>
                    <a:gd name="connsiteY43" fmla="*/ 585402 h 992542"/>
                    <a:gd name="connsiteX44" fmla="*/ 626294 w 1112650"/>
                    <a:gd name="connsiteY44" fmla="*/ 590568 h 992542"/>
                    <a:gd name="connsiteX45" fmla="*/ 638045 w 1112650"/>
                    <a:gd name="connsiteY45" fmla="*/ 569803 h 992542"/>
                    <a:gd name="connsiteX46" fmla="*/ 674475 w 1112650"/>
                    <a:gd name="connsiteY46" fmla="*/ 529971 h 992542"/>
                    <a:gd name="connsiteX47" fmla="*/ 669602 w 1112650"/>
                    <a:gd name="connsiteY47" fmla="*/ 525935 h 992542"/>
                    <a:gd name="connsiteX48" fmla="*/ 659236 w 1112650"/>
                    <a:gd name="connsiteY48" fmla="*/ 495758 h 992542"/>
                    <a:gd name="connsiteX49" fmla="*/ 672604 w 1112650"/>
                    <a:gd name="connsiteY49" fmla="*/ 466788 h 992542"/>
                    <a:gd name="connsiteX50" fmla="*/ 675655 w 1112650"/>
                    <a:gd name="connsiteY50" fmla="*/ 464744 h 992542"/>
                    <a:gd name="connsiteX51" fmla="*/ 673382 w 1112650"/>
                    <a:gd name="connsiteY51" fmla="*/ 460737 h 992542"/>
                    <a:gd name="connsiteX52" fmla="*/ 662642 w 1112650"/>
                    <a:gd name="connsiteY52" fmla="*/ 456477 h 992542"/>
                    <a:gd name="connsiteX53" fmla="*/ 631503 w 1112650"/>
                    <a:gd name="connsiteY53" fmla="*/ 430684 h 992542"/>
                    <a:gd name="connsiteX54" fmla="*/ 624987 w 1112650"/>
                    <a:gd name="connsiteY54" fmla="*/ 411716 h 992542"/>
                    <a:gd name="connsiteX55" fmla="*/ 589608 w 1112650"/>
                    <a:gd name="connsiteY55" fmla="*/ 413505 h 992542"/>
                    <a:gd name="connsiteX56" fmla="*/ 531129 w 1112650"/>
                    <a:gd name="connsiteY56" fmla="*/ 404551 h 992542"/>
                    <a:gd name="connsiteX57" fmla="*/ 525975 w 1112650"/>
                    <a:gd name="connsiteY57" fmla="*/ 402506 h 992542"/>
                    <a:gd name="connsiteX58" fmla="*/ 524035 w 1112650"/>
                    <a:gd name="connsiteY58" fmla="*/ 406709 h 992542"/>
                    <a:gd name="connsiteX59" fmla="*/ 490446 w 1112650"/>
                    <a:gd name="connsiteY59" fmla="*/ 429217 h 992542"/>
                    <a:gd name="connsiteX60" fmla="*/ 443393 w 1112650"/>
                    <a:gd name="connsiteY60" fmla="*/ 442559 h 992542"/>
                    <a:gd name="connsiteX61" fmla="*/ 443220 w 1112650"/>
                    <a:gd name="connsiteY61" fmla="*/ 442866 h 992542"/>
                    <a:gd name="connsiteX62" fmla="*/ 450269 w 1112650"/>
                    <a:gd name="connsiteY62" fmla="*/ 451487 h 992542"/>
                    <a:gd name="connsiteX63" fmla="*/ 308426 w 1112650"/>
                    <a:gd name="connsiteY63" fmla="*/ 566831 h 992542"/>
                    <a:gd name="connsiteX64" fmla="*/ 244169 w 1112650"/>
                    <a:gd name="connsiteY64" fmla="*/ 577972 h 992542"/>
                    <a:gd name="connsiteX65" fmla="*/ 235573 w 1112650"/>
                    <a:gd name="connsiteY65" fmla="*/ 577702 h 992542"/>
                    <a:gd name="connsiteX66" fmla="*/ 221046 w 1112650"/>
                    <a:gd name="connsiteY66" fmla="*/ 593237 h 992542"/>
                    <a:gd name="connsiteX67" fmla="*/ 130535 w 1112650"/>
                    <a:gd name="connsiteY67" fmla="*/ 613519 h 992542"/>
                    <a:gd name="connsiteX68" fmla="*/ 62290 w 1112650"/>
                    <a:gd name="connsiteY68" fmla="*/ 550699 h 992542"/>
                    <a:gd name="connsiteX69" fmla="*/ 59116 w 1112650"/>
                    <a:gd name="connsiteY69" fmla="*/ 537034 h 992542"/>
                    <a:gd name="connsiteX70" fmla="*/ 44134 w 1112650"/>
                    <a:gd name="connsiteY70" fmla="*/ 538838 h 992542"/>
                    <a:gd name="connsiteX71" fmla="*/ 9788 w 1112650"/>
                    <a:gd name="connsiteY71" fmla="*/ 373090 h 992542"/>
                    <a:gd name="connsiteX72" fmla="*/ 58984 w 1112650"/>
                    <a:gd name="connsiteY72" fmla="*/ 275580 h 992542"/>
                    <a:gd name="connsiteX73" fmla="*/ 64385 w 1112650"/>
                    <a:gd name="connsiteY73" fmla="*/ 271318 h 992542"/>
                    <a:gd name="connsiteX74" fmla="*/ 69371 w 1112650"/>
                    <a:gd name="connsiteY74" fmla="*/ 257936 h 992542"/>
                    <a:gd name="connsiteX75" fmla="*/ 119965 w 1112650"/>
                    <a:gd name="connsiteY75" fmla="*/ 188968 h 992542"/>
                    <a:gd name="connsiteX76" fmla="*/ 165811 w 1112650"/>
                    <a:gd name="connsiteY76" fmla="*/ 151576 h 992542"/>
                    <a:gd name="connsiteX77" fmla="*/ 206543 w 1112650"/>
                    <a:gd name="connsiteY77" fmla="*/ 131478 h 992542"/>
                    <a:gd name="connsiteX78" fmla="*/ 207727 w 1112650"/>
                    <a:gd name="connsiteY78" fmla="*/ 121632 h 992542"/>
                    <a:gd name="connsiteX79" fmla="*/ 330282 w 1112650"/>
                    <a:gd name="connsiteY79" fmla="*/ 40691 h 992542"/>
                    <a:gd name="connsiteX80" fmla="*/ 388682 w 1112650"/>
                    <a:gd name="connsiteY80" fmla="*/ 31232 h 992542"/>
                    <a:gd name="connsiteX81" fmla="*/ 430504 w 1112650"/>
                    <a:gd name="connsiteY81" fmla="*/ 33964 h 992542"/>
                    <a:gd name="connsiteX82" fmla="*/ 438078 w 1112650"/>
                    <a:gd name="connsiteY82" fmla="*/ 27684 h 992542"/>
                    <a:gd name="connsiteX83" fmla="*/ 554760 w 1112650"/>
                    <a:gd name="connsiteY83" fmla="*/ 0 h 9925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</a:cxnLst>
                  <a:rect l="l" t="t" r="r" b="b"/>
                  <a:pathLst>
                    <a:path w="1112650" h="992542">
                      <a:moveTo>
                        <a:pt x="554760" y="0"/>
                      </a:moveTo>
                      <a:cubicBezTo>
                        <a:pt x="601734" y="0"/>
                        <a:pt x="643707" y="10776"/>
                        <a:pt x="671441" y="27683"/>
                      </a:cubicBezTo>
                      <a:lnTo>
                        <a:pt x="688451" y="41789"/>
                      </a:lnTo>
                      <a:lnTo>
                        <a:pt x="696012" y="39905"/>
                      </a:lnTo>
                      <a:cubicBezTo>
                        <a:pt x="726570" y="37784"/>
                        <a:pt x="764726" y="44542"/>
                        <a:pt x="803236" y="60681"/>
                      </a:cubicBezTo>
                      <a:cubicBezTo>
                        <a:pt x="832119" y="72784"/>
                        <a:pt x="857100" y="88447"/>
                        <a:pt x="876188" y="105340"/>
                      </a:cubicBezTo>
                      <a:lnTo>
                        <a:pt x="896603" y="127467"/>
                      </a:lnTo>
                      <a:lnTo>
                        <a:pt x="900843" y="128194"/>
                      </a:lnTo>
                      <a:cubicBezTo>
                        <a:pt x="929671" y="138549"/>
                        <a:pt x="961882" y="160091"/>
                        <a:pt x="990642" y="190362"/>
                      </a:cubicBezTo>
                      <a:cubicBezTo>
                        <a:pt x="1022998" y="224418"/>
                        <a:pt x="1044094" y="262269"/>
                        <a:pt x="1050940" y="294019"/>
                      </a:cubicBezTo>
                      <a:lnTo>
                        <a:pt x="1052644" y="319226"/>
                      </a:lnTo>
                      <a:lnTo>
                        <a:pt x="1067157" y="332799"/>
                      </a:lnTo>
                      <a:cubicBezTo>
                        <a:pt x="1085546" y="357296"/>
                        <a:pt x="1100612" y="392997"/>
                        <a:pt x="1107996" y="434094"/>
                      </a:cubicBezTo>
                      <a:cubicBezTo>
                        <a:pt x="1116304" y="480329"/>
                        <a:pt x="1113121" y="523545"/>
                        <a:pt x="1101385" y="553831"/>
                      </a:cubicBezTo>
                      <a:lnTo>
                        <a:pt x="1090152" y="573702"/>
                      </a:lnTo>
                      <a:lnTo>
                        <a:pt x="1088738" y="608331"/>
                      </a:lnTo>
                      <a:cubicBezTo>
                        <a:pt x="1085825" y="626596"/>
                        <a:pt x="1080659" y="645921"/>
                        <a:pt x="1073152" y="665403"/>
                      </a:cubicBezTo>
                      <a:cubicBezTo>
                        <a:pt x="1061891" y="694624"/>
                        <a:pt x="1046960" y="720049"/>
                        <a:pt x="1030629" y="739619"/>
                      </a:cubicBezTo>
                      <a:lnTo>
                        <a:pt x="1025248" y="744881"/>
                      </a:lnTo>
                      <a:lnTo>
                        <a:pt x="1020432" y="768518"/>
                      </a:lnTo>
                      <a:cubicBezTo>
                        <a:pt x="1009186" y="797011"/>
                        <a:pt x="986656" y="828536"/>
                        <a:pt x="955507" y="856343"/>
                      </a:cubicBezTo>
                      <a:cubicBezTo>
                        <a:pt x="924356" y="884150"/>
                        <a:pt x="890486" y="902972"/>
                        <a:pt x="860904" y="910925"/>
                      </a:cubicBezTo>
                      <a:lnTo>
                        <a:pt x="836990" y="913028"/>
                      </a:lnTo>
                      <a:lnTo>
                        <a:pt x="822738" y="923821"/>
                      </a:lnTo>
                      <a:cubicBezTo>
                        <a:pt x="799099" y="938494"/>
                        <a:pt x="769305" y="951346"/>
                        <a:pt x="735924" y="960291"/>
                      </a:cubicBezTo>
                      <a:cubicBezTo>
                        <a:pt x="713670" y="966253"/>
                        <a:pt x="691928" y="969915"/>
                        <a:pt x="671667" y="971431"/>
                      </a:cubicBezTo>
                      <a:lnTo>
                        <a:pt x="628811" y="970087"/>
                      </a:lnTo>
                      <a:lnTo>
                        <a:pt x="628169" y="970997"/>
                      </a:lnTo>
                      <a:cubicBezTo>
                        <a:pt x="598686" y="992530"/>
                        <a:pt x="539172" y="999199"/>
                        <a:pt x="474550" y="985153"/>
                      </a:cubicBezTo>
                      <a:cubicBezTo>
                        <a:pt x="453010" y="980472"/>
                        <a:pt x="432941" y="973931"/>
                        <a:pt x="415094" y="966112"/>
                      </a:cubicBezTo>
                      <a:lnTo>
                        <a:pt x="382058" y="946983"/>
                      </a:lnTo>
                      <a:lnTo>
                        <a:pt x="371625" y="952139"/>
                      </a:lnTo>
                      <a:cubicBezTo>
                        <a:pt x="339609" y="958083"/>
                        <a:pt x="297109" y="941164"/>
                        <a:pt x="263762" y="906066"/>
                      </a:cubicBezTo>
                      <a:cubicBezTo>
                        <a:pt x="252647" y="894366"/>
                        <a:pt x="243600" y="881754"/>
                        <a:pt x="236759" y="868965"/>
                      </a:cubicBezTo>
                      <a:lnTo>
                        <a:pt x="235796" y="866296"/>
                      </a:lnTo>
                      <a:lnTo>
                        <a:pt x="211376" y="846535"/>
                      </a:lnTo>
                      <a:cubicBezTo>
                        <a:pt x="166914" y="799737"/>
                        <a:pt x="155560" y="738341"/>
                        <a:pt x="186020" y="709400"/>
                      </a:cubicBezTo>
                      <a:lnTo>
                        <a:pt x="206660" y="699199"/>
                      </a:lnTo>
                      <a:lnTo>
                        <a:pt x="199350" y="690260"/>
                      </a:lnTo>
                      <a:cubicBezTo>
                        <a:pt x="188672" y="650409"/>
                        <a:pt x="252177" y="598767"/>
                        <a:pt x="341192" y="574916"/>
                      </a:cubicBezTo>
                      <a:cubicBezTo>
                        <a:pt x="407955" y="557027"/>
                        <a:pt x="470106" y="559850"/>
                        <a:pt x="501513" y="579192"/>
                      </a:cubicBezTo>
                      <a:lnTo>
                        <a:pt x="513633" y="594016"/>
                      </a:lnTo>
                      <a:lnTo>
                        <a:pt x="533473" y="588389"/>
                      </a:lnTo>
                      <a:cubicBezTo>
                        <a:pt x="551736" y="585462"/>
                        <a:pt x="571707" y="584344"/>
                        <a:pt x="592558" y="585402"/>
                      </a:cubicBezTo>
                      <a:lnTo>
                        <a:pt x="626294" y="590568"/>
                      </a:lnTo>
                      <a:lnTo>
                        <a:pt x="638045" y="569803"/>
                      </a:lnTo>
                      <a:lnTo>
                        <a:pt x="674475" y="529971"/>
                      </a:lnTo>
                      <a:lnTo>
                        <a:pt x="669602" y="525935"/>
                      </a:lnTo>
                      <a:cubicBezTo>
                        <a:pt x="662422" y="516458"/>
                        <a:pt x="658703" y="506249"/>
                        <a:pt x="659236" y="495758"/>
                      </a:cubicBezTo>
                      <a:cubicBezTo>
                        <a:pt x="659768" y="485269"/>
                        <a:pt x="664502" y="475489"/>
                        <a:pt x="672604" y="466788"/>
                      </a:cubicBezTo>
                      <a:lnTo>
                        <a:pt x="675655" y="464744"/>
                      </a:lnTo>
                      <a:lnTo>
                        <a:pt x="673382" y="460737"/>
                      </a:lnTo>
                      <a:lnTo>
                        <a:pt x="662642" y="456477"/>
                      </a:lnTo>
                      <a:cubicBezTo>
                        <a:pt x="649327" y="448908"/>
                        <a:pt x="638684" y="440161"/>
                        <a:pt x="631503" y="430684"/>
                      </a:cubicBezTo>
                      <a:lnTo>
                        <a:pt x="624987" y="411716"/>
                      </a:lnTo>
                      <a:lnTo>
                        <a:pt x="589608" y="413505"/>
                      </a:lnTo>
                      <a:cubicBezTo>
                        <a:pt x="568758" y="412446"/>
                        <a:pt x="549002" y="409312"/>
                        <a:pt x="531129" y="404551"/>
                      </a:cubicBezTo>
                      <a:lnTo>
                        <a:pt x="525975" y="402506"/>
                      </a:lnTo>
                      <a:lnTo>
                        <a:pt x="524035" y="406709"/>
                      </a:lnTo>
                      <a:cubicBezTo>
                        <a:pt x="515932" y="415411"/>
                        <a:pt x="504459" y="423035"/>
                        <a:pt x="490446" y="429217"/>
                      </a:cubicBezTo>
                      <a:lnTo>
                        <a:pt x="443393" y="442559"/>
                      </a:lnTo>
                      <a:lnTo>
                        <a:pt x="443220" y="442866"/>
                      </a:lnTo>
                      <a:lnTo>
                        <a:pt x="450269" y="451487"/>
                      </a:lnTo>
                      <a:cubicBezTo>
                        <a:pt x="460946" y="491338"/>
                        <a:pt x="397441" y="542980"/>
                        <a:pt x="308426" y="566831"/>
                      </a:cubicBezTo>
                      <a:cubicBezTo>
                        <a:pt x="286172" y="572795"/>
                        <a:pt x="264431" y="576456"/>
                        <a:pt x="244169" y="577972"/>
                      </a:cubicBezTo>
                      <a:lnTo>
                        <a:pt x="235573" y="577702"/>
                      </a:lnTo>
                      <a:lnTo>
                        <a:pt x="221046" y="593237"/>
                      </a:lnTo>
                      <a:cubicBezTo>
                        <a:pt x="193853" y="613466"/>
                        <a:pt x="161534" y="621826"/>
                        <a:pt x="130535" y="613519"/>
                      </a:cubicBezTo>
                      <a:cubicBezTo>
                        <a:pt x="99536" y="605213"/>
                        <a:pt x="75726" y="581814"/>
                        <a:pt x="62290" y="550699"/>
                      </a:cubicBezTo>
                      <a:lnTo>
                        <a:pt x="59116" y="537034"/>
                      </a:lnTo>
                      <a:lnTo>
                        <a:pt x="44134" y="538838"/>
                      </a:lnTo>
                      <a:cubicBezTo>
                        <a:pt x="3551" y="527963"/>
                        <a:pt x="-11826" y="453757"/>
                        <a:pt x="9788" y="373090"/>
                      </a:cubicBezTo>
                      <a:cubicBezTo>
                        <a:pt x="20595" y="332758"/>
                        <a:pt x="38605" y="298448"/>
                        <a:pt x="58984" y="275580"/>
                      </a:cubicBezTo>
                      <a:lnTo>
                        <a:pt x="64385" y="271318"/>
                      </a:lnTo>
                      <a:lnTo>
                        <a:pt x="69371" y="257936"/>
                      </a:lnTo>
                      <a:cubicBezTo>
                        <a:pt x="80635" y="235071"/>
                        <a:pt x="97820" y="211112"/>
                        <a:pt x="119965" y="188968"/>
                      </a:cubicBezTo>
                      <a:cubicBezTo>
                        <a:pt x="134728" y="174205"/>
                        <a:pt x="150297" y="161646"/>
                        <a:pt x="165811" y="151576"/>
                      </a:cubicBezTo>
                      <a:lnTo>
                        <a:pt x="206543" y="131478"/>
                      </a:lnTo>
                      <a:lnTo>
                        <a:pt x="207727" y="121632"/>
                      </a:lnTo>
                      <a:cubicBezTo>
                        <a:pt x="222834" y="89316"/>
                        <a:pt x="269783" y="56902"/>
                        <a:pt x="330282" y="40691"/>
                      </a:cubicBezTo>
                      <a:cubicBezTo>
                        <a:pt x="350448" y="35289"/>
                        <a:pt x="370211" y="32196"/>
                        <a:pt x="388682" y="31232"/>
                      </a:cubicBezTo>
                      <a:lnTo>
                        <a:pt x="430504" y="33964"/>
                      </a:lnTo>
                      <a:lnTo>
                        <a:pt x="438078" y="27684"/>
                      </a:lnTo>
                      <a:cubicBezTo>
                        <a:pt x="465813" y="10777"/>
                        <a:pt x="507784" y="0"/>
                        <a:pt x="554760" y="0"/>
                      </a:cubicBezTo>
                      <a:close/>
                    </a:path>
                  </a:pathLst>
                </a:custGeom>
                <a:solidFill>
                  <a:srgbClr val="FF9933">
                    <a:alpha val="8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33" name="グループ化 832">
                <a:extLst>
                  <a:ext uri="{FF2B5EF4-FFF2-40B4-BE49-F238E27FC236}">
                    <a16:creationId xmlns:a16="http://schemas.microsoft.com/office/drawing/2014/main" id="{C164592F-0A90-4881-93EF-224BBFB8EA6F}"/>
                  </a:ext>
                </a:extLst>
              </p:cNvPr>
              <p:cNvGrpSpPr/>
              <p:nvPr/>
            </p:nvGrpSpPr>
            <p:grpSpPr>
              <a:xfrm rot="10800000">
                <a:off x="3758540" y="3854531"/>
                <a:ext cx="440902" cy="393308"/>
                <a:chOff x="2399585" y="4433177"/>
                <a:chExt cx="1112650" cy="992542"/>
              </a:xfrm>
            </p:grpSpPr>
            <p:grpSp>
              <p:nvGrpSpPr>
                <p:cNvPr id="901" name="グループ化 900">
                  <a:extLst>
                    <a:ext uri="{FF2B5EF4-FFF2-40B4-BE49-F238E27FC236}">
                      <a16:creationId xmlns:a16="http://schemas.microsoft.com/office/drawing/2014/main" id="{4752C832-9541-498E-8AFA-11DA85324374}"/>
                    </a:ext>
                  </a:extLst>
                </p:cNvPr>
                <p:cNvGrpSpPr/>
                <p:nvPr/>
              </p:nvGrpSpPr>
              <p:grpSpPr>
                <a:xfrm>
                  <a:off x="2431779" y="4474436"/>
                  <a:ext cx="1049610" cy="915310"/>
                  <a:chOff x="4286227" y="3028239"/>
                  <a:chExt cx="440813" cy="440845"/>
                </a:xfrm>
              </p:grpSpPr>
              <p:sp>
                <p:nvSpPr>
                  <p:cNvPr id="903" name="フリーフォーム: 図形 902">
                    <a:extLst>
                      <a:ext uri="{FF2B5EF4-FFF2-40B4-BE49-F238E27FC236}">
                        <a16:creationId xmlns:a16="http://schemas.microsoft.com/office/drawing/2014/main" id="{F2FA504F-5B38-4DE9-9D1E-7BB56AFB75F1}"/>
                      </a:ext>
                    </a:extLst>
                  </p:cNvPr>
                  <p:cNvSpPr/>
                  <p:nvPr/>
                </p:nvSpPr>
                <p:spPr>
                  <a:xfrm>
                    <a:off x="4286227" y="3028239"/>
                    <a:ext cx="440813" cy="440845"/>
                  </a:xfrm>
                  <a:custGeom>
                    <a:avLst/>
                    <a:gdLst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40813" h="440845">
                        <a:moveTo>
                          <a:pt x="220600" y="0"/>
                        </a:moveTo>
                        <a:cubicBezTo>
                          <a:pt x="290333" y="73"/>
                          <a:pt x="357640" y="33325"/>
                          <a:pt x="399783" y="92349"/>
                        </a:cubicBezTo>
                        <a:cubicBezTo>
                          <a:pt x="455974" y="171048"/>
                          <a:pt x="454305" y="277183"/>
                          <a:pt x="395667" y="354076"/>
                        </a:cubicBezTo>
                        <a:cubicBezTo>
                          <a:pt x="337029" y="430969"/>
                          <a:pt x="235119" y="460661"/>
                          <a:pt x="144357" y="427295"/>
                        </a:cubicBezTo>
                        <a:lnTo>
                          <a:pt x="144784" y="426136"/>
                        </a:lnTo>
                        <a:lnTo>
                          <a:pt x="127001" y="422599"/>
                        </a:lnTo>
                        <a:cubicBezTo>
                          <a:pt x="95762" y="409586"/>
                          <a:pt x="73842" y="379120"/>
                          <a:pt x="73842" y="343611"/>
                        </a:cubicBezTo>
                        <a:cubicBezTo>
                          <a:pt x="73842" y="296266"/>
                          <a:pt x="112810" y="257886"/>
                          <a:pt x="160879" y="257886"/>
                        </a:cubicBezTo>
                        <a:cubicBezTo>
                          <a:pt x="172897" y="257886"/>
                          <a:pt x="184345" y="260285"/>
                          <a:pt x="194758" y="264623"/>
                        </a:cubicBezTo>
                        <a:lnTo>
                          <a:pt x="203581" y="270482"/>
                        </a:lnTo>
                        <a:lnTo>
                          <a:pt x="235310" y="271573"/>
                        </a:lnTo>
                        <a:cubicBezTo>
                          <a:pt x="245982" y="268464"/>
                          <a:pt x="255684" y="262023"/>
                          <a:pt x="262771" y="252729"/>
                        </a:cubicBezTo>
                        <a:cubicBezTo>
                          <a:pt x="276945" y="234142"/>
                          <a:pt x="277348" y="208487"/>
                          <a:pt x="263766" y="189464"/>
                        </a:cubicBezTo>
                        <a:cubicBezTo>
                          <a:pt x="250183" y="170441"/>
                          <a:pt x="225787" y="162493"/>
                          <a:pt x="203606" y="169864"/>
                        </a:cubicBezTo>
                        <a:cubicBezTo>
                          <a:pt x="181424" y="177235"/>
                          <a:pt x="166638" y="198204"/>
                          <a:pt x="167143" y="221573"/>
                        </a:cubicBezTo>
                        <a:cubicBezTo>
                          <a:pt x="-5235" y="315646"/>
                          <a:pt x="55748" y="223980"/>
                          <a:pt x="51" y="225184"/>
                        </a:cubicBezTo>
                        <a:cubicBezTo>
                          <a:pt x="-2038" y="128506"/>
                          <a:pt x="59134" y="41758"/>
                          <a:pt x="150900" y="11263"/>
                        </a:cubicBezTo>
                        <a:cubicBezTo>
                          <a:pt x="173842" y="3639"/>
                          <a:pt x="197356" y="-24"/>
                          <a:pt x="220600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04" name="二等辺三角形 903">
                    <a:extLst>
                      <a:ext uri="{FF2B5EF4-FFF2-40B4-BE49-F238E27FC236}">
                        <a16:creationId xmlns:a16="http://schemas.microsoft.com/office/drawing/2014/main" id="{E97AE95A-CE5E-48F8-B671-8BA1ECD4E323}"/>
                      </a:ext>
                    </a:extLst>
                  </p:cNvPr>
                  <p:cNvSpPr/>
                  <p:nvPr/>
                </p:nvSpPr>
                <p:spPr>
                  <a:xfrm rot="12782294">
                    <a:off x="4562071" y="3064669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5" name="二等辺三角形 904">
                    <a:extLst>
                      <a:ext uri="{FF2B5EF4-FFF2-40B4-BE49-F238E27FC236}">
                        <a16:creationId xmlns:a16="http://schemas.microsoft.com/office/drawing/2014/main" id="{310E69CB-0D9A-47C7-AADD-9AF44109D7DB}"/>
                      </a:ext>
                    </a:extLst>
                  </p:cNvPr>
                  <p:cNvSpPr/>
                  <p:nvPr/>
                </p:nvSpPr>
                <p:spPr>
                  <a:xfrm rot="15537102">
                    <a:off x="4636156" y="3159534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6" name="二等辺三角形 905">
                    <a:extLst>
                      <a:ext uri="{FF2B5EF4-FFF2-40B4-BE49-F238E27FC236}">
                        <a16:creationId xmlns:a16="http://schemas.microsoft.com/office/drawing/2014/main" id="{56F4B38E-4376-462F-AC7E-7F300E9A36AB}"/>
                      </a:ext>
                    </a:extLst>
                  </p:cNvPr>
                  <p:cNvSpPr/>
                  <p:nvPr/>
                </p:nvSpPr>
                <p:spPr>
                  <a:xfrm rot="19478095">
                    <a:off x="4563269" y="3329175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7" name="二等辺三角形 906">
                    <a:extLst>
                      <a:ext uri="{FF2B5EF4-FFF2-40B4-BE49-F238E27FC236}">
                        <a16:creationId xmlns:a16="http://schemas.microsoft.com/office/drawing/2014/main" id="{859D052D-4FC5-4906-A3A4-BAA6C8CBD330}"/>
                      </a:ext>
                    </a:extLst>
                  </p:cNvPr>
                  <p:cNvSpPr/>
                  <p:nvPr/>
                </p:nvSpPr>
                <p:spPr>
                  <a:xfrm rot="17501834">
                    <a:off x="4627564" y="3260119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8" name="二等辺三角形 907">
                    <a:extLst>
                      <a:ext uri="{FF2B5EF4-FFF2-40B4-BE49-F238E27FC236}">
                        <a16:creationId xmlns:a16="http://schemas.microsoft.com/office/drawing/2014/main" id="{3C46357B-DD8B-44C1-8D2F-DE556BD7EFC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471584" y="3043238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9" name="二等辺三角形 908">
                    <a:extLst>
                      <a:ext uri="{FF2B5EF4-FFF2-40B4-BE49-F238E27FC236}">
                        <a16:creationId xmlns:a16="http://schemas.microsoft.com/office/drawing/2014/main" id="{F95F61CE-D84D-4740-B2D0-ADA723A643A5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364428" y="3090862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0" name="二等辺三角形 909">
                    <a:extLst>
                      <a:ext uri="{FF2B5EF4-FFF2-40B4-BE49-F238E27FC236}">
                        <a16:creationId xmlns:a16="http://schemas.microsoft.com/office/drawing/2014/main" id="{87969191-417D-464B-885A-D71A35459C41}"/>
                      </a:ext>
                    </a:extLst>
                  </p:cNvPr>
                  <p:cNvSpPr/>
                  <p:nvPr/>
                </p:nvSpPr>
                <p:spPr>
                  <a:xfrm>
                    <a:off x="4483491" y="3357562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02" name="フリーフォーム: 図形 901">
                  <a:extLst>
                    <a:ext uri="{FF2B5EF4-FFF2-40B4-BE49-F238E27FC236}">
                      <a16:creationId xmlns:a16="http://schemas.microsoft.com/office/drawing/2014/main" id="{2E24AB3E-827F-489E-B50E-3AE4829570F1}"/>
                    </a:ext>
                  </a:extLst>
                </p:cNvPr>
                <p:cNvSpPr/>
                <p:nvPr/>
              </p:nvSpPr>
              <p:spPr>
                <a:xfrm>
                  <a:off x="2399585" y="4433177"/>
                  <a:ext cx="1112650" cy="992542"/>
                </a:xfrm>
                <a:custGeom>
                  <a:avLst/>
                  <a:gdLst>
                    <a:gd name="connsiteX0" fmla="*/ 554760 w 1112650"/>
                    <a:gd name="connsiteY0" fmla="*/ 0 h 992542"/>
                    <a:gd name="connsiteX1" fmla="*/ 671441 w 1112650"/>
                    <a:gd name="connsiteY1" fmla="*/ 27683 h 992542"/>
                    <a:gd name="connsiteX2" fmla="*/ 688451 w 1112650"/>
                    <a:gd name="connsiteY2" fmla="*/ 41789 h 992542"/>
                    <a:gd name="connsiteX3" fmla="*/ 696012 w 1112650"/>
                    <a:gd name="connsiteY3" fmla="*/ 39905 h 992542"/>
                    <a:gd name="connsiteX4" fmla="*/ 803236 w 1112650"/>
                    <a:gd name="connsiteY4" fmla="*/ 60681 h 992542"/>
                    <a:gd name="connsiteX5" fmla="*/ 876188 w 1112650"/>
                    <a:gd name="connsiteY5" fmla="*/ 105340 h 992542"/>
                    <a:gd name="connsiteX6" fmla="*/ 896603 w 1112650"/>
                    <a:gd name="connsiteY6" fmla="*/ 127467 h 992542"/>
                    <a:gd name="connsiteX7" fmla="*/ 900843 w 1112650"/>
                    <a:gd name="connsiteY7" fmla="*/ 128194 h 992542"/>
                    <a:gd name="connsiteX8" fmla="*/ 990642 w 1112650"/>
                    <a:gd name="connsiteY8" fmla="*/ 190362 h 992542"/>
                    <a:gd name="connsiteX9" fmla="*/ 1050940 w 1112650"/>
                    <a:gd name="connsiteY9" fmla="*/ 294019 h 992542"/>
                    <a:gd name="connsiteX10" fmla="*/ 1052644 w 1112650"/>
                    <a:gd name="connsiteY10" fmla="*/ 319226 h 992542"/>
                    <a:gd name="connsiteX11" fmla="*/ 1067157 w 1112650"/>
                    <a:gd name="connsiteY11" fmla="*/ 332799 h 992542"/>
                    <a:gd name="connsiteX12" fmla="*/ 1107996 w 1112650"/>
                    <a:gd name="connsiteY12" fmla="*/ 434094 h 992542"/>
                    <a:gd name="connsiteX13" fmla="*/ 1101385 w 1112650"/>
                    <a:gd name="connsiteY13" fmla="*/ 553831 h 992542"/>
                    <a:gd name="connsiteX14" fmla="*/ 1090152 w 1112650"/>
                    <a:gd name="connsiteY14" fmla="*/ 573702 h 992542"/>
                    <a:gd name="connsiteX15" fmla="*/ 1088738 w 1112650"/>
                    <a:gd name="connsiteY15" fmla="*/ 608331 h 992542"/>
                    <a:gd name="connsiteX16" fmla="*/ 1073152 w 1112650"/>
                    <a:gd name="connsiteY16" fmla="*/ 665403 h 992542"/>
                    <a:gd name="connsiteX17" fmla="*/ 1030629 w 1112650"/>
                    <a:gd name="connsiteY17" fmla="*/ 739619 h 992542"/>
                    <a:gd name="connsiteX18" fmla="*/ 1025248 w 1112650"/>
                    <a:gd name="connsiteY18" fmla="*/ 744881 h 992542"/>
                    <a:gd name="connsiteX19" fmla="*/ 1020432 w 1112650"/>
                    <a:gd name="connsiteY19" fmla="*/ 768518 h 992542"/>
                    <a:gd name="connsiteX20" fmla="*/ 955507 w 1112650"/>
                    <a:gd name="connsiteY20" fmla="*/ 856343 h 992542"/>
                    <a:gd name="connsiteX21" fmla="*/ 860904 w 1112650"/>
                    <a:gd name="connsiteY21" fmla="*/ 910925 h 992542"/>
                    <a:gd name="connsiteX22" fmla="*/ 836990 w 1112650"/>
                    <a:gd name="connsiteY22" fmla="*/ 913028 h 992542"/>
                    <a:gd name="connsiteX23" fmla="*/ 822738 w 1112650"/>
                    <a:gd name="connsiteY23" fmla="*/ 923821 h 992542"/>
                    <a:gd name="connsiteX24" fmla="*/ 735924 w 1112650"/>
                    <a:gd name="connsiteY24" fmla="*/ 960291 h 992542"/>
                    <a:gd name="connsiteX25" fmla="*/ 671667 w 1112650"/>
                    <a:gd name="connsiteY25" fmla="*/ 971431 h 992542"/>
                    <a:gd name="connsiteX26" fmla="*/ 628811 w 1112650"/>
                    <a:gd name="connsiteY26" fmla="*/ 970087 h 992542"/>
                    <a:gd name="connsiteX27" fmla="*/ 628169 w 1112650"/>
                    <a:gd name="connsiteY27" fmla="*/ 970997 h 992542"/>
                    <a:gd name="connsiteX28" fmla="*/ 474550 w 1112650"/>
                    <a:gd name="connsiteY28" fmla="*/ 985153 h 992542"/>
                    <a:gd name="connsiteX29" fmla="*/ 415094 w 1112650"/>
                    <a:gd name="connsiteY29" fmla="*/ 966112 h 992542"/>
                    <a:gd name="connsiteX30" fmla="*/ 382058 w 1112650"/>
                    <a:gd name="connsiteY30" fmla="*/ 946983 h 992542"/>
                    <a:gd name="connsiteX31" fmla="*/ 371625 w 1112650"/>
                    <a:gd name="connsiteY31" fmla="*/ 952139 h 992542"/>
                    <a:gd name="connsiteX32" fmla="*/ 263762 w 1112650"/>
                    <a:gd name="connsiteY32" fmla="*/ 906066 h 992542"/>
                    <a:gd name="connsiteX33" fmla="*/ 236759 w 1112650"/>
                    <a:gd name="connsiteY33" fmla="*/ 868965 h 992542"/>
                    <a:gd name="connsiteX34" fmla="*/ 235796 w 1112650"/>
                    <a:gd name="connsiteY34" fmla="*/ 866296 h 992542"/>
                    <a:gd name="connsiteX35" fmla="*/ 211376 w 1112650"/>
                    <a:gd name="connsiteY35" fmla="*/ 846535 h 992542"/>
                    <a:gd name="connsiteX36" fmla="*/ 186020 w 1112650"/>
                    <a:gd name="connsiteY36" fmla="*/ 709400 h 992542"/>
                    <a:gd name="connsiteX37" fmla="*/ 206660 w 1112650"/>
                    <a:gd name="connsiteY37" fmla="*/ 699199 h 992542"/>
                    <a:gd name="connsiteX38" fmla="*/ 199350 w 1112650"/>
                    <a:gd name="connsiteY38" fmla="*/ 690260 h 992542"/>
                    <a:gd name="connsiteX39" fmla="*/ 341192 w 1112650"/>
                    <a:gd name="connsiteY39" fmla="*/ 574916 h 992542"/>
                    <a:gd name="connsiteX40" fmla="*/ 501513 w 1112650"/>
                    <a:gd name="connsiteY40" fmla="*/ 579192 h 992542"/>
                    <a:gd name="connsiteX41" fmla="*/ 513633 w 1112650"/>
                    <a:gd name="connsiteY41" fmla="*/ 594016 h 992542"/>
                    <a:gd name="connsiteX42" fmla="*/ 533473 w 1112650"/>
                    <a:gd name="connsiteY42" fmla="*/ 588389 h 992542"/>
                    <a:gd name="connsiteX43" fmla="*/ 592558 w 1112650"/>
                    <a:gd name="connsiteY43" fmla="*/ 585402 h 992542"/>
                    <a:gd name="connsiteX44" fmla="*/ 626294 w 1112650"/>
                    <a:gd name="connsiteY44" fmla="*/ 590568 h 992542"/>
                    <a:gd name="connsiteX45" fmla="*/ 638045 w 1112650"/>
                    <a:gd name="connsiteY45" fmla="*/ 569803 h 992542"/>
                    <a:gd name="connsiteX46" fmla="*/ 674475 w 1112650"/>
                    <a:gd name="connsiteY46" fmla="*/ 529971 h 992542"/>
                    <a:gd name="connsiteX47" fmla="*/ 669602 w 1112650"/>
                    <a:gd name="connsiteY47" fmla="*/ 525935 h 992542"/>
                    <a:gd name="connsiteX48" fmla="*/ 659236 w 1112650"/>
                    <a:gd name="connsiteY48" fmla="*/ 495758 h 992542"/>
                    <a:gd name="connsiteX49" fmla="*/ 672604 w 1112650"/>
                    <a:gd name="connsiteY49" fmla="*/ 466788 h 992542"/>
                    <a:gd name="connsiteX50" fmla="*/ 675655 w 1112650"/>
                    <a:gd name="connsiteY50" fmla="*/ 464744 h 992542"/>
                    <a:gd name="connsiteX51" fmla="*/ 673382 w 1112650"/>
                    <a:gd name="connsiteY51" fmla="*/ 460737 h 992542"/>
                    <a:gd name="connsiteX52" fmla="*/ 662642 w 1112650"/>
                    <a:gd name="connsiteY52" fmla="*/ 456477 h 992542"/>
                    <a:gd name="connsiteX53" fmla="*/ 631503 w 1112650"/>
                    <a:gd name="connsiteY53" fmla="*/ 430684 h 992542"/>
                    <a:gd name="connsiteX54" fmla="*/ 624987 w 1112650"/>
                    <a:gd name="connsiteY54" fmla="*/ 411716 h 992542"/>
                    <a:gd name="connsiteX55" fmla="*/ 589608 w 1112650"/>
                    <a:gd name="connsiteY55" fmla="*/ 413505 h 992542"/>
                    <a:gd name="connsiteX56" fmla="*/ 531129 w 1112650"/>
                    <a:gd name="connsiteY56" fmla="*/ 404551 h 992542"/>
                    <a:gd name="connsiteX57" fmla="*/ 525975 w 1112650"/>
                    <a:gd name="connsiteY57" fmla="*/ 402506 h 992542"/>
                    <a:gd name="connsiteX58" fmla="*/ 524035 w 1112650"/>
                    <a:gd name="connsiteY58" fmla="*/ 406709 h 992542"/>
                    <a:gd name="connsiteX59" fmla="*/ 490446 w 1112650"/>
                    <a:gd name="connsiteY59" fmla="*/ 429217 h 992542"/>
                    <a:gd name="connsiteX60" fmla="*/ 443393 w 1112650"/>
                    <a:gd name="connsiteY60" fmla="*/ 442559 h 992542"/>
                    <a:gd name="connsiteX61" fmla="*/ 443220 w 1112650"/>
                    <a:gd name="connsiteY61" fmla="*/ 442866 h 992542"/>
                    <a:gd name="connsiteX62" fmla="*/ 450269 w 1112650"/>
                    <a:gd name="connsiteY62" fmla="*/ 451487 h 992542"/>
                    <a:gd name="connsiteX63" fmla="*/ 308426 w 1112650"/>
                    <a:gd name="connsiteY63" fmla="*/ 566831 h 992542"/>
                    <a:gd name="connsiteX64" fmla="*/ 244169 w 1112650"/>
                    <a:gd name="connsiteY64" fmla="*/ 577972 h 992542"/>
                    <a:gd name="connsiteX65" fmla="*/ 235573 w 1112650"/>
                    <a:gd name="connsiteY65" fmla="*/ 577702 h 992542"/>
                    <a:gd name="connsiteX66" fmla="*/ 221046 w 1112650"/>
                    <a:gd name="connsiteY66" fmla="*/ 593237 h 992542"/>
                    <a:gd name="connsiteX67" fmla="*/ 130535 w 1112650"/>
                    <a:gd name="connsiteY67" fmla="*/ 613519 h 992542"/>
                    <a:gd name="connsiteX68" fmla="*/ 62290 w 1112650"/>
                    <a:gd name="connsiteY68" fmla="*/ 550699 h 992542"/>
                    <a:gd name="connsiteX69" fmla="*/ 59116 w 1112650"/>
                    <a:gd name="connsiteY69" fmla="*/ 537034 h 992542"/>
                    <a:gd name="connsiteX70" fmla="*/ 44134 w 1112650"/>
                    <a:gd name="connsiteY70" fmla="*/ 538838 h 992542"/>
                    <a:gd name="connsiteX71" fmla="*/ 9788 w 1112650"/>
                    <a:gd name="connsiteY71" fmla="*/ 373090 h 992542"/>
                    <a:gd name="connsiteX72" fmla="*/ 58984 w 1112650"/>
                    <a:gd name="connsiteY72" fmla="*/ 275580 h 992542"/>
                    <a:gd name="connsiteX73" fmla="*/ 64385 w 1112650"/>
                    <a:gd name="connsiteY73" fmla="*/ 271318 h 992542"/>
                    <a:gd name="connsiteX74" fmla="*/ 69371 w 1112650"/>
                    <a:gd name="connsiteY74" fmla="*/ 257936 h 992542"/>
                    <a:gd name="connsiteX75" fmla="*/ 119965 w 1112650"/>
                    <a:gd name="connsiteY75" fmla="*/ 188968 h 992542"/>
                    <a:gd name="connsiteX76" fmla="*/ 165811 w 1112650"/>
                    <a:gd name="connsiteY76" fmla="*/ 151576 h 992542"/>
                    <a:gd name="connsiteX77" fmla="*/ 206543 w 1112650"/>
                    <a:gd name="connsiteY77" fmla="*/ 131478 h 992542"/>
                    <a:gd name="connsiteX78" fmla="*/ 207727 w 1112650"/>
                    <a:gd name="connsiteY78" fmla="*/ 121632 h 992542"/>
                    <a:gd name="connsiteX79" fmla="*/ 330282 w 1112650"/>
                    <a:gd name="connsiteY79" fmla="*/ 40691 h 992542"/>
                    <a:gd name="connsiteX80" fmla="*/ 388682 w 1112650"/>
                    <a:gd name="connsiteY80" fmla="*/ 31232 h 992542"/>
                    <a:gd name="connsiteX81" fmla="*/ 430504 w 1112650"/>
                    <a:gd name="connsiteY81" fmla="*/ 33964 h 992542"/>
                    <a:gd name="connsiteX82" fmla="*/ 438078 w 1112650"/>
                    <a:gd name="connsiteY82" fmla="*/ 27684 h 992542"/>
                    <a:gd name="connsiteX83" fmla="*/ 554760 w 1112650"/>
                    <a:gd name="connsiteY83" fmla="*/ 0 h 9925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</a:cxnLst>
                  <a:rect l="l" t="t" r="r" b="b"/>
                  <a:pathLst>
                    <a:path w="1112650" h="992542">
                      <a:moveTo>
                        <a:pt x="554760" y="0"/>
                      </a:moveTo>
                      <a:cubicBezTo>
                        <a:pt x="601734" y="0"/>
                        <a:pt x="643707" y="10776"/>
                        <a:pt x="671441" y="27683"/>
                      </a:cubicBezTo>
                      <a:lnTo>
                        <a:pt x="688451" y="41789"/>
                      </a:lnTo>
                      <a:lnTo>
                        <a:pt x="696012" y="39905"/>
                      </a:lnTo>
                      <a:cubicBezTo>
                        <a:pt x="726570" y="37784"/>
                        <a:pt x="764726" y="44542"/>
                        <a:pt x="803236" y="60681"/>
                      </a:cubicBezTo>
                      <a:cubicBezTo>
                        <a:pt x="832119" y="72784"/>
                        <a:pt x="857100" y="88447"/>
                        <a:pt x="876188" y="105340"/>
                      </a:cubicBezTo>
                      <a:lnTo>
                        <a:pt x="896603" y="127467"/>
                      </a:lnTo>
                      <a:lnTo>
                        <a:pt x="900843" y="128194"/>
                      </a:lnTo>
                      <a:cubicBezTo>
                        <a:pt x="929671" y="138549"/>
                        <a:pt x="961882" y="160091"/>
                        <a:pt x="990642" y="190362"/>
                      </a:cubicBezTo>
                      <a:cubicBezTo>
                        <a:pt x="1022998" y="224418"/>
                        <a:pt x="1044094" y="262269"/>
                        <a:pt x="1050940" y="294019"/>
                      </a:cubicBezTo>
                      <a:lnTo>
                        <a:pt x="1052644" y="319226"/>
                      </a:lnTo>
                      <a:lnTo>
                        <a:pt x="1067157" y="332799"/>
                      </a:lnTo>
                      <a:cubicBezTo>
                        <a:pt x="1085546" y="357296"/>
                        <a:pt x="1100612" y="392997"/>
                        <a:pt x="1107996" y="434094"/>
                      </a:cubicBezTo>
                      <a:cubicBezTo>
                        <a:pt x="1116304" y="480329"/>
                        <a:pt x="1113121" y="523545"/>
                        <a:pt x="1101385" y="553831"/>
                      </a:cubicBezTo>
                      <a:lnTo>
                        <a:pt x="1090152" y="573702"/>
                      </a:lnTo>
                      <a:lnTo>
                        <a:pt x="1088738" y="608331"/>
                      </a:lnTo>
                      <a:cubicBezTo>
                        <a:pt x="1085825" y="626596"/>
                        <a:pt x="1080659" y="645921"/>
                        <a:pt x="1073152" y="665403"/>
                      </a:cubicBezTo>
                      <a:cubicBezTo>
                        <a:pt x="1061891" y="694624"/>
                        <a:pt x="1046960" y="720049"/>
                        <a:pt x="1030629" y="739619"/>
                      </a:cubicBezTo>
                      <a:lnTo>
                        <a:pt x="1025248" y="744881"/>
                      </a:lnTo>
                      <a:lnTo>
                        <a:pt x="1020432" y="768518"/>
                      </a:lnTo>
                      <a:cubicBezTo>
                        <a:pt x="1009186" y="797011"/>
                        <a:pt x="986656" y="828536"/>
                        <a:pt x="955507" y="856343"/>
                      </a:cubicBezTo>
                      <a:cubicBezTo>
                        <a:pt x="924356" y="884150"/>
                        <a:pt x="890486" y="902972"/>
                        <a:pt x="860904" y="910925"/>
                      </a:cubicBezTo>
                      <a:lnTo>
                        <a:pt x="836990" y="913028"/>
                      </a:lnTo>
                      <a:lnTo>
                        <a:pt x="822738" y="923821"/>
                      </a:lnTo>
                      <a:cubicBezTo>
                        <a:pt x="799099" y="938494"/>
                        <a:pt x="769305" y="951346"/>
                        <a:pt x="735924" y="960291"/>
                      </a:cubicBezTo>
                      <a:cubicBezTo>
                        <a:pt x="713670" y="966253"/>
                        <a:pt x="691928" y="969915"/>
                        <a:pt x="671667" y="971431"/>
                      </a:cubicBezTo>
                      <a:lnTo>
                        <a:pt x="628811" y="970087"/>
                      </a:lnTo>
                      <a:lnTo>
                        <a:pt x="628169" y="970997"/>
                      </a:lnTo>
                      <a:cubicBezTo>
                        <a:pt x="598686" y="992530"/>
                        <a:pt x="539172" y="999199"/>
                        <a:pt x="474550" y="985153"/>
                      </a:cubicBezTo>
                      <a:cubicBezTo>
                        <a:pt x="453010" y="980472"/>
                        <a:pt x="432941" y="973931"/>
                        <a:pt x="415094" y="966112"/>
                      </a:cubicBezTo>
                      <a:lnTo>
                        <a:pt x="382058" y="946983"/>
                      </a:lnTo>
                      <a:lnTo>
                        <a:pt x="371625" y="952139"/>
                      </a:lnTo>
                      <a:cubicBezTo>
                        <a:pt x="339609" y="958083"/>
                        <a:pt x="297109" y="941164"/>
                        <a:pt x="263762" y="906066"/>
                      </a:cubicBezTo>
                      <a:cubicBezTo>
                        <a:pt x="252647" y="894366"/>
                        <a:pt x="243600" y="881754"/>
                        <a:pt x="236759" y="868965"/>
                      </a:cubicBezTo>
                      <a:lnTo>
                        <a:pt x="235796" y="866296"/>
                      </a:lnTo>
                      <a:lnTo>
                        <a:pt x="211376" y="846535"/>
                      </a:lnTo>
                      <a:cubicBezTo>
                        <a:pt x="166914" y="799737"/>
                        <a:pt x="155560" y="738341"/>
                        <a:pt x="186020" y="709400"/>
                      </a:cubicBezTo>
                      <a:lnTo>
                        <a:pt x="206660" y="699199"/>
                      </a:lnTo>
                      <a:lnTo>
                        <a:pt x="199350" y="690260"/>
                      </a:lnTo>
                      <a:cubicBezTo>
                        <a:pt x="188672" y="650409"/>
                        <a:pt x="252177" y="598767"/>
                        <a:pt x="341192" y="574916"/>
                      </a:cubicBezTo>
                      <a:cubicBezTo>
                        <a:pt x="407955" y="557027"/>
                        <a:pt x="470106" y="559850"/>
                        <a:pt x="501513" y="579192"/>
                      </a:cubicBezTo>
                      <a:lnTo>
                        <a:pt x="513633" y="594016"/>
                      </a:lnTo>
                      <a:lnTo>
                        <a:pt x="533473" y="588389"/>
                      </a:lnTo>
                      <a:cubicBezTo>
                        <a:pt x="551736" y="585462"/>
                        <a:pt x="571707" y="584344"/>
                        <a:pt x="592558" y="585402"/>
                      </a:cubicBezTo>
                      <a:lnTo>
                        <a:pt x="626294" y="590568"/>
                      </a:lnTo>
                      <a:lnTo>
                        <a:pt x="638045" y="569803"/>
                      </a:lnTo>
                      <a:lnTo>
                        <a:pt x="674475" y="529971"/>
                      </a:lnTo>
                      <a:lnTo>
                        <a:pt x="669602" y="525935"/>
                      </a:lnTo>
                      <a:cubicBezTo>
                        <a:pt x="662422" y="516458"/>
                        <a:pt x="658703" y="506249"/>
                        <a:pt x="659236" y="495758"/>
                      </a:cubicBezTo>
                      <a:cubicBezTo>
                        <a:pt x="659768" y="485269"/>
                        <a:pt x="664502" y="475489"/>
                        <a:pt x="672604" y="466788"/>
                      </a:cubicBezTo>
                      <a:lnTo>
                        <a:pt x="675655" y="464744"/>
                      </a:lnTo>
                      <a:lnTo>
                        <a:pt x="673382" y="460737"/>
                      </a:lnTo>
                      <a:lnTo>
                        <a:pt x="662642" y="456477"/>
                      </a:lnTo>
                      <a:cubicBezTo>
                        <a:pt x="649327" y="448908"/>
                        <a:pt x="638684" y="440161"/>
                        <a:pt x="631503" y="430684"/>
                      </a:cubicBezTo>
                      <a:lnTo>
                        <a:pt x="624987" y="411716"/>
                      </a:lnTo>
                      <a:lnTo>
                        <a:pt x="589608" y="413505"/>
                      </a:lnTo>
                      <a:cubicBezTo>
                        <a:pt x="568758" y="412446"/>
                        <a:pt x="549002" y="409312"/>
                        <a:pt x="531129" y="404551"/>
                      </a:cubicBezTo>
                      <a:lnTo>
                        <a:pt x="525975" y="402506"/>
                      </a:lnTo>
                      <a:lnTo>
                        <a:pt x="524035" y="406709"/>
                      </a:lnTo>
                      <a:cubicBezTo>
                        <a:pt x="515932" y="415411"/>
                        <a:pt x="504459" y="423035"/>
                        <a:pt x="490446" y="429217"/>
                      </a:cubicBezTo>
                      <a:lnTo>
                        <a:pt x="443393" y="442559"/>
                      </a:lnTo>
                      <a:lnTo>
                        <a:pt x="443220" y="442866"/>
                      </a:lnTo>
                      <a:lnTo>
                        <a:pt x="450269" y="451487"/>
                      </a:lnTo>
                      <a:cubicBezTo>
                        <a:pt x="460946" y="491338"/>
                        <a:pt x="397441" y="542980"/>
                        <a:pt x="308426" y="566831"/>
                      </a:cubicBezTo>
                      <a:cubicBezTo>
                        <a:pt x="286172" y="572795"/>
                        <a:pt x="264431" y="576456"/>
                        <a:pt x="244169" y="577972"/>
                      </a:cubicBezTo>
                      <a:lnTo>
                        <a:pt x="235573" y="577702"/>
                      </a:lnTo>
                      <a:lnTo>
                        <a:pt x="221046" y="593237"/>
                      </a:lnTo>
                      <a:cubicBezTo>
                        <a:pt x="193853" y="613466"/>
                        <a:pt x="161534" y="621826"/>
                        <a:pt x="130535" y="613519"/>
                      </a:cubicBezTo>
                      <a:cubicBezTo>
                        <a:pt x="99536" y="605213"/>
                        <a:pt x="75726" y="581814"/>
                        <a:pt x="62290" y="550699"/>
                      </a:cubicBezTo>
                      <a:lnTo>
                        <a:pt x="59116" y="537034"/>
                      </a:lnTo>
                      <a:lnTo>
                        <a:pt x="44134" y="538838"/>
                      </a:lnTo>
                      <a:cubicBezTo>
                        <a:pt x="3551" y="527963"/>
                        <a:pt x="-11826" y="453757"/>
                        <a:pt x="9788" y="373090"/>
                      </a:cubicBezTo>
                      <a:cubicBezTo>
                        <a:pt x="20595" y="332758"/>
                        <a:pt x="38605" y="298448"/>
                        <a:pt x="58984" y="275580"/>
                      </a:cubicBezTo>
                      <a:lnTo>
                        <a:pt x="64385" y="271318"/>
                      </a:lnTo>
                      <a:lnTo>
                        <a:pt x="69371" y="257936"/>
                      </a:lnTo>
                      <a:cubicBezTo>
                        <a:pt x="80635" y="235071"/>
                        <a:pt x="97820" y="211112"/>
                        <a:pt x="119965" y="188968"/>
                      </a:cubicBezTo>
                      <a:cubicBezTo>
                        <a:pt x="134728" y="174205"/>
                        <a:pt x="150297" y="161646"/>
                        <a:pt x="165811" y="151576"/>
                      </a:cubicBezTo>
                      <a:lnTo>
                        <a:pt x="206543" y="131478"/>
                      </a:lnTo>
                      <a:lnTo>
                        <a:pt x="207727" y="121632"/>
                      </a:lnTo>
                      <a:cubicBezTo>
                        <a:pt x="222834" y="89316"/>
                        <a:pt x="269783" y="56902"/>
                        <a:pt x="330282" y="40691"/>
                      </a:cubicBezTo>
                      <a:cubicBezTo>
                        <a:pt x="350448" y="35289"/>
                        <a:pt x="370211" y="32196"/>
                        <a:pt x="388682" y="31232"/>
                      </a:cubicBezTo>
                      <a:lnTo>
                        <a:pt x="430504" y="33964"/>
                      </a:lnTo>
                      <a:lnTo>
                        <a:pt x="438078" y="27684"/>
                      </a:lnTo>
                      <a:cubicBezTo>
                        <a:pt x="465813" y="10777"/>
                        <a:pt x="507784" y="0"/>
                        <a:pt x="554760" y="0"/>
                      </a:cubicBezTo>
                      <a:close/>
                    </a:path>
                  </a:pathLst>
                </a:custGeom>
                <a:solidFill>
                  <a:srgbClr val="FF9933">
                    <a:alpha val="8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34" name="グループ化 833">
                <a:extLst>
                  <a:ext uri="{FF2B5EF4-FFF2-40B4-BE49-F238E27FC236}">
                    <a16:creationId xmlns:a16="http://schemas.microsoft.com/office/drawing/2014/main" id="{EFC840E5-04F4-4DEC-B4E0-8C534DF63B9D}"/>
                  </a:ext>
                </a:extLst>
              </p:cNvPr>
              <p:cNvGrpSpPr/>
              <p:nvPr/>
            </p:nvGrpSpPr>
            <p:grpSpPr>
              <a:xfrm rot="18000000">
                <a:off x="4078648" y="3992398"/>
                <a:ext cx="440902" cy="393308"/>
                <a:chOff x="2399585" y="4433177"/>
                <a:chExt cx="1112650" cy="992542"/>
              </a:xfrm>
            </p:grpSpPr>
            <p:grpSp>
              <p:nvGrpSpPr>
                <p:cNvPr id="891" name="グループ化 890">
                  <a:extLst>
                    <a:ext uri="{FF2B5EF4-FFF2-40B4-BE49-F238E27FC236}">
                      <a16:creationId xmlns:a16="http://schemas.microsoft.com/office/drawing/2014/main" id="{10D4A7D3-081E-4EE6-91AD-26A51735549A}"/>
                    </a:ext>
                  </a:extLst>
                </p:cNvPr>
                <p:cNvGrpSpPr/>
                <p:nvPr/>
              </p:nvGrpSpPr>
              <p:grpSpPr>
                <a:xfrm>
                  <a:off x="2431779" y="4474436"/>
                  <a:ext cx="1049610" cy="915310"/>
                  <a:chOff x="4286227" y="3028239"/>
                  <a:chExt cx="440813" cy="440845"/>
                </a:xfrm>
              </p:grpSpPr>
              <p:sp>
                <p:nvSpPr>
                  <p:cNvPr id="893" name="フリーフォーム: 図形 892">
                    <a:extLst>
                      <a:ext uri="{FF2B5EF4-FFF2-40B4-BE49-F238E27FC236}">
                        <a16:creationId xmlns:a16="http://schemas.microsoft.com/office/drawing/2014/main" id="{FEA4ECD4-6799-42F9-A54B-2308414E34E3}"/>
                      </a:ext>
                    </a:extLst>
                  </p:cNvPr>
                  <p:cNvSpPr/>
                  <p:nvPr/>
                </p:nvSpPr>
                <p:spPr>
                  <a:xfrm>
                    <a:off x="4286227" y="3028239"/>
                    <a:ext cx="440813" cy="440845"/>
                  </a:xfrm>
                  <a:custGeom>
                    <a:avLst/>
                    <a:gdLst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40813" h="440845">
                        <a:moveTo>
                          <a:pt x="220600" y="0"/>
                        </a:moveTo>
                        <a:cubicBezTo>
                          <a:pt x="290333" y="73"/>
                          <a:pt x="357640" y="33325"/>
                          <a:pt x="399783" y="92349"/>
                        </a:cubicBezTo>
                        <a:cubicBezTo>
                          <a:pt x="455974" y="171048"/>
                          <a:pt x="454305" y="277183"/>
                          <a:pt x="395667" y="354076"/>
                        </a:cubicBezTo>
                        <a:cubicBezTo>
                          <a:pt x="337029" y="430969"/>
                          <a:pt x="235119" y="460661"/>
                          <a:pt x="144357" y="427295"/>
                        </a:cubicBezTo>
                        <a:lnTo>
                          <a:pt x="144784" y="426136"/>
                        </a:lnTo>
                        <a:lnTo>
                          <a:pt x="127001" y="422599"/>
                        </a:lnTo>
                        <a:cubicBezTo>
                          <a:pt x="95762" y="409586"/>
                          <a:pt x="73842" y="379120"/>
                          <a:pt x="73842" y="343611"/>
                        </a:cubicBezTo>
                        <a:cubicBezTo>
                          <a:pt x="73842" y="296266"/>
                          <a:pt x="112810" y="257886"/>
                          <a:pt x="160879" y="257886"/>
                        </a:cubicBezTo>
                        <a:cubicBezTo>
                          <a:pt x="172897" y="257886"/>
                          <a:pt x="184345" y="260285"/>
                          <a:pt x="194758" y="264623"/>
                        </a:cubicBezTo>
                        <a:lnTo>
                          <a:pt x="203581" y="270482"/>
                        </a:lnTo>
                        <a:lnTo>
                          <a:pt x="235310" y="271573"/>
                        </a:lnTo>
                        <a:cubicBezTo>
                          <a:pt x="245982" y="268464"/>
                          <a:pt x="255684" y="262023"/>
                          <a:pt x="262771" y="252729"/>
                        </a:cubicBezTo>
                        <a:cubicBezTo>
                          <a:pt x="276945" y="234142"/>
                          <a:pt x="277348" y="208487"/>
                          <a:pt x="263766" y="189464"/>
                        </a:cubicBezTo>
                        <a:cubicBezTo>
                          <a:pt x="250183" y="170441"/>
                          <a:pt x="225787" y="162493"/>
                          <a:pt x="203606" y="169864"/>
                        </a:cubicBezTo>
                        <a:cubicBezTo>
                          <a:pt x="181424" y="177235"/>
                          <a:pt x="166638" y="198204"/>
                          <a:pt x="167143" y="221573"/>
                        </a:cubicBezTo>
                        <a:cubicBezTo>
                          <a:pt x="-5235" y="315646"/>
                          <a:pt x="55748" y="223980"/>
                          <a:pt x="51" y="225184"/>
                        </a:cubicBezTo>
                        <a:cubicBezTo>
                          <a:pt x="-2038" y="128506"/>
                          <a:pt x="59134" y="41758"/>
                          <a:pt x="150900" y="11263"/>
                        </a:cubicBezTo>
                        <a:cubicBezTo>
                          <a:pt x="173842" y="3639"/>
                          <a:pt x="197356" y="-24"/>
                          <a:pt x="220600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94" name="二等辺三角形 893">
                    <a:extLst>
                      <a:ext uri="{FF2B5EF4-FFF2-40B4-BE49-F238E27FC236}">
                        <a16:creationId xmlns:a16="http://schemas.microsoft.com/office/drawing/2014/main" id="{B9906078-7F05-4FB2-A0E4-3E3F3CC97B7F}"/>
                      </a:ext>
                    </a:extLst>
                  </p:cNvPr>
                  <p:cNvSpPr/>
                  <p:nvPr/>
                </p:nvSpPr>
                <p:spPr>
                  <a:xfrm rot="12782294">
                    <a:off x="4562071" y="3064669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5" name="二等辺三角形 894">
                    <a:extLst>
                      <a:ext uri="{FF2B5EF4-FFF2-40B4-BE49-F238E27FC236}">
                        <a16:creationId xmlns:a16="http://schemas.microsoft.com/office/drawing/2014/main" id="{5B7652F6-1033-4AE8-9892-FF355B03AADF}"/>
                      </a:ext>
                    </a:extLst>
                  </p:cNvPr>
                  <p:cNvSpPr/>
                  <p:nvPr/>
                </p:nvSpPr>
                <p:spPr>
                  <a:xfrm rot="15537102">
                    <a:off x="4636156" y="3159534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6" name="二等辺三角形 895">
                    <a:extLst>
                      <a:ext uri="{FF2B5EF4-FFF2-40B4-BE49-F238E27FC236}">
                        <a16:creationId xmlns:a16="http://schemas.microsoft.com/office/drawing/2014/main" id="{3A7AC82A-8675-490C-860E-9FB5E50446E4}"/>
                      </a:ext>
                    </a:extLst>
                  </p:cNvPr>
                  <p:cNvSpPr/>
                  <p:nvPr/>
                </p:nvSpPr>
                <p:spPr>
                  <a:xfrm rot="19478095">
                    <a:off x="4563269" y="3329175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7" name="二等辺三角形 896">
                    <a:extLst>
                      <a:ext uri="{FF2B5EF4-FFF2-40B4-BE49-F238E27FC236}">
                        <a16:creationId xmlns:a16="http://schemas.microsoft.com/office/drawing/2014/main" id="{AFE05BB6-9453-4B18-B50A-29DB2E731C0E}"/>
                      </a:ext>
                    </a:extLst>
                  </p:cNvPr>
                  <p:cNvSpPr/>
                  <p:nvPr/>
                </p:nvSpPr>
                <p:spPr>
                  <a:xfrm rot="17501834">
                    <a:off x="4627564" y="3260119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8" name="二等辺三角形 897">
                    <a:extLst>
                      <a:ext uri="{FF2B5EF4-FFF2-40B4-BE49-F238E27FC236}">
                        <a16:creationId xmlns:a16="http://schemas.microsoft.com/office/drawing/2014/main" id="{3F4B7093-356B-4919-8734-A8AEED00FD8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471584" y="3043238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9" name="二等辺三角形 898">
                    <a:extLst>
                      <a:ext uri="{FF2B5EF4-FFF2-40B4-BE49-F238E27FC236}">
                        <a16:creationId xmlns:a16="http://schemas.microsoft.com/office/drawing/2014/main" id="{8A47D5D9-A5AB-429D-AD01-24CFCF82AC66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364428" y="3090862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0" name="二等辺三角形 899">
                    <a:extLst>
                      <a:ext uri="{FF2B5EF4-FFF2-40B4-BE49-F238E27FC236}">
                        <a16:creationId xmlns:a16="http://schemas.microsoft.com/office/drawing/2014/main" id="{D31EBF4A-7DB1-42A1-A451-D2F4F8C1F486}"/>
                      </a:ext>
                    </a:extLst>
                  </p:cNvPr>
                  <p:cNvSpPr/>
                  <p:nvPr/>
                </p:nvSpPr>
                <p:spPr>
                  <a:xfrm>
                    <a:off x="4483491" y="3357562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92" name="フリーフォーム: 図形 891">
                  <a:extLst>
                    <a:ext uri="{FF2B5EF4-FFF2-40B4-BE49-F238E27FC236}">
                      <a16:creationId xmlns:a16="http://schemas.microsoft.com/office/drawing/2014/main" id="{5C7258E7-9F79-495C-9E56-D2F7DDBAFD24}"/>
                    </a:ext>
                  </a:extLst>
                </p:cNvPr>
                <p:cNvSpPr/>
                <p:nvPr/>
              </p:nvSpPr>
              <p:spPr>
                <a:xfrm>
                  <a:off x="2399585" y="4433177"/>
                  <a:ext cx="1112650" cy="992542"/>
                </a:xfrm>
                <a:custGeom>
                  <a:avLst/>
                  <a:gdLst>
                    <a:gd name="connsiteX0" fmla="*/ 554760 w 1112650"/>
                    <a:gd name="connsiteY0" fmla="*/ 0 h 992542"/>
                    <a:gd name="connsiteX1" fmla="*/ 671441 w 1112650"/>
                    <a:gd name="connsiteY1" fmla="*/ 27683 h 992542"/>
                    <a:gd name="connsiteX2" fmla="*/ 688451 w 1112650"/>
                    <a:gd name="connsiteY2" fmla="*/ 41789 h 992542"/>
                    <a:gd name="connsiteX3" fmla="*/ 696012 w 1112650"/>
                    <a:gd name="connsiteY3" fmla="*/ 39905 h 992542"/>
                    <a:gd name="connsiteX4" fmla="*/ 803236 w 1112650"/>
                    <a:gd name="connsiteY4" fmla="*/ 60681 h 992542"/>
                    <a:gd name="connsiteX5" fmla="*/ 876188 w 1112650"/>
                    <a:gd name="connsiteY5" fmla="*/ 105340 h 992542"/>
                    <a:gd name="connsiteX6" fmla="*/ 896603 w 1112650"/>
                    <a:gd name="connsiteY6" fmla="*/ 127467 h 992542"/>
                    <a:gd name="connsiteX7" fmla="*/ 900843 w 1112650"/>
                    <a:gd name="connsiteY7" fmla="*/ 128194 h 992542"/>
                    <a:gd name="connsiteX8" fmla="*/ 990642 w 1112650"/>
                    <a:gd name="connsiteY8" fmla="*/ 190362 h 992542"/>
                    <a:gd name="connsiteX9" fmla="*/ 1050940 w 1112650"/>
                    <a:gd name="connsiteY9" fmla="*/ 294019 h 992542"/>
                    <a:gd name="connsiteX10" fmla="*/ 1052644 w 1112650"/>
                    <a:gd name="connsiteY10" fmla="*/ 319226 h 992542"/>
                    <a:gd name="connsiteX11" fmla="*/ 1067157 w 1112650"/>
                    <a:gd name="connsiteY11" fmla="*/ 332799 h 992542"/>
                    <a:gd name="connsiteX12" fmla="*/ 1107996 w 1112650"/>
                    <a:gd name="connsiteY12" fmla="*/ 434094 h 992542"/>
                    <a:gd name="connsiteX13" fmla="*/ 1101385 w 1112650"/>
                    <a:gd name="connsiteY13" fmla="*/ 553831 h 992542"/>
                    <a:gd name="connsiteX14" fmla="*/ 1090152 w 1112650"/>
                    <a:gd name="connsiteY14" fmla="*/ 573702 h 992542"/>
                    <a:gd name="connsiteX15" fmla="*/ 1088738 w 1112650"/>
                    <a:gd name="connsiteY15" fmla="*/ 608331 h 992542"/>
                    <a:gd name="connsiteX16" fmla="*/ 1073152 w 1112650"/>
                    <a:gd name="connsiteY16" fmla="*/ 665403 h 992542"/>
                    <a:gd name="connsiteX17" fmla="*/ 1030629 w 1112650"/>
                    <a:gd name="connsiteY17" fmla="*/ 739619 h 992542"/>
                    <a:gd name="connsiteX18" fmla="*/ 1025248 w 1112650"/>
                    <a:gd name="connsiteY18" fmla="*/ 744881 h 992542"/>
                    <a:gd name="connsiteX19" fmla="*/ 1020432 w 1112650"/>
                    <a:gd name="connsiteY19" fmla="*/ 768518 h 992542"/>
                    <a:gd name="connsiteX20" fmla="*/ 955507 w 1112650"/>
                    <a:gd name="connsiteY20" fmla="*/ 856343 h 992542"/>
                    <a:gd name="connsiteX21" fmla="*/ 860904 w 1112650"/>
                    <a:gd name="connsiteY21" fmla="*/ 910925 h 992542"/>
                    <a:gd name="connsiteX22" fmla="*/ 836990 w 1112650"/>
                    <a:gd name="connsiteY22" fmla="*/ 913028 h 992542"/>
                    <a:gd name="connsiteX23" fmla="*/ 822738 w 1112650"/>
                    <a:gd name="connsiteY23" fmla="*/ 923821 h 992542"/>
                    <a:gd name="connsiteX24" fmla="*/ 735924 w 1112650"/>
                    <a:gd name="connsiteY24" fmla="*/ 960291 h 992542"/>
                    <a:gd name="connsiteX25" fmla="*/ 671667 w 1112650"/>
                    <a:gd name="connsiteY25" fmla="*/ 971431 h 992542"/>
                    <a:gd name="connsiteX26" fmla="*/ 628811 w 1112650"/>
                    <a:gd name="connsiteY26" fmla="*/ 970087 h 992542"/>
                    <a:gd name="connsiteX27" fmla="*/ 628169 w 1112650"/>
                    <a:gd name="connsiteY27" fmla="*/ 970997 h 992542"/>
                    <a:gd name="connsiteX28" fmla="*/ 474550 w 1112650"/>
                    <a:gd name="connsiteY28" fmla="*/ 985153 h 992542"/>
                    <a:gd name="connsiteX29" fmla="*/ 415094 w 1112650"/>
                    <a:gd name="connsiteY29" fmla="*/ 966112 h 992542"/>
                    <a:gd name="connsiteX30" fmla="*/ 382058 w 1112650"/>
                    <a:gd name="connsiteY30" fmla="*/ 946983 h 992542"/>
                    <a:gd name="connsiteX31" fmla="*/ 371625 w 1112650"/>
                    <a:gd name="connsiteY31" fmla="*/ 952139 h 992542"/>
                    <a:gd name="connsiteX32" fmla="*/ 263762 w 1112650"/>
                    <a:gd name="connsiteY32" fmla="*/ 906066 h 992542"/>
                    <a:gd name="connsiteX33" fmla="*/ 236759 w 1112650"/>
                    <a:gd name="connsiteY33" fmla="*/ 868965 h 992542"/>
                    <a:gd name="connsiteX34" fmla="*/ 235796 w 1112650"/>
                    <a:gd name="connsiteY34" fmla="*/ 866296 h 992542"/>
                    <a:gd name="connsiteX35" fmla="*/ 211376 w 1112650"/>
                    <a:gd name="connsiteY35" fmla="*/ 846535 h 992542"/>
                    <a:gd name="connsiteX36" fmla="*/ 186020 w 1112650"/>
                    <a:gd name="connsiteY36" fmla="*/ 709400 h 992542"/>
                    <a:gd name="connsiteX37" fmla="*/ 206660 w 1112650"/>
                    <a:gd name="connsiteY37" fmla="*/ 699199 h 992542"/>
                    <a:gd name="connsiteX38" fmla="*/ 199350 w 1112650"/>
                    <a:gd name="connsiteY38" fmla="*/ 690260 h 992542"/>
                    <a:gd name="connsiteX39" fmla="*/ 341192 w 1112650"/>
                    <a:gd name="connsiteY39" fmla="*/ 574916 h 992542"/>
                    <a:gd name="connsiteX40" fmla="*/ 501513 w 1112650"/>
                    <a:gd name="connsiteY40" fmla="*/ 579192 h 992542"/>
                    <a:gd name="connsiteX41" fmla="*/ 513633 w 1112650"/>
                    <a:gd name="connsiteY41" fmla="*/ 594016 h 992542"/>
                    <a:gd name="connsiteX42" fmla="*/ 533473 w 1112650"/>
                    <a:gd name="connsiteY42" fmla="*/ 588389 h 992542"/>
                    <a:gd name="connsiteX43" fmla="*/ 592558 w 1112650"/>
                    <a:gd name="connsiteY43" fmla="*/ 585402 h 992542"/>
                    <a:gd name="connsiteX44" fmla="*/ 626294 w 1112650"/>
                    <a:gd name="connsiteY44" fmla="*/ 590568 h 992542"/>
                    <a:gd name="connsiteX45" fmla="*/ 638045 w 1112650"/>
                    <a:gd name="connsiteY45" fmla="*/ 569803 h 992542"/>
                    <a:gd name="connsiteX46" fmla="*/ 674475 w 1112650"/>
                    <a:gd name="connsiteY46" fmla="*/ 529971 h 992542"/>
                    <a:gd name="connsiteX47" fmla="*/ 669602 w 1112650"/>
                    <a:gd name="connsiteY47" fmla="*/ 525935 h 992542"/>
                    <a:gd name="connsiteX48" fmla="*/ 659236 w 1112650"/>
                    <a:gd name="connsiteY48" fmla="*/ 495758 h 992542"/>
                    <a:gd name="connsiteX49" fmla="*/ 672604 w 1112650"/>
                    <a:gd name="connsiteY49" fmla="*/ 466788 h 992542"/>
                    <a:gd name="connsiteX50" fmla="*/ 675655 w 1112650"/>
                    <a:gd name="connsiteY50" fmla="*/ 464744 h 992542"/>
                    <a:gd name="connsiteX51" fmla="*/ 673382 w 1112650"/>
                    <a:gd name="connsiteY51" fmla="*/ 460737 h 992542"/>
                    <a:gd name="connsiteX52" fmla="*/ 662642 w 1112650"/>
                    <a:gd name="connsiteY52" fmla="*/ 456477 h 992542"/>
                    <a:gd name="connsiteX53" fmla="*/ 631503 w 1112650"/>
                    <a:gd name="connsiteY53" fmla="*/ 430684 h 992542"/>
                    <a:gd name="connsiteX54" fmla="*/ 624987 w 1112650"/>
                    <a:gd name="connsiteY54" fmla="*/ 411716 h 992542"/>
                    <a:gd name="connsiteX55" fmla="*/ 589608 w 1112650"/>
                    <a:gd name="connsiteY55" fmla="*/ 413505 h 992542"/>
                    <a:gd name="connsiteX56" fmla="*/ 531129 w 1112650"/>
                    <a:gd name="connsiteY56" fmla="*/ 404551 h 992542"/>
                    <a:gd name="connsiteX57" fmla="*/ 525975 w 1112650"/>
                    <a:gd name="connsiteY57" fmla="*/ 402506 h 992542"/>
                    <a:gd name="connsiteX58" fmla="*/ 524035 w 1112650"/>
                    <a:gd name="connsiteY58" fmla="*/ 406709 h 992542"/>
                    <a:gd name="connsiteX59" fmla="*/ 490446 w 1112650"/>
                    <a:gd name="connsiteY59" fmla="*/ 429217 h 992542"/>
                    <a:gd name="connsiteX60" fmla="*/ 443393 w 1112650"/>
                    <a:gd name="connsiteY60" fmla="*/ 442559 h 992542"/>
                    <a:gd name="connsiteX61" fmla="*/ 443220 w 1112650"/>
                    <a:gd name="connsiteY61" fmla="*/ 442866 h 992542"/>
                    <a:gd name="connsiteX62" fmla="*/ 450269 w 1112650"/>
                    <a:gd name="connsiteY62" fmla="*/ 451487 h 992542"/>
                    <a:gd name="connsiteX63" fmla="*/ 308426 w 1112650"/>
                    <a:gd name="connsiteY63" fmla="*/ 566831 h 992542"/>
                    <a:gd name="connsiteX64" fmla="*/ 244169 w 1112650"/>
                    <a:gd name="connsiteY64" fmla="*/ 577972 h 992542"/>
                    <a:gd name="connsiteX65" fmla="*/ 235573 w 1112650"/>
                    <a:gd name="connsiteY65" fmla="*/ 577702 h 992542"/>
                    <a:gd name="connsiteX66" fmla="*/ 221046 w 1112650"/>
                    <a:gd name="connsiteY66" fmla="*/ 593237 h 992542"/>
                    <a:gd name="connsiteX67" fmla="*/ 130535 w 1112650"/>
                    <a:gd name="connsiteY67" fmla="*/ 613519 h 992542"/>
                    <a:gd name="connsiteX68" fmla="*/ 62290 w 1112650"/>
                    <a:gd name="connsiteY68" fmla="*/ 550699 h 992542"/>
                    <a:gd name="connsiteX69" fmla="*/ 59116 w 1112650"/>
                    <a:gd name="connsiteY69" fmla="*/ 537034 h 992542"/>
                    <a:gd name="connsiteX70" fmla="*/ 44134 w 1112650"/>
                    <a:gd name="connsiteY70" fmla="*/ 538838 h 992542"/>
                    <a:gd name="connsiteX71" fmla="*/ 9788 w 1112650"/>
                    <a:gd name="connsiteY71" fmla="*/ 373090 h 992542"/>
                    <a:gd name="connsiteX72" fmla="*/ 58984 w 1112650"/>
                    <a:gd name="connsiteY72" fmla="*/ 275580 h 992542"/>
                    <a:gd name="connsiteX73" fmla="*/ 64385 w 1112650"/>
                    <a:gd name="connsiteY73" fmla="*/ 271318 h 992542"/>
                    <a:gd name="connsiteX74" fmla="*/ 69371 w 1112650"/>
                    <a:gd name="connsiteY74" fmla="*/ 257936 h 992542"/>
                    <a:gd name="connsiteX75" fmla="*/ 119965 w 1112650"/>
                    <a:gd name="connsiteY75" fmla="*/ 188968 h 992542"/>
                    <a:gd name="connsiteX76" fmla="*/ 165811 w 1112650"/>
                    <a:gd name="connsiteY76" fmla="*/ 151576 h 992542"/>
                    <a:gd name="connsiteX77" fmla="*/ 206543 w 1112650"/>
                    <a:gd name="connsiteY77" fmla="*/ 131478 h 992542"/>
                    <a:gd name="connsiteX78" fmla="*/ 207727 w 1112650"/>
                    <a:gd name="connsiteY78" fmla="*/ 121632 h 992542"/>
                    <a:gd name="connsiteX79" fmla="*/ 330282 w 1112650"/>
                    <a:gd name="connsiteY79" fmla="*/ 40691 h 992542"/>
                    <a:gd name="connsiteX80" fmla="*/ 388682 w 1112650"/>
                    <a:gd name="connsiteY80" fmla="*/ 31232 h 992542"/>
                    <a:gd name="connsiteX81" fmla="*/ 430504 w 1112650"/>
                    <a:gd name="connsiteY81" fmla="*/ 33964 h 992542"/>
                    <a:gd name="connsiteX82" fmla="*/ 438078 w 1112650"/>
                    <a:gd name="connsiteY82" fmla="*/ 27684 h 992542"/>
                    <a:gd name="connsiteX83" fmla="*/ 554760 w 1112650"/>
                    <a:gd name="connsiteY83" fmla="*/ 0 h 9925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</a:cxnLst>
                  <a:rect l="l" t="t" r="r" b="b"/>
                  <a:pathLst>
                    <a:path w="1112650" h="992542">
                      <a:moveTo>
                        <a:pt x="554760" y="0"/>
                      </a:moveTo>
                      <a:cubicBezTo>
                        <a:pt x="601734" y="0"/>
                        <a:pt x="643707" y="10776"/>
                        <a:pt x="671441" y="27683"/>
                      </a:cubicBezTo>
                      <a:lnTo>
                        <a:pt x="688451" y="41789"/>
                      </a:lnTo>
                      <a:lnTo>
                        <a:pt x="696012" y="39905"/>
                      </a:lnTo>
                      <a:cubicBezTo>
                        <a:pt x="726570" y="37784"/>
                        <a:pt x="764726" y="44542"/>
                        <a:pt x="803236" y="60681"/>
                      </a:cubicBezTo>
                      <a:cubicBezTo>
                        <a:pt x="832119" y="72784"/>
                        <a:pt x="857100" y="88447"/>
                        <a:pt x="876188" y="105340"/>
                      </a:cubicBezTo>
                      <a:lnTo>
                        <a:pt x="896603" y="127467"/>
                      </a:lnTo>
                      <a:lnTo>
                        <a:pt x="900843" y="128194"/>
                      </a:lnTo>
                      <a:cubicBezTo>
                        <a:pt x="929671" y="138549"/>
                        <a:pt x="961882" y="160091"/>
                        <a:pt x="990642" y="190362"/>
                      </a:cubicBezTo>
                      <a:cubicBezTo>
                        <a:pt x="1022998" y="224418"/>
                        <a:pt x="1044094" y="262269"/>
                        <a:pt x="1050940" y="294019"/>
                      </a:cubicBezTo>
                      <a:lnTo>
                        <a:pt x="1052644" y="319226"/>
                      </a:lnTo>
                      <a:lnTo>
                        <a:pt x="1067157" y="332799"/>
                      </a:lnTo>
                      <a:cubicBezTo>
                        <a:pt x="1085546" y="357296"/>
                        <a:pt x="1100612" y="392997"/>
                        <a:pt x="1107996" y="434094"/>
                      </a:cubicBezTo>
                      <a:cubicBezTo>
                        <a:pt x="1116304" y="480329"/>
                        <a:pt x="1113121" y="523545"/>
                        <a:pt x="1101385" y="553831"/>
                      </a:cubicBezTo>
                      <a:lnTo>
                        <a:pt x="1090152" y="573702"/>
                      </a:lnTo>
                      <a:lnTo>
                        <a:pt x="1088738" y="608331"/>
                      </a:lnTo>
                      <a:cubicBezTo>
                        <a:pt x="1085825" y="626596"/>
                        <a:pt x="1080659" y="645921"/>
                        <a:pt x="1073152" y="665403"/>
                      </a:cubicBezTo>
                      <a:cubicBezTo>
                        <a:pt x="1061891" y="694624"/>
                        <a:pt x="1046960" y="720049"/>
                        <a:pt x="1030629" y="739619"/>
                      </a:cubicBezTo>
                      <a:lnTo>
                        <a:pt x="1025248" y="744881"/>
                      </a:lnTo>
                      <a:lnTo>
                        <a:pt x="1020432" y="768518"/>
                      </a:lnTo>
                      <a:cubicBezTo>
                        <a:pt x="1009186" y="797011"/>
                        <a:pt x="986656" y="828536"/>
                        <a:pt x="955507" y="856343"/>
                      </a:cubicBezTo>
                      <a:cubicBezTo>
                        <a:pt x="924356" y="884150"/>
                        <a:pt x="890486" y="902972"/>
                        <a:pt x="860904" y="910925"/>
                      </a:cubicBezTo>
                      <a:lnTo>
                        <a:pt x="836990" y="913028"/>
                      </a:lnTo>
                      <a:lnTo>
                        <a:pt x="822738" y="923821"/>
                      </a:lnTo>
                      <a:cubicBezTo>
                        <a:pt x="799099" y="938494"/>
                        <a:pt x="769305" y="951346"/>
                        <a:pt x="735924" y="960291"/>
                      </a:cubicBezTo>
                      <a:cubicBezTo>
                        <a:pt x="713670" y="966253"/>
                        <a:pt x="691928" y="969915"/>
                        <a:pt x="671667" y="971431"/>
                      </a:cubicBezTo>
                      <a:lnTo>
                        <a:pt x="628811" y="970087"/>
                      </a:lnTo>
                      <a:lnTo>
                        <a:pt x="628169" y="970997"/>
                      </a:lnTo>
                      <a:cubicBezTo>
                        <a:pt x="598686" y="992530"/>
                        <a:pt x="539172" y="999199"/>
                        <a:pt x="474550" y="985153"/>
                      </a:cubicBezTo>
                      <a:cubicBezTo>
                        <a:pt x="453010" y="980472"/>
                        <a:pt x="432941" y="973931"/>
                        <a:pt x="415094" y="966112"/>
                      </a:cubicBezTo>
                      <a:lnTo>
                        <a:pt x="382058" y="946983"/>
                      </a:lnTo>
                      <a:lnTo>
                        <a:pt x="371625" y="952139"/>
                      </a:lnTo>
                      <a:cubicBezTo>
                        <a:pt x="339609" y="958083"/>
                        <a:pt x="297109" y="941164"/>
                        <a:pt x="263762" y="906066"/>
                      </a:cubicBezTo>
                      <a:cubicBezTo>
                        <a:pt x="252647" y="894366"/>
                        <a:pt x="243600" y="881754"/>
                        <a:pt x="236759" y="868965"/>
                      </a:cubicBezTo>
                      <a:lnTo>
                        <a:pt x="235796" y="866296"/>
                      </a:lnTo>
                      <a:lnTo>
                        <a:pt x="211376" y="846535"/>
                      </a:lnTo>
                      <a:cubicBezTo>
                        <a:pt x="166914" y="799737"/>
                        <a:pt x="155560" y="738341"/>
                        <a:pt x="186020" y="709400"/>
                      </a:cubicBezTo>
                      <a:lnTo>
                        <a:pt x="206660" y="699199"/>
                      </a:lnTo>
                      <a:lnTo>
                        <a:pt x="199350" y="690260"/>
                      </a:lnTo>
                      <a:cubicBezTo>
                        <a:pt x="188672" y="650409"/>
                        <a:pt x="252177" y="598767"/>
                        <a:pt x="341192" y="574916"/>
                      </a:cubicBezTo>
                      <a:cubicBezTo>
                        <a:pt x="407955" y="557027"/>
                        <a:pt x="470106" y="559850"/>
                        <a:pt x="501513" y="579192"/>
                      </a:cubicBezTo>
                      <a:lnTo>
                        <a:pt x="513633" y="594016"/>
                      </a:lnTo>
                      <a:lnTo>
                        <a:pt x="533473" y="588389"/>
                      </a:lnTo>
                      <a:cubicBezTo>
                        <a:pt x="551736" y="585462"/>
                        <a:pt x="571707" y="584344"/>
                        <a:pt x="592558" y="585402"/>
                      </a:cubicBezTo>
                      <a:lnTo>
                        <a:pt x="626294" y="590568"/>
                      </a:lnTo>
                      <a:lnTo>
                        <a:pt x="638045" y="569803"/>
                      </a:lnTo>
                      <a:lnTo>
                        <a:pt x="674475" y="529971"/>
                      </a:lnTo>
                      <a:lnTo>
                        <a:pt x="669602" y="525935"/>
                      </a:lnTo>
                      <a:cubicBezTo>
                        <a:pt x="662422" y="516458"/>
                        <a:pt x="658703" y="506249"/>
                        <a:pt x="659236" y="495758"/>
                      </a:cubicBezTo>
                      <a:cubicBezTo>
                        <a:pt x="659768" y="485269"/>
                        <a:pt x="664502" y="475489"/>
                        <a:pt x="672604" y="466788"/>
                      </a:cubicBezTo>
                      <a:lnTo>
                        <a:pt x="675655" y="464744"/>
                      </a:lnTo>
                      <a:lnTo>
                        <a:pt x="673382" y="460737"/>
                      </a:lnTo>
                      <a:lnTo>
                        <a:pt x="662642" y="456477"/>
                      </a:lnTo>
                      <a:cubicBezTo>
                        <a:pt x="649327" y="448908"/>
                        <a:pt x="638684" y="440161"/>
                        <a:pt x="631503" y="430684"/>
                      </a:cubicBezTo>
                      <a:lnTo>
                        <a:pt x="624987" y="411716"/>
                      </a:lnTo>
                      <a:lnTo>
                        <a:pt x="589608" y="413505"/>
                      </a:lnTo>
                      <a:cubicBezTo>
                        <a:pt x="568758" y="412446"/>
                        <a:pt x="549002" y="409312"/>
                        <a:pt x="531129" y="404551"/>
                      </a:cubicBezTo>
                      <a:lnTo>
                        <a:pt x="525975" y="402506"/>
                      </a:lnTo>
                      <a:lnTo>
                        <a:pt x="524035" y="406709"/>
                      </a:lnTo>
                      <a:cubicBezTo>
                        <a:pt x="515932" y="415411"/>
                        <a:pt x="504459" y="423035"/>
                        <a:pt x="490446" y="429217"/>
                      </a:cubicBezTo>
                      <a:lnTo>
                        <a:pt x="443393" y="442559"/>
                      </a:lnTo>
                      <a:lnTo>
                        <a:pt x="443220" y="442866"/>
                      </a:lnTo>
                      <a:lnTo>
                        <a:pt x="450269" y="451487"/>
                      </a:lnTo>
                      <a:cubicBezTo>
                        <a:pt x="460946" y="491338"/>
                        <a:pt x="397441" y="542980"/>
                        <a:pt x="308426" y="566831"/>
                      </a:cubicBezTo>
                      <a:cubicBezTo>
                        <a:pt x="286172" y="572795"/>
                        <a:pt x="264431" y="576456"/>
                        <a:pt x="244169" y="577972"/>
                      </a:cubicBezTo>
                      <a:lnTo>
                        <a:pt x="235573" y="577702"/>
                      </a:lnTo>
                      <a:lnTo>
                        <a:pt x="221046" y="593237"/>
                      </a:lnTo>
                      <a:cubicBezTo>
                        <a:pt x="193853" y="613466"/>
                        <a:pt x="161534" y="621826"/>
                        <a:pt x="130535" y="613519"/>
                      </a:cubicBezTo>
                      <a:cubicBezTo>
                        <a:pt x="99536" y="605213"/>
                        <a:pt x="75726" y="581814"/>
                        <a:pt x="62290" y="550699"/>
                      </a:cubicBezTo>
                      <a:lnTo>
                        <a:pt x="59116" y="537034"/>
                      </a:lnTo>
                      <a:lnTo>
                        <a:pt x="44134" y="538838"/>
                      </a:lnTo>
                      <a:cubicBezTo>
                        <a:pt x="3551" y="527963"/>
                        <a:pt x="-11826" y="453757"/>
                        <a:pt x="9788" y="373090"/>
                      </a:cubicBezTo>
                      <a:cubicBezTo>
                        <a:pt x="20595" y="332758"/>
                        <a:pt x="38605" y="298448"/>
                        <a:pt x="58984" y="275580"/>
                      </a:cubicBezTo>
                      <a:lnTo>
                        <a:pt x="64385" y="271318"/>
                      </a:lnTo>
                      <a:lnTo>
                        <a:pt x="69371" y="257936"/>
                      </a:lnTo>
                      <a:cubicBezTo>
                        <a:pt x="80635" y="235071"/>
                        <a:pt x="97820" y="211112"/>
                        <a:pt x="119965" y="188968"/>
                      </a:cubicBezTo>
                      <a:cubicBezTo>
                        <a:pt x="134728" y="174205"/>
                        <a:pt x="150297" y="161646"/>
                        <a:pt x="165811" y="151576"/>
                      </a:cubicBezTo>
                      <a:lnTo>
                        <a:pt x="206543" y="131478"/>
                      </a:lnTo>
                      <a:lnTo>
                        <a:pt x="207727" y="121632"/>
                      </a:lnTo>
                      <a:cubicBezTo>
                        <a:pt x="222834" y="89316"/>
                        <a:pt x="269783" y="56902"/>
                        <a:pt x="330282" y="40691"/>
                      </a:cubicBezTo>
                      <a:cubicBezTo>
                        <a:pt x="350448" y="35289"/>
                        <a:pt x="370211" y="32196"/>
                        <a:pt x="388682" y="31232"/>
                      </a:cubicBezTo>
                      <a:lnTo>
                        <a:pt x="430504" y="33964"/>
                      </a:lnTo>
                      <a:lnTo>
                        <a:pt x="438078" y="27684"/>
                      </a:lnTo>
                      <a:cubicBezTo>
                        <a:pt x="465813" y="10777"/>
                        <a:pt x="507784" y="0"/>
                        <a:pt x="554760" y="0"/>
                      </a:cubicBezTo>
                      <a:close/>
                    </a:path>
                  </a:pathLst>
                </a:custGeom>
                <a:solidFill>
                  <a:srgbClr val="FF9933">
                    <a:alpha val="8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35" name="グループ化 834">
                <a:extLst>
                  <a:ext uri="{FF2B5EF4-FFF2-40B4-BE49-F238E27FC236}">
                    <a16:creationId xmlns:a16="http://schemas.microsoft.com/office/drawing/2014/main" id="{67E1BF12-E279-456C-9A8F-8AEE6A191D53}"/>
                  </a:ext>
                </a:extLst>
              </p:cNvPr>
              <p:cNvGrpSpPr/>
              <p:nvPr/>
            </p:nvGrpSpPr>
            <p:grpSpPr>
              <a:xfrm rot="9863904">
                <a:off x="4457383" y="3843485"/>
                <a:ext cx="440902" cy="393308"/>
                <a:chOff x="2399585" y="4433177"/>
                <a:chExt cx="1112650" cy="992542"/>
              </a:xfrm>
            </p:grpSpPr>
            <p:grpSp>
              <p:nvGrpSpPr>
                <p:cNvPr id="881" name="グループ化 880">
                  <a:extLst>
                    <a:ext uri="{FF2B5EF4-FFF2-40B4-BE49-F238E27FC236}">
                      <a16:creationId xmlns:a16="http://schemas.microsoft.com/office/drawing/2014/main" id="{A14E7120-A247-4C25-9EF7-CE3573CD31EF}"/>
                    </a:ext>
                  </a:extLst>
                </p:cNvPr>
                <p:cNvGrpSpPr/>
                <p:nvPr/>
              </p:nvGrpSpPr>
              <p:grpSpPr>
                <a:xfrm>
                  <a:off x="2431779" y="4474436"/>
                  <a:ext cx="1049610" cy="915310"/>
                  <a:chOff x="4286227" y="3028239"/>
                  <a:chExt cx="440813" cy="440845"/>
                </a:xfrm>
              </p:grpSpPr>
              <p:sp>
                <p:nvSpPr>
                  <p:cNvPr id="883" name="フリーフォーム: 図形 882">
                    <a:extLst>
                      <a:ext uri="{FF2B5EF4-FFF2-40B4-BE49-F238E27FC236}">
                        <a16:creationId xmlns:a16="http://schemas.microsoft.com/office/drawing/2014/main" id="{CC841C60-0A0A-48B3-86BB-0DE5E68CA210}"/>
                      </a:ext>
                    </a:extLst>
                  </p:cNvPr>
                  <p:cNvSpPr/>
                  <p:nvPr/>
                </p:nvSpPr>
                <p:spPr>
                  <a:xfrm>
                    <a:off x="4286227" y="3028239"/>
                    <a:ext cx="440813" cy="440845"/>
                  </a:xfrm>
                  <a:custGeom>
                    <a:avLst/>
                    <a:gdLst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40813" h="440845">
                        <a:moveTo>
                          <a:pt x="220600" y="0"/>
                        </a:moveTo>
                        <a:cubicBezTo>
                          <a:pt x="290333" y="73"/>
                          <a:pt x="357640" y="33325"/>
                          <a:pt x="399783" y="92349"/>
                        </a:cubicBezTo>
                        <a:cubicBezTo>
                          <a:pt x="455974" y="171048"/>
                          <a:pt x="454305" y="277183"/>
                          <a:pt x="395667" y="354076"/>
                        </a:cubicBezTo>
                        <a:cubicBezTo>
                          <a:pt x="337029" y="430969"/>
                          <a:pt x="235119" y="460661"/>
                          <a:pt x="144357" y="427295"/>
                        </a:cubicBezTo>
                        <a:lnTo>
                          <a:pt x="144784" y="426136"/>
                        </a:lnTo>
                        <a:lnTo>
                          <a:pt x="127001" y="422599"/>
                        </a:lnTo>
                        <a:cubicBezTo>
                          <a:pt x="95762" y="409586"/>
                          <a:pt x="73842" y="379120"/>
                          <a:pt x="73842" y="343611"/>
                        </a:cubicBezTo>
                        <a:cubicBezTo>
                          <a:pt x="73842" y="296266"/>
                          <a:pt x="112810" y="257886"/>
                          <a:pt x="160879" y="257886"/>
                        </a:cubicBezTo>
                        <a:cubicBezTo>
                          <a:pt x="172897" y="257886"/>
                          <a:pt x="184345" y="260285"/>
                          <a:pt x="194758" y="264623"/>
                        </a:cubicBezTo>
                        <a:lnTo>
                          <a:pt x="203581" y="270482"/>
                        </a:lnTo>
                        <a:lnTo>
                          <a:pt x="235310" y="271573"/>
                        </a:lnTo>
                        <a:cubicBezTo>
                          <a:pt x="245982" y="268464"/>
                          <a:pt x="255684" y="262023"/>
                          <a:pt x="262771" y="252729"/>
                        </a:cubicBezTo>
                        <a:cubicBezTo>
                          <a:pt x="276945" y="234142"/>
                          <a:pt x="277348" y="208487"/>
                          <a:pt x="263766" y="189464"/>
                        </a:cubicBezTo>
                        <a:cubicBezTo>
                          <a:pt x="250183" y="170441"/>
                          <a:pt x="225787" y="162493"/>
                          <a:pt x="203606" y="169864"/>
                        </a:cubicBezTo>
                        <a:cubicBezTo>
                          <a:pt x="181424" y="177235"/>
                          <a:pt x="166638" y="198204"/>
                          <a:pt x="167143" y="221573"/>
                        </a:cubicBezTo>
                        <a:cubicBezTo>
                          <a:pt x="-5235" y="315646"/>
                          <a:pt x="55748" y="223980"/>
                          <a:pt x="51" y="225184"/>
                        </a:cubicBezTo>
                        <a:cubicBezTo>
                          <a:pt x="-2038" y="128506"/>
                          <a:pt x="59134" y="41758"/>
                          <a:pt x="150900" y="11263"/>
                        </a:cubicBezTo>
                        <a:cubicBezTo>
                          <a:pt x="173842" y="3639"/>
                          <a:pt x="197356" y="-24"/>
                          <a:pt x="220600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84" name="二等辺三角形 883">
                    <a:extLst>
                      <a:ext uri="{FF2B5EF4-FFF2-40B4-BE49-F238E27FC236}">
                        <a16:creationId xmlns:a16="http://schemas.microsoft.com/office/drawing/2014/main" id="{F465FF57-FA96-424A-82A7-E441B2F5243E}"/>
                      </a:ext>
                    </a:extLst>
                  </p:cNvPr>
                  <p:cNvSpPr/>
                  <p:nvPr/>
                </p:nvSpPr>
                <p:spPr>
                  <a:xfrm rot="12782294">
                    <a:off x="4562071" y="3064669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5" name="二等辺三角形 884">
                    <a:extLst>
                      <a:ext uri="{FF2B5EF4-FFF2-40B4-BE49-F238E27FC236}">
                        <a16:creationId xmlns:a16="http://schemas.microsoft.com/office/drawing/2014/main" id="{74F35B11-8F49-42F6-9FED-FA9215DE2426}"/>
                      </a:ext>
                    </a:extLst>
                  </p:cNvPr>
                  <p:cNvSpPr/>
                  <p:nvPr/>
                </p:nvSpPr>
                <p:spPr>
                  <a:xfrm rot="15537102">
                    <a:off x="4636156" y="3159534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6" name="二等辺三角形 885">
                    <a:extLst>
                      <a:ext uri="{FF2B5EF4-FFF2-40B4-BE49-F238E27FC236}">
                        <a16:creationId xmlns:a16="http://schemas.microsoft.com/office/drawing/2014/main" id="{26F5557C-2E72-4425-BC89-1B69DC239EE7}"/>
                      </a:ext>
                    </a:extLst>
                  </p:cNvPr>
                  <p:cNvSpPr/>
                  <p:nvPr/>
                </p:nvSpPr>
                <p:spPr>
                  <a:xfrm rot="19478095">
                    <a:off x="4563269" y="3329175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7" name="二等辺三角形 886">
                    <a:extLst>
                      <a:ext uri="{FF2B5EF4-FFF2-40B4-BE49-F238E27FC236}">
                        <a16:creationId xmlns:a16="http://schemas.microsoft.com/office/drawing/2014/main" id="{0B954AA5-697E-48C9-A639-6185F4BDEEE4}"/>
                      </a:ext>
                    </a:extLst>
                  </p:cNvPr>
                  <p:cNvSpPr/>
                  <p:nvPr/>
                </p:nvSpPr>
                <p:spPr>
                  <a:xfrm rot="17501834">
                    <a:off x="4627564" y="3260119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8" name="二等辺三角形 887">
                    <a:extLst>
                      <a:ext uri="{FF2B5EF4-FFF2-40B4-BE49-F238E27FC236}">
                        <a16:creationId xmlns:a16="http://schemas.microsoft.com/office/drawing/2014/main" id="{0E73D205-9436-4D6E-BA91-66E0BC6EBF0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471584" y="3043238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9" name="二等辺三角形 888">
                    <a:extLst>
                      <a:ext uri="{FF2B5EF4-FFF2-40B4-BE49-F238E27FC236}">
                        <a16:creationId xmlns:a16="http://schemas.microsoft.com/office/drawing/2014/main" id="{754DE9D2-ED5C-4DF6-B5F9-99BAD82C44BA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364428" y="3090862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0" name="二等辺三角形 889">
                    <a:extLst>
                      <a:ext uri="{FF2B5EF4-FFF2-40B4-BE49-F238E27FC236}">
                        <a16:creationId xmlns:a16="http://schemas.microsoft.com/office/drawing/2014/main" id="{A1E433E9-E16A-44BE-8531-B30D6A102E86}"/>
                      </a:ext>
                    </a:extLst>
                  </p:cNvPr>
                  <p:cNvSpPr/>
                  <p:nvPr/>
                </p:nvSpPr>
                <p:spPr>
                  <a:xfrm>
                    <a:off x="4483491" y="3357562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82" name="フリーフォーム: 図形 881">
                  <a:extLst>
                    <a:ext uri="{FF2B5EF4-FFF2-40B4-BE49-F238E27FC236}">
                      <a16:creationId xmlns:a16="http://schemas.microsoft.com/office/drawing/2014/main" id="{04A9A1C5-F52B-4C41-B12F-E7E4F58357D4}"/>
                    </a:ext>
                  </a:extLst>
                </p:cNvPr>
                <p:cNvSpPr/>
                <p:nvPr/>
              </p:nvSpPr>
              <p:spPr>
                <a:xfrm>
                  <a:off x="2399585" y="4433177"/>
                  <a:ext cx="1112650" cy="992542"/>
                </a:xfrm>
                <a:custGeom>
                  <a:avLst/>
                  <a:gdLst>
                    <a:gd name="connsiteX0" fmla="*/ 554760 w 1112650"/>
                    <a:gd name="connsiteY0" fmla="*/ 0 h 992542"/>
                    <a:gd name="connsiteX1" fmla="*/ 671441 w 1112650"/>
                    <a:gd name="connsiteY1" fmla="*/ 27683 h 992542"/>
                    <a:gd name="connsiteX2" fmla="*/ 688451 w 1112650"/>
                    <a:gd name="connsiteY2" fmla="*/ 41789 h 992542"/>
                    <a:gd name="connsiteX3" fmla="*/ 696012 w 1112650"/>
                    <a:gd name="connsiteY3" fmla="*/ 39905 h 992542"/>
                    <a:gd name="connsiteX4" fmla="*/ 803236 w 1112650"/>
                    <a:gd name="connsiteY4" fmla="*/ 60681 h 992542"/>
                    <a:gd name="connsiteX5" fmla="*/ 876188 w 1112650"/>
                    <a:gd name="connsiteY5" fmla="*/ 105340 h 992542"/>
                    <a:gd name="connsiteX6" fmla="*/ 896603 w 1112650"/>
                    <a:gd name="connsiteY6" fmla="*/ 127467 h 992542"/>
                    <a:gd name="connsiteX7" fmla="*/ 900843 w 1112650"/>
                    <a:gd name="connsiteY7" fmla="*/ 128194 h 992542"/>
                    <a:gd name="connsiteX8" fmla="*/ 990642 w 1112650"/>
                    <a:gd name="connsiteY8" fmla="*/ 190362 h 992542"/>
                    <a:gd name="connsiteX9" fmla="*/ 1050940 w 1112650"/>
                    <a:gd name="connsiteY9" fmla="*/ 294019 h 992542"/>
                    <a:gd name="connsiteX10" fmla="*/ 1052644 w 1112650"/>
                    <a:gd name="connsiteY10" fmla="*/ 319226 h 992542"/>
                    <a:gd name="connsiteX11" fmla="*/ 1067157 w 1112650"/>
                    <a:gd name="connsiteY11" fmla="*/ 332799 h 992542"/>
                    <a:gd name="connsiteX12" fmla="*/ 1107996 w 1112650"/>
                    <a:gd name="connsiteY12" fmla="*/ 434094 h 992542"/>
                    <a:gd name="connsiteX13" fmla="*/ 1101385 w 1112650"/>
                    <a:gd name="connsiteY13" fmla="*/ 553831 h 992542"/>
                    <a:gd name="connsiteX14" fmla="*/ 1090152 w 1112650"/>
                    <a:gd name="connsiteY14" fmla="*/ 573702 h 992542"/>
                    <a:gd name="connsiteX15" fmla="*/ 1088738 w 1112650"/>
                    <a:gd name="connsiteY15" fmla="*/ 608331 h 992542"/>
                    <a:gd name="connsiteX16" fmla="*/ 1073152 w 1112650"/>
                    <a:gd name="connsiteY16" fmla="*/ 665403 h 992542"/>
                    <a:gd name="connsiteX17" fmla="*/ 1030629 w 1112650"/>
                    <a:gd name="connsiteY17" fmla="*/ 739619 h 992542"/>
                    <a:gd name="connsiteX18" fmla="*/ 1025248 w 1112650"/>
                    <a:gd name="connsiteY18" fmla="*/ 744881 h 992542"/>
                    <a:gd name="connsiteX19" fmla="*/ 1020432 w 1112650"/>
                    <a:gd name="connsiteY19" fmla="*/ 768518 h 992542"/>
                    <a:gd name="connsiteX20" fmla="*/ 955507 w 1112650"/>
                    <a:gd name="connsiteY20" fmla="*/ 856343 h 992542"/>
                    <a:gd name="connsiteX21" fmla="*/ 860904 w 1112650"/>
                    <a:gd name="connsiteY21" fmla="*/ 910925 h 992542"/>
                    <a:gd name="connsiteX22" fmla="*/ 836990 w 1112650"/>
                    <a:gd name="connsiteY22" fmla="*/ 913028 h 992542"/>
                    <a:gd name="connsiteX23" fmla="*/ 822738 w 1112650"/>
                    <a:gd name="connsiteY23" fmla="*/ 923821 h 992542"/>
                    <a:gd name="connsiteX24" fmla="*/ 735924 w 1112650"/>
                    <a:gd name="connsiteY24" fmla="*/ 960291 h 992542"/>
                    <a:gd name="connsiteX25" fmla="*/ 671667 w 1112650"/>
                    <a:gd name="connsiteY25" fmla="*/ 971431 h 992542"/>
                    <a:gd name="connsiteX26" fmla="*/ 628811 w 1112650"/>
                    <a:gd name="connsiteY26" fmla="*/ 970087 h 992542"/>
                    <a:gd name="connsiteX27" fmla="*/ 628169 w 1112650"/>
                    <a:gd name="connsiteY27" fmla="*/ 970997 h 992542"/>
                    <a:gd name="connsiteX28" fmla="*/ 474550 w 1112650"/>
                    <a:gd name="connsiteY28" fmla="*/ 985153 h 992542"/>
                    <a:gd name="connsiteX29" fmla="*/ 415094 w 1112650"/>
                    <a:gd name="connsiteY29" fmla="*/ 966112 h 992542"/>
                    <a:gd name="connsiteX30" fmla="*/ 382058 w 1112650"/>
                    <a:gd name="connsiteY30" fmla="*/ 946983 h 992542"/>
                    <a:gd name="connsiteX31" fmla="*/ 371625 w 1112650"/>
                    <a:gd name="connsiteY31" fmla="*/ 952139 h 992542"/>
                    <a:gd name="connsiteX32" fmla="*/ 263762 w 1112650"/>
                    <a:gd name="connsiteY32" fmla="*/ 906066 h 992542"/>
                    <a:gd name="connsiteX33" fmla="*/ 236759 w 1112650"/>
                    <a:gd name="connsiteY33" fmla="*/ 868965 h 992542"/>
                    <a:gd name="connsiteX34" fmla="*/ 235796 w 1112650"/>
                    <a:gd name="connsiteY34" fmla="*/ 866296 h 992542"/>
                    <a:gd name="connsiteX35" fmla="*/ 211376 w 1112650"/>
                    <a:gd name="connsiteY35" fmla="*/ 846535 h 992542"/>
                    <a:gd name="connsiteX36" fmla="*/ 186020 w 1112650"/>
                    <a:gd name="connsiteY36" fmla="*/ 709400 h 992542"/>
                    <a:gd name="connsiteX37" fmla="*/ 206660 w 1112650"/>
                    <a:gd name="connsiteY37" fmla="*/ 699199 h 992542"/>
                    <a:gd name="connsiteX38" fmla="*/ 199350 w 1112650"/>
                    <a:gd name="connsiteY38" fmla="*/ 690260 h 992542"/>
                    <a:gd name="connsiteX39" fmla="*/ 341192 w 1112650"/>
                    <a:gd name="connsiteY39" fmla="*/ 574916 h 992542"/>
                    <a:gd name="connsiteX40" fmla="*/ 501513 w 1112650"/>
                    <a:gd name="connsiteY40" fmla="*/ 579192 h 992542"/>
                    <a:gd name="connsiteX41" fmla="*/ 513633 w 1112650"/>
                    <a:gd name="connsiteY41" fmla="*/ 594016 h 992542"/>
                    <a:gd name="connsiteX42" fmla="*/ 533473 w 1112650"/>
                    <a:gd name="connsiteY42" fmla="*/ 588389 h 992542"/>
                    <a:gd name="connsiteX43" fmla="*/ 592558 w 1112650"/>
                    <a:gd name="connsiteY43" fmla="*/ 585402 h 992542"/>
                    <a:gd name="connsiteX44" fmla="*/ 626294 w 1112650"/>
                    <a:gd name="connsiteY44" fmla="*/ 590568 h 992542"/>
                    <a:gd name="connsiteX45" fmla="*/ 638045 w 1112650"/>
                    <a:gd name="connsiteY45" fmla="*/ 569803 h 992542"/>
                    <a:gd name="connsiteX46" fmla="*/ 674475 w 1112650"/>
                    <a:gd name="connsiteY46" fmla="*/ 529971 h 992542"/>
                    <a:gd name="connsiteX47" fmla="*/ 669602 w 1112650"/>
                    <a:gd name="connsiteY47" fmla="*/ 525935 h 992542"/>
                    <a:gd name="connsiteX48" fmla="*/ 659236 w 1112650"/>
                    <a:gd name="connsiteY48" fmla="*/ 495758 h 992542"/>
                    <a:gd name="connsiteX49" fmla="*/ 672604 w 1112650"/>
                    <a:gd name="connsiteY49" fmla="*/ 466788 h 992542"/>
                    <a:gd name="connsiteX50" fmla="*/ 675655 w 1112650"/>
                    <a:gd name="connsiteY50" fmla="*/ 464744 h 992542"/>
                    <a:gd name="connsiteX51" fmla="*/ 673382 w 1112650"/>
                    <a:gd name="connsiteY51" fmla="*/ 460737 h 992542"/>
                    <a:gd name="connsiteX52" fmla="*/ 662642 w 1112650"/>
                    <a:gd name="connsiteY52" fmla="*/ 456477 h 992542"/>
                    <a:gd name="connsiteX53" fmla="*/ 631503 w 1112650"/>
                    <a:gd name="connsiteY53" fmla="*/ 430684 h 992542"/>
                    <a:gd name="connsiteX54" fmla="*/ 624987 w 1112650"/>
                    <a:gd name="connsiteY54" fmla="*/ 411716 h 992542"/>
                    <a:gd name="connsiteX55" fmla="*/ 589608 w 1112650"/>
                    <a:gd name="connsiteY55" fmla="*/ 413505 h 992542"/>
                    <a:gd name="connsiteX56" fmla="*/ 531129 w 1112650"/>
                    <a:gd name="connsiteY56" fmla="*/ 404551 h 992542"/>
                    <a:gd name="connsiteX57" fmla="*/ 525975 w 1112650"/>
                    <a:gd name="connsiteY57" fmla="*/ 402506 h 992542"/>
                    <a:gd name="connsiteX58" fmla="*/ 524035 w 1112650"/>
                    <a:gd name="connsiteY58" fmla="*/ 406709 h 992542"/>
                    <a:gd name="connsiteX59" fmla="*/ 490446 w 1112650"/>
                    <a:gd name="connsiteY59" fmla="*/ 429217 h 992542"/>
                    <a:gd name="connsiteX60" fmla="*/ 443393 w 1112650"/>
                    <a:gd name="connsiteY60" fmla="*/ 442559 h 992542"/>
                    <a:gd name="connsiteX61" fmla="*/ 443220 w 1112650"/>
                    <a:gd name="connsiteY61" fmla="*/ 442866 h 992542"/>
                    <a:gd name="connsiteX62" fmla="*/ 450269 w 1112650"/>
                    <a:gd name="connsiteY62" fmla="*/ 451487 h 992542"/>
                    <a:gd name="connsiteX63" fmla="*/ 308426 w 1112650"/>
                    <a:gd name="connsiteY63" fmla="*/ 566831 h 992542"/>
                    <a:gd name="connsiteX64" fmla="*/ 244169 w 1112650"/>
                    <a:gd name="connsiteY64" fmla="*/ 577972 h 992542"/>
                    <a:gd name="connsiteX65" fmla="*/ 235573 w 1112650"/>
                    <a:gd name="connsiteY65" fmla="*/ 577702 h 992542"/>
                    <a:gd name="connsiteX66" fmla="*/ 221046 w 1112650"/>
                    <a:gd name="connsiteY66" fmla="*/ 593237 h 992542"/>
                    <a:gd name="connsiteX67" fmla="*/ 130535 w 1112650"/>
                    <a:gd name="connsiteY67" fmla="*/ 613519 h 992542"/>
                    <a:gd name="connsiteX68" fmla="*/ 62290 w 1112650"/>
                    <a:gd name="connsiteY68" fmla="*/ 550699 h 992542"/>
                    <a:gd name="connsiteX69" fmla="*/ 59116 w 1112650"/>
                    <a:gd name="connsiteY69" fmla="*/ 537034 h 992542"/>
                    <a:gd name="connsiteX70" fmla="*/ 44134 w 1112650"/>
                    <a:gd name="connsiteY70" fmla="*/ 538838 h 992542"/>
                    <a:gd name="connsiteX71" fmla="*/ 9788 w 1112650"/>
                    <a:gd name="connsiteY71" fmla="*/ 373090 h 992542"/>
                    <a:gd name="connsiteX72" fmla="*/ 58984 w 1112650"/>
                    <a:gd name="connsiteY72" fmla="*/ 275580 h 992542"/>
                    <a:gd name="connsiteX73" fmla="*/ 64385 w 1112650"/>
                    <a:gd name="connsiteY73" fmla="*/ 271318 h 992542"/>
                    <a:gd name="connsiteX74" fmla="*/ 69371 w 1112650"/>
                    <a:gd name="connsiteY74" fmla="*/ 257936 h 992542"/>
                    <a:gd name="connsiteX75" fmla="*/ 119965 w 1112650"/>
                    <a:gd name="connsiteY75" fmla="*/ 188968 h 992542"/>
                    <a:gd name="connsiteX76" fmla="*/ 165811 w 1112650"/>
                    <a:gd name="connsiteY76" fmla="*/ 151576 h 992542"/>
                    <a:gd name="connsiteX77" fmla="*/ 206543 w 1112650"/>
                    <a:gd name="connsiteY77" fmla="*/ 131478 h 992542"/>
                    <a:gd name="connsiteX78" fmla="*/ 207727 w 1112650"/>
                    <a:gd name="connsiteY78" fmla="*/ 121632 h 992542"/>
                    <a:gd name="connsiteX79" fmla="*/ 330282 w 1112650"/>
                    <a:gd name="connsiteY79" fmla="*/ 40691 h 992542"/>
                    <a:gd name="connsiteX80" fmla="*/ 388682 w 1112650"/>
                    <a:gd name="connsiteY80" fmla="*/ 31232 h 992542"/>
                    <a:gd name="connsiteX81" fmla="*/ 430504 w 1112650"/>
                    <a:gd name="connsiteY81" fmla="*/ 33964 h 992542"/>
                    <a:gd name="connsiteX82" fmla="*/ 438078 w 1112650"/>
                    <a:gd name="connsiteY82" fmla="*/ 27684 h 992542"/>
                    <a:gd name="connsiteX83" fmla="*/ 554760 w 1112650"/>
                    <a:gd name="connsiteY83" fmla="*/ 0 h 9925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</a:cxnLst>
                  <a:rect l="l" t="t" r="r" b="b"/>
                  <a:pathLst>
                    <a:path w="1112650" h="992542">
                      <a:moveTo>
                        <a:pt x="554760" y="0"/>
                      </a:moveTo>
                      <a:cubicBezTo>
                        <a:pt x="601734" y="0"/>
                        <a:pt x="643707" y="10776"/>
                        <a:pt x="671441" y="27683"/>
                      </a:cubicBezTo>
                      <a:lnTo>
                        <a:pt x="688451" y="41789"/>
                      </a:lnTo>
                      <a:lnTo>
                        <a:pt x="696012" y="39905"/>
                      </a:lnTo>
                      <a:cubicBezTo>
                        <a:pt x="726570" y="37784"/>
                        <a:pt x="764726" y="44542"/>
                        <a:pt x="803236" y="60681"/>
                      </a:cubicBezTo>
                      <a:cubicBezTo>
                        <a:pt x="832119" y="72784"/>
                        <a:pt x="857100" y="88447"/>
                        <a:pt x="876188" y="105340"/>
                      </a:cubicBezTo>
                      <a:lnTo>
                        <a:pt x="896603" y="127467"/>
                      </a:lnTo>
                      <a:lnTo>
                        <a:pt x="900843" y="128194"/>
                      </a:lnTo>
                      <a:cubicBezTo>
                        <a:pt x="929671" y="138549"/>
                        <a:pt x="961882" y="160091"/>
                        <a:pt x="990642" y="190362"/>
                      </a:cubicBezTo>
                      <a:cubicBezTo>
                        <a:pt x="1022998" y="224418"/>
                        <a:pt x="1044094" y="262269"/>
                        <a:pt x="1050940" y="294019"/>
                      </a:cubicBezTo>
                      <a:lnTo>
                        <a:pt x="1052644" y="319226"/>
                      </a:lnTo>
                      <a:lnTo>
                        <a:pt x="1067157" y="332799"/>
                      </a:lnTo>
                      <a:cubicBezTo>
                        <a:pt x="1085546" y="357296"/>
                        <a:pt x="1100612" y="392997"/>
                        <a:pt x="1107996" y="434094"/>
                      </a:cubicBezTo>
                      <a:cubicBezTo>
                        <a:pt x="1116304" y="480329"/>
                        <a:pt x="1113121" y="523545"/>
                        <a:pt x="1101385" y="553831"/>
                      </a:cubicBezTo>
                      <a:lnTo>
                        <a:pt x="1090152" y="573702"/>
                      </a:lnTo>
                      <a:lnTo>
                        <a:pt x="1088738" y="608331"/>
                      </a:lnTo>
                      <a:cubicBezTo>
                        <a:pt x="1085825" y="626596"/>
                        <a:pt x="1080659" y="645921"/>
                        <a:pt x="1073152" y="665403"/>
                      </a:cubicBezTo>
                      <a:cubicBezTo>
                        <a:pt x="1061891" y="694624"/>
                        <a:pt x="1046960" y="720049"/>
                        <a:pt x="1030629" y="739619"/>
                      </a:cubicBezTo>
                      <a:lnTo>
                        <a:pt x="1025248" y="744881"/>
                      </a:lnTo>
                      <a:lnTo>
                        <a:pt x="1020432" y="768518"/>
                      </a:lnTo>
                      <a:cubicBezTo>
                        <a:pt x="1009186" y="797011"/>
                        <a:pt x="986656" y="828536"/>
                        <a:pt x="955507" y="856343"/>
                      </a:cubicBezTo>
                      <a:cubicBezTo>
                        <a:pt x="924356" y="884150"/>
                        <a:pt x="890486" y="902972"/>
                        <a:pt x="860904" y="910925"/>
                      </a:cubicBezTo>
                      <a:lnTo>
                        <a:pt x="836990" y="913028"/>
                      </a:lnTo>
                      <a:lnTo>
                        <a:pt x="822738" y="923821"/>
                      </a:lnTo>
                      <a:cubicBezTo>
                        <a:pt x="799099" y="938494"/>
                        <a:pt x="769305" y="951346"/>
                        <a:pt x="735924" y="960291"/>
                      </a:cubicBezTo>
                      <a:cubicBezTo>
                        <a:pt x="713670" y="966253"/>
                        <a:pt x="691928" y="969915"/>
                        <a:pt x="671667" y="971431"/>
                      </a:cubicBezTo>
                      <a:lnTo>
                        <a:pt x="628811" y="970087"/>
                      </a:lnTo>
                      <a:lnTo>
                        <a:pt x="628169" y="970997"/>
                      </a:lnTo>
                      <a:cubicBezTo>
                        <a:pt x="598686" y="992530"/>
                        <a:pt x="539172" y="999199"/>
                        <a:pt x="474550" y="985153"/>
                      </a:cubicBezTo>
                      <a:cubicBezTo>
                        <a:pt x="453010" y="980472"/>
                        <a:pt x="432941" y="973931"/>
                        <a:pt x="415094" y="966112"/>
                      </a:cubicBezTo>
                      <a:lnTo>
                        <a:pt x="382058" y="946983"/>
                      </a:lnTo>
                      <a:lnTo>
                        <a:pt x="371625" y="952139"/>
                      </a:lnTo>
                      <a:cubicBezTo>
                        <a:pt x="339609" y="958083"/>
                        <a:pt x="297109" y="941164"/>
                        <a:pt x="263762" y="906066"/>
                      </a:cubicBezTo>
                      <a:cubicBezTo>
                        <a:pt x="252647" y="894366"/>
                        <a:pt x="243600" y="881754"/>
                        <a:pt x="236759" y="868965"/>
                      </a:cubicBezTo>
                      <a:lnTo>
                        <a:pt x="235796" y="866296"/>
                      </a:lnTo>
                      <a:lnTo>
                        <a:pt x="211376" y="846535"/>
                      </a:lnTo>
                      <a:cubicBezTo>
                        <a:pt x="166914" y="799737"/>
                        <a:pt x="155560" y="738341"/>
                        <a:pt x="186020" y="709400"/>
                      </a:cubicBezTo>
                      <a:lnTo>
                        <a:pt x="206660" y="699199"/>
                      </a:lnTo>
                      <a:lnTo>
                        <a:pt x="199350" y="690260"/>
                      </a:lnTo>
                      <a:cubicBezTo>
                        <a:pt x="188672" y="650409"/>
                        <a:pt x="252177" y="598767"/>
                        <a:pt x="341192" y="574916"/>
                      </a:cubicBezTo>
                      <a:cubicBezTo>
                        <a:pt x="407955" y="557027"/>
                        <a:pt x="470106" y="559850"/>
                        <a:pt x="501513" y="579192"/>
                      </a:cubicBezTo>
                      <a:lnTo>
                        <a:pt x="513633" y="594016"/>
                      </a:lnTo>
                      <a:lnTo>
                        <a:pt x="533473" y="588389"/>
                      </a:lnTo>
                      <a:cubicBezTo>
                        <a:pt x="551736" y="585462"/>
                        <a:pt x="571707" y="584344"/>
                        <a:pt x="592558" y="585402"/>
                      </a:cubicBezTo>
                      <a:lnTo>
                        <a:pt x="626294" y="590568"/>
                      </a:lnTo>
                      <a:lnTo>
                        <a:pt x="638045" y="569803"/>
                      </a:lnTo>
                      <a:lnTo>
                        <a:pt x="674475" y="529971"/>
                      </a:lnTo>
                      <a:lnTo>
                        <a:pt x="669602" y="525935"/>
                      </a:lnTo>
                      <a:cubicBezTo>
                        <a:pt x="662422" y="516458"/>
                        <a:pt x="658703" y="506249"/>
                        <a:pt x="659236" y="495758"/>
                      </a:cubicBezTo>
                      <a:cubicBezTo>
                        <a:pt x="659768" y="485269"/>
                        <a:pt x="664502" y="475489"/>
                        <a:pt x="672604" y="466788"/>
                      </a:cubicBezTo>
                      <a:lnTo>
                        <a:pt x="675655" y="464744"/>
                      </a:lnTo>
                      <a:lnTo>
                        <a:pt x="673382" y="460737"/>
                      </a:lnTo>
                      <a:lnTo>
                        <a:pt x="662642" y="456477"/>
                      </a:lnTo>
                      <a:cubicBezTo>
                        <a:pt x="649327" y="448908"/>
                        <a:pt x="638684" y="440161"/>
                        <a:pt x="631503" y="430684"/>
                      </a:cubicBezTo>
                      <a:lnTo>
                        <a:pt x="624987" y="411716"/>
                      </a:lnTo>
                      <a:lnTo>
                        <a:pt x="589608" y="413505"/>
                      </a:lnTo>
                      <a:cubicBezTo>
                        <a:pt x="568758" y="412446"/>
                        <a:pt x="549002" y="409312"/>
                        <a:pt x="531129" y="404551"/>
                      </a:cubicBezTo>
                      <a:lnTo>
                        <a:pt x="525975" y="402506"/>
                      </a:lnTo>
                      <a:lnTo>
                        <a:pt x="524035" y="406709"/>
                      </a:lnTo>
                      <a:cubicBezTo>
                        <a:pt x="515932" y="415411"/>
                        <a:pt x="504459" y="423035"/>
                        <a:pt x="490446" y="429217"/>
                      </a:cubicBezTo>
                      <a:lnTo>
                        <a:pt x="443393" y="442559"/>
                      </a:lnTo>
                      <a:lnTo>
                        <a:pt x="443220" y="442866"/>
                      </a:lnTo>
                      <a:lnTo>
                        <a:pt x="450269" y="451487"/>
                      </a:lnTo>
                      <a:cubicBezTo>
                        <a:pt x="460946" y="491338"/>
                        <a:pt x="397441" y="542980"/>
                        <a:pt x="308426" y="566831"/>
                      </a:cubicBezTo>
                      <a:cubicBezTo>
                        <a:pt x="286172" y="572795"/>
                        <a:pt x="264431" y="576456"/>
                        <a:pt x="244169" y="577972"/>
                      </a:cubicBezTo>
                      <a:lnTo>
                        <a:pt x="235573" y="577702"/>
                      </a:lnTo>
                      <a:lnTo>
                        <a:pt x="221046" y="593237"/>
                      </a:lnTo>
                      <a:cubicBezTo>
                        <a:pt x="193853" y="613466"/>
                        <a:pt x="161534" y="621826"/>
                        <a:pt x="130535" y="613519"/>
                      </a:cubicBezTo>
                      <a:cubicBezTo>
                        <a:pt x="99536" y="605213"/>
                        <a:pt x="75726" y="581814"/>
                        <a:pt x="62290" y="550699"/>
                      </a:cubicBezTo>
                      <a:lnTo>
                        <a:pt x="59116" y="537034"/>
                      </a:lnTo>
                      <a:lnTo>
                        <a:pt x="44134" y="538838"/>
                      </a:lnTo>
                      <a:cubicBezTo>
                        <a:pt x="3551" y="527963"/>
                        <a:pt x="-11826" y="453757"/>
                        <a:pt x="9788" y="373090"/>
                      </a:cubicBezTo>
                      <a:cubicBezTo>
                        <a:pt x="20595" y="332758"/>
                        <a:pt x="38605" y="298448"/>
                        <a:pt x="58984" y="275580"/>
                      </a:cubicBezTo>
                      <a:lnTo>
                        <a:pt x="64385" y="271318"/>
                      </a:lnTo>
                      <a:lnTo>
                        <a:pt x="69371" y="257936"/>
                      </a:lnTo>
                      <a:cubicBezTo>
                        <a:pt x="80635" y="235071"/>
                        <a:pt x="97820" y="211112"/>
                        <a:pt x="119965" y="188968"/>
                      </a:cubicBezTo>
                      <a:cubicBezTo>
                        <a:pt x="134728" y="174205"/>
                        <a:pt x="150297" y="161646"/>
                        <a:pt x="165811" y="151576"/>
                      </a:cubicBezTo>
                      <a:lnTo>
                        <a:pt x="206543" y="131478"/>
                      </a:lnTo>
                      <a:lnTo>
                        <a:pt x="207727" y="121632"/>
                      </a:lnTo>
                      <a:cubicBezTo>
                        <a:pt x="222834" y="89316"/>
                        <a:pt x="269783" y="56902"/>
                        <a:pt x="330282" y="40691"/>
                      </a:cubicBezTo>
                      <a:cubicBezTo>
                        <a:pt x="350448" y="35289"/>
                        <a:pt x="370211" y="32196"/>
                        <a:pt x="388682" y="31232"/>
                      </a:cubicBezTo>
                      <a:lnTo>
                        <a:pt x="430504" y="33964"/>
                      </a:lnTo>
                      <a:lnTo>
                        <a:pt x="438078" y="27684"/>
                      </a:lnTo>
                      <a:cubicBezTo>
                        <a:pt x="465813" y="10777"/>
                        <a:pt x="507784" y="0"/>
                        <a:pt x="554760" y="0"/>
                      </a:cubicBezTo>
                      <a:close/>
                    </a:path>
                  </a:pathLst>
                </a:custGeom>
                <a:solidFill>
                  <a:srgbClr val="FF9933">
                    <a:alpha val="8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36" name="グループ化 835">
                <a:extLst>
                  <a:ext uri="{FF2B5EF4-FFF2-40B4-BE49-F238E27FC236}">
                    <a16:creationId xmlns:a16="http://schemas.microsoft.com/office/drawing/2014/main" id="{ABD85BF8-A1B3-4E08-9978-676991FD6C6F}"/>
                  </a:ext>
                </a:extLst>
              </p:cNvPr>
              <p:cNvGrpSpPr/>
              <p:nvPr/>
            </p:nvGrpSpPr>
            <p:grpSpPr>
              <a:xfrm rot="9863904">
                <a:off x="4338320" y="4155429"/>
                <a:ext cx="440902" cy="393308"/>
                <a:chOff x="2399585" y="4433177"/>
                <a:chExt cx="1112650" cy="992542"/>
              </a:xfrm>
            </p:grpSpPr>
            <p:grpSp>
              <p:nvGrpSpPr>
                <p:cNvPr id="871" name="グループ化 870">
                  <a:extLst>
                    <a:ext uri="{FF2B5EF4-FFF2-40B4-BE49-F238E27FC236}">
                      <a16:creationId xmlns:a16="http://schemas.microsoft.com/office/drawing/2014/main" id="{7A379CA9-B37D-45FB-A4C1-5EDD28AB6674}"/>
                    </a:ext>
                  </a:extLst>
                </p:cNvPr>
                <p:cNvGrpSpPr/>
                <p:nvPr/>
              </p:nvGrpSpPr>
              <p:grpSpPr>
                <a:xfrm>
                  <a:off x="2431779" y="4474436"/>
                  <a:ext cx="1049610" cy="915310"/>
                  <a:chOff x="4286227" y="3028239"/>
                  <a:chExt cx="440813" cy="440845"/>
                </a:xfrm>
              </p:grpSpPr>
              <p:sp>
                <p:nvSpPr>
                  <p:cNvPr id="873" name="フリーフォーム: 図形 872">
                    <a:extLst>
                      <a:ext uri="{FF2B5EF4-FFF2-40B4-BE49-F238E27FC236}">
                        <a16:creationId xmlns:a16="http://schemas.microsoft.com/office/drawing/2014/main" id="{1630CADF-988B-43B2-AB6A-2724E99E9B7C}"/>
                      </a:ext>
                    </a:extLst>
                  </p:cNvPr>
                  <p:cNvSpPr/>
                  <p:nvPr/>
                </p:nvSpPr>
                <p:spPr>
                  <a:xfrm>
                    <a:off x="4286227" y="3028239"/>
                    <a:ext cx="440813" cy="440845"/>
                  </a:xfrm>
                  <a:custGeom>
                    <a:avLst/>
                    <a:gdLst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40813" h="440845">
                        <a:moveTo>
                          <a:pt x="220600" y="0"/>
                        </a:moveTo>
                        <a:cubicBezTo>
                          <a:pt x="290333" y="73"/>
                          <a:pt x="357640" y="33325"/>
                          <a:pt x="399783" y="92349"/>
                        </a:cubicBezTo>
                        <a:cubicBezTo>
                          <a:pt x="455974" y="171048"/>
                          <a:pt x="454305" y="277183"/>
                          <a:pt x="395667" y="354076"/>
                        </a:cubicBezTo>
                        <a:cubicBezTo>
                          <a:pt x="337029" y="430969"/>
                          <a:pt x="235119" y="460661"/>
                          <a:pt x="144357" y="427295"/>
                        </a:cubicBezTo>
                        <a:lnTo>
                          <a:pt x="144784" y="426136"/>
                        </a:lnTo>
                        <a:lnTo>
                          <a:pt x="127001" y="422599"/>
                        </a:lnTo>
                        <a:cubicBezTo>
                          <a:pt x="95762" y="409586"/>
                          <a:pt x="73842" y="379120"/>
                          <a:pt x="73842" y="343611"/>
                        </a:cubicBezTo>
                        <a:cubicBezTo>
                          <a:pt x="73842" y="296266"/>
                          <a:pt x="112810" y="257886"/>
                          <a:pt x="160879" y="257886"/>
                        </a:cubicBezTo>
                        <a:cubicBezTo>
                          <a:pt x="172897" y="257886"/>
                          <a:pt x="184345" y="260285"/>
                          <a:pt x="194758" y="264623"/>
                        </a:cubicBezTo>
                        <a:lnTo>
                          <a:pt x="203581" y="270482"/>
                        </a:lnTo>
                        <a:lnTo>
                          <a:pt x="235310" y="271573"/>
                        </a:lnTo>
                        <a:cubicBezTo>
                          <a:pt x="245982" y="268464"/>
                          <a:pt x="255684" y="262023"/>
                          <a:pt x="262771" y="252729"/>
                        </a:cubicBezTo>
                        <a:cubicBezTo>
                          <a:pt x="276945" y="234142"/>
                          <a:pt x="277348" y="208487"/>
                          <a:pt x="263766" y="189464"/>
                        </a:cubicBezTo>
                        <a:cubicBezTo>
                          <a:pt x="250183" y="170441"/>
                          <a:pt x="225787" y="162493"/>
                          <a:pt x="203606" y="169864"/>
                        </a:cubicBezTo>
                        <a:cubicBezTo>
                          <a:pt x="181424" y="177235"/>
                          <a:pt x="166638" y="198204"/>
                          <a:pt x="167143" y="221573"/>
                        </a:cubicBezTo>
                        <a:cubicBezTo>
                          <a:pt x="-5235" y="315646"/>
                          <a:pt x="55748" y="223980"/>
                          <a:pt x="51" y="225184"/>
                        </a:cubicBezTo>
                        <a:cubicBezTo>
                          <a:pt x="-2038" y="128506"/>
                          <a:pt x="59134" y="41758"/>
                          <a:pt x="150900" y="11263"/>
                        </a:cubicBezTo>
                        <a:cubicBezTo>
                          <a:pt x="173842" y="3639"/>
                          <a:pt x="197356" y="-24"/>
                          <a:pt x="220600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74" name="二等辺三角形 873">
                    <a:extLst>
                      <a:ext uri="{FF2B5EF4-FFF2-40B4-BE49-F238E27FC236}">
                        <a16:creationId xmlns:a16="http://schemas.microsoft.com/office/drawing/2014/main" id="{3489BB35-B9E7-4723-AFE3-4F2E35AB3EDB}"/>
                      </a:ext>
                    </a:extLst>
                  </p:cNvPr>
                  <p:cNvSpPr/>
                  <p:nvPr/>
                </p:nvSpPr>
                <p:spPr>
                  <a:xfrm rot="12782294">
                    <a:off x="4562071" y="3064669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5" name="二等辺三角形 874">
                    <a:extLst>
                      <a:ext uri="{FF2B5EF4-FFF2-40B4-BE49-F238E27FC236}">
                        <a16:creationId xmlns:a16="http://schemas.microsoft.com/office/drawing/2014/main" id="{71C45BFA-91D8-4C06-A758-BC989072E6BA}"/>
                      </a:ext>
                    </a:extLst>
                  </p:cNvPr>
                  <p:cNvSpPr/>
                  <p:nvPr/>
                </p:nvSpPr>
                <p:spPr>
                  <a:xfrm rot="15537102">
                    <a:off x="4636156" y="3159534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6" name="二等辺三角形 875">
                    <a:extLst>
                      <a:ext uri="{FF2B5EF4-FFF2-40B4-BE49-F238E27FC236}">
                        <a16:creationId xmlns:a16="http://schemas.microsoft.com/office/drawing/2014/main" id="{6685FBA7-B57B-4F6A-AD49-77AE3D40B882}"/>
                      </a:ext>
                    </a:extLst>
                  </p:cNvPr>
                  <p:cNvSpPr/>
                  <p:nvPr/>
                </p:nvSpPr>
                <p:spPr>
                  <a:xfrm rot="19478095">
                    <a:off x="4563269" y="3329175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7" name="二等辺三角形 876">
                    <a:extLst>
                      <a:ext uri="{FF2B5EF4-FFF2-40B4-BE49-F238E27FC236}">
                        <a16:creationId xmlns:a16="http://schemas.microsoft.com/office/drawing/2014/main" id="{D4065D8F-183A-46E6-881A-2DF5337AE38D}"/>
                      </a:ext>
                    </a:extLst>
                  </p:cNvPr>
                  <p:cNvSpPr/>
                  <p:nvPr/>
                </p:nvSpPr>
                <p:spPr>
                  <a:xfrm rot="17501834">
                    <a:off x="4627564" y="3260119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8" name="二等辺三角形 877">
                    <a:extLst>
                      <a:ext uri="{FF2B5EF4-FFF2-40B4-BE49-F238E27FC236}">
                        <a16:creationId xmlns:a16="http://schemas.microsoft.com/office/drawing/2014/main" id="{9BA62A15-BD6D-468B-A399-B0B8C93B095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471584" y="3043238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9" name="二等辺三角形 878">
                    <a:extLst>
                      <a:ext uri="{FF2B5EF4-FFF2-40B4-BE49-F238E27FC236}">
                        <a16:creationId xmlns:a16="http://schemas.microsoft.com/office/drawing/2014/main" id="{D595FA44-90B0-4C69-8F91-A3CB6B72E685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364428" y="3090862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0" name="二等辺三角形 879">
                    <a:extLst>
                      <a:ext uri="{FF2B5EF4-FFF2-40B4-BE49-F238E27FC236}">
                        <a16:creationId xmlns:a16="http://schemas.microsoft.com/office/drawing/2014/main" id="{E8EE30EA-883C-4345-8710-DC3F1AA8CE40}"/>
                      </a:ext>
                    </a:extLst>
                  </p:cNvPr>
                  <p:cNvSpPr/>
                  <p:nvPr/>
                </p:nvSpPr>
                <p:spPr>
                  <a:xfrm>
                    <a:off x="4483491" y="3357562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72" name="フリーフォーム: 図形 871">
                  <a:extLst>
                    <a:ext uri="{FF2B5EF4-FFF2-40B4-BE49-F238E27FC236}">
                      <a16:creationId xmlns:a16="http://schemas.microsoft.com/office/drawing/2014/main" id="{3DEF0F29-59B4-402B-A209-C67E0C4B3DB4}"/>
                    </a:ext>
                  </a:extLst>
                </p:cNvPr>
                <p:cNvSpPr/>
                <p:nvPr/>
              </p:nvSpPr>
              <p:spPr>
                <a:xfrm>
                  <a:off x="2399585" y="4433177"/>
                  <a:ext cx="1112650" cy="992542"/>
                </a:xfrm>
                <a:custGeom>
                  <a:avLst/>
                  <a:gdLst>
                    <a:gd name="connsiteX0" fmla="*/ 554760 w 1112650"/>
                    <a:gd name="connsiteY0" fmla="*/ 0 h 992542"/>
                    <a:gd name="connsiteX1" fmla="*/ 671441 w 1112650"/>
                    <a:gd name="connsiteY1" fmla="*/ 27683 h 992542"/>
                    <a:gd name="connsiteX2" fmla="*/ 688451 w 1112650"/>
                    <a:gd name="connsiteY2" fmla="*/ 41789 h 992542"/>
                    <a:gd name="connsiteX3" fmla="*/ 696012 w 1112650"/>
                    <a:gd name="connsiteY3" fmla="*/ 39905 h 992542"/>
                    <a:gd name="connsiteX4" fmla="*/ 803236 w 1112650"/>
                    <a:gd name="connsiteY4" fmla="*/ 60681 h 992542"/>
                    <a:gd name="connsiteX5" fmla="*/ 876188 w 1112650"/>
                    <a:gd name="connsiteY5" fmla="*/ 105340 h 992542"/>
                    <a:gd name="connsiteX6" fmla="*/ 896603 w 1112650"/>
                    <a:gd name="connsiteY6" fmla="*/ 127467 h 992542"/>
                    <a:gd name="connsiteX7" fmla="*/ 900843 w 1112650"/>
                    <a:gd name="connsiteY7" fmla="*/ 128194 h 992542"/>
                    <a:gd name="connsiteX8" fmla="*/ 990642 w 1112650"/>
                    <a:gd name="connsiteY8" fmla="*/ 190362 h 992542"/>
                    <a:gd name="connsiteX9" fmla="*/ 1050940 w 1112650"/>
                    <a:gd name="connsiteY9" fmla="*/ 294019 h 992542"/>
                    <a:gd name="connsiteX10" fmla="*/ 1052644 w 1112650"/>
                    <a:gd name="connsiteY10" fmla="*/ 319226 h 992542"/>
                    <a:gd name="connsiteX11" fmla="*/ 1067157 w 1112650"/>
                    <a:gd name="connsiteY11" fmla="*/ 332799 h 992542"/>
                    <a:gd name="connsiteX12" fmla="*/ 1107996 w 1112650"/>
                    <a:gd name="connsiteY12" fmla="*/ 434094 h 992542"/>
                    <a:gd name="connsiteX13" fmla="*/ 1101385 w 1112650"/>
                    <a:gd name="connsiteY13" fmla="*/ 553831 h 992542"/>
                    <a:gd name="connsiteX14" fmla="*/ 1090152 w 1112650"/>
                    <a:gd name="connsiteY14" fmla="*/ 573702 h 992542"/>
                    <a:gd name="connsiteX15" fmla="*/ 1088738 w 1112650"/>
                    <a:gd name="connsiteY15" fmla="*/ 608331 h 992542"/>
                    <a:gd name="connsiteX16" fmla="*/ 1073152 w 1112650"/>
                    <a:gd name="connsiteY16" fmla="*/ 665403 h 992542"/>
                    <a:gd name="connsiteX17" fmla="*/ 1030629 w 1112650"/>
                    <a:gd name="connsiteY17" fmla="*/ 739619 h 992542"/>
                    <a:gd name="connsiteX18" fmla="*/ 1025248 w 1112650"/>
                    <a:gd name="connsiteY18" fmla="*/ 744881 h 992542"/>
                    <a:gd name="connsiteX19" fmla="*/ 1020432 w 1112650"/>
                    <a:gd name="connsiteY19" fmla="*/ 768518 h 992542"/>
                    <a:gd name="connsiteX20" fmla="*/ 955507 w 1112650"/>
                    <a:gd name="connsiteY20" fmla="*/ 856343 h 992542"/>
                    <a:gd name="connsiteX21" fmla="*/ 860904 w 1112650"/>
                    <a:gd name="connsiteY21" fmla="*/ 910925 h 992542"/>
                    <a:gd name="connsiteX22" fmla="*/ 836990 w 1112650"/>
                    <a:gd name="connsiteY22" fmla="*/ 913028 h 992542"/>
                    <a:gd name="connsiteX23" fmla="*/ 822738 w 1112650"/>
                    <a:gd name="connsiteY23" fmla="*/ 923821 h 992542"/>
                    <a:gd name="connsiteX24" fmla="*/ 735924 w 1112650"/>
                    <a:gd name="connsiteY24" fmla="*/ 960291 h 992542"/>
                    <a:gd name="connsiteX25" fmla="*/ 671667 w 1112650"/>
                    <a:gd name="connsiteY25" fmla="*/ 971431 h 992542"/>
                    <a:gd name="connsiteX26" fmla="*/ 628811 w 1112650"/>
                    <a:gd name="connsiteY26" fmla="*/ 970087 h 992542"/>
                    <a:gd name="connsiteX27" fmla="*/ 628169 w 1112650"/>
                    <a:gd name="connsiteY27" fmla="*/ 970997 h 992542"/>
                    <a:gd name="connsiteX28" fmla="*/ 474550 w 1112650"/>
                    <a:gd name="connsiteY28" fmla="*/ 985153 h 992542"/>
                    <a:gd name="connsiteX29" fmla="*/ 415094 w 1112650"/>
                    <a:gd name="connsiteY29" fmla="*/ 966112 h 992542"/>
                    <a:gd name="connsiteX30" fmla="*/ 382058 w 1112650"/>
                    <a:gd name="connsiteY30" fmla="*/ 946983 h 992542"/>
                    <a:gd name="connsiteX31" fmla="*/ 371625 w 1112650"/>
                    <a:gd name="connsiteY31" fmla="*/ 952139 h 992542"/>
                    <a:gd name="connsiteX32" fmla="*/ 263762 w 1112650"/>
                    <a:gd name="connsiteY32" fmla="*/ 906066 h 992542"/>
                    <a:gd name="connsiteX33" fmla="*/ 236759 w 1112650"/>
                    <a:gd name="connsiteY33" fmla="*/ 868965 h 992542"/>
                    <a:gd name="connsiteX34" fmla="*/ 235796 w 1112650"/>
                    <a:gd name="connsiteY34" fmla="*/ 866296 h 992542"/>
                    <a:gd name="connsiteX35" fmla="*/ 211376 w 1112650"/>
                    <a:gd name="connsiteY35" fmla="*/ 846535 h 992542"/>
                    <a:gd name="connsiteX36" fmla="*/ 186020 w 1112650"/>
                    <a:gd name="connsiteY36" fmla="*/ 709400 h 992542"/>
                    <a:gd name="connsiteX37" fmla="*/ 206660 w 1112650"/>
                    <a:gd name="connsiteY37" fmla="*/ 699199 h 992542"/>
                    <a:gd name="connsiteX38" fmla="*/ 199350 w 1112650"/>
                    <a:gd name="connsiteY38" fmla="*/ 690260 h 992542"/>
                    <a:gd name="connsiteX39" fmla="*/ 341192 w 1112650"/>
                    <a:gd name="connsiteY39" fmla="*/ 574916 h 992542"/>
                    <a:gd name="connsiteX40" fmla="*/ 501513 w 1112650"/>
                    <a:gd name="connsiteY40" fmla="*/ 579192 h 992542"/>
                    <a:gd name="connsiteX41" fmla="*/ 513633 w 1112650"/>
                    <a:gd name="connsiteY41" fmla="*/ 594016 h 992542"/>
                    <a:gd name="connsiteX42" fmla="*/ 533473 w 1112650"/>
                    <a:gd name="connsiteY42" fmla="*/ 588389 h 992542"/>
                    <a:gd name="connsiteX43" fmla="*/ 592558 w 1112650"/>
                    <a:gd name="connsiteY43" fmla="*/ 585402 h 992542"/>
                    <a:gd name="connsiteX44" fmla="*/ 626294 w 1112650"/>
                    <a:gd name="connsiteY44" fmla="*/ 590568 h 992542"/>
                    <a:gd name="connsiteX45" fmla="*/ 638045 w 1112650"/>
                    <a:gd name="connsiteY45" fmla="*/ 569803 h 992542"/>
                    <a:gd name="connsiteX46" fmla="*/ 674475 w 1112650"/>
                    <a:gd name="connsiteY46" fmla="*/ 529971 h 992542"/>
                    <a:gd name="connsiteX47" fmla="*/ 669602 w 1112650"/>
                    <a:gd name="connsiteY47" fmla="*/ 525935 h 992542"/>
                    <a:gd name="connsiteX48" fmla="*/ 659236 w 1112650"/>
                    <a:gd name="connsiteY48" fmla="*/ 495758 h 992542"/>
                    <a:gd name="connsiteX49" fmla="*/ 672604 w 1112650"/>
                    <a:gd name="connsiteY49" fmla="*/ 466788 h 992542"/>
                    <a:gd name="connsiteX50" fmla="*/ 675655 w 1112650"/>
                    <a:gd name="connsiteY50" fmla="*/ 464744 h 992542"/>
                    <a:gd name="connsiteX51" fmla="*/ 673382 w 1112650"/>
                    <a:gd name="connsiteY51" fmla="*/ 460737 h 992542"/>
                    <a:gd name="connsiteX52" fmla="*/ 662642 w 1112650"/>
                    <a:gd name="connsiteY52" fmla="*/ 456477 h 992542"/>
                    <a:gd name="connsiteX53" fmla="*/ 631503 w 1112650"/>
                    <a:gd name="connsiteY53" fmla="*/ 430684 h 992542"/>
                    <a:gd name="connsiteX54" fmla="*/ 624987 w 1112650"/>
                    <a:gd name="connsiteY54" fmla="*/ 411716 h 992542"/>
                    <a:gd name="connsiteX55" fmla="*/ 589608 w 1112650"/>
                    <a:gd name="connsiteY55" fmla="*/ 413505 h 992542"/>
                    <a:gd name="connsiteX56" fmla="*/ 531129 w 1112650"/>
                    <a:gd name="connsiteY56" fmla="*/ 404551 h 992542"/>
                    <a:gd name="connsiteX57" fmla="*/ 525975 w 1112650"/>
                    <a:gd name="connsiteY57" fmla="*/ 402506 h 992542"/>
                    <a:gd name="connsiteX58" fmla="*/ 524035 w 1112650"/>
                    <a:gd name="connsiteY58" fmla="*/ 406709 h 992542"/>
                    <a:gd name="connsiteX59" fmla="*/ 490446 w 1112650"/>
                    <a:gd name="connsiteY59" fmla="*/ 429217 h 992542"/>
                    <a:gd name="connsiteX60" fmla="*/ 443393 w 1112650"/>
                    <a:gd name="connsiteY60" fmla="*/ 442559 h 992542"/>
                    <a:gd name="connsiteX61" fmla="*/ 443220 w 1112650"/>
                    <a:gd name="connsiteY61" fmla="*/ 442866 h 992542"/>
                    <a:gd name="connsiteX62" fmla="*/ 450269 w 1112650"/>
                    <a:gd name="connsiteY62" fmla="*/ 451487 h 992542"/>
                    <a:gd name="connsiteX63" fmla="*/ 308426 w 1112650"/>
                    <a:gd name="connsiteY63" fmla="*/ 566831 h 992542"/>
                    <a:gd name="connsiteX64" fmla="*/ 244169 w 1112650"/>
                    <a:gd name="connsiteY64" fmla="*/ 577972 h 992542"/>
                    <a:gd name="connsiteX65" fmla="*/ 235573 w 1112650"/>
                    <a:gd name="connsiteY65" fmla="*/ 577702 h 992542"/>
                    <a:gd name="connsiteX66" fmla="*/ 221046 w 1112650"/>
                    <a:gd name="connsiteY66" fmla="*/ 593237 h 992542"/>
                    <a:gd name="connsiteX67" fmla="*/ 130535 w 1112650"/>
                    <a:gd name="connsiteY67" fmla="*/ 613519 h 992542"/>
                    <a:gd name="connsiteX68" fmla="*/ 62290 w 1112650"/>
                    <a:gd name="connsiteY68" fmla="*/ 550699 h 992542"/>
                    <a:gd name="connsiteX69" fmla="*/ 59116 w 1112650"/>
                    <a:gd name="connsiteY69" fmla="*/ 537034 h 992542"/>
                    <a:gd name="connsiteX70" fmla="*/ 44134 w 1112650"/>
                    <a:gd name="connsiteY70" fmla="*/ 538838 h 992542"/>
                    <a:gd name="connsiteX71" fmla="*/ 9788 w 1112650"/>
                    <a:gd name="connsiteY71" fmla="*/ 373090 h 992542"/>
                    <a:gd name="connsiteX72" fmla="*/ 58984 w 1112650"/>
                    <a:gd name="connsiteY72" fmla="*/ 275580 h 992542"/>
                    <a:gd name="connsiteX73" fmla="*/ 64385 w 1112650"/>
                    <a:gd name="connsiteY73" fmla="*/ 271318 h 992542"/>
                    <a:gd name="connsiteX74" fmla="*/ 69371 w 1112650"/>
                    <a:gd name="connsiteY74" fmla="*/ 257936 h 992542"/>
                    <a:gd name="connsiteX75" fmla="*/ 119965 w 1112650"/>
                    <a:gd name="connsiteY75" fmla="*/ 188968 h 992542"/>
                    <a:gd name="connsiteX76" fmla="*/ 165811 w 1112650"/>
                    <a:gd name="connsiteY76" fmla="*/ 151576 h 992542"/>
                    <a:gd name="connsiteX77" fmla="*/ 206543 w 1112650"/>
                    <a:gd name="connsiteY77" fmla="*/ 131478 h 992542"/>
                    <a:gd name="connsiteX78" fmla="*/ 207727 w 1112650"/>
                    <a:gd name="connsiteY78" fmla="*/ 121632 h 992542"/>
                    <a:gd name="connsiteX79" fmla="*/ 330282 w 1112650"/>
                    <a:gd name="connsiteY79" fmla="*/ 40691 h 992542"/>
                    <a:gd name="connsiteX80" fmla="*/ 388682 w 1112650"/>
                    <a:gd name="connsiteY80" fmla="*/ 31232 h 992542"/>
                    <a:gd name="connsiteX81" fmla="*/ 430504 w 1112650"/>
                    <a:gd name="connsiteY81" fmla="*/ 33964 h 992542"/>
                    <a:gd name="connsiteX82" fmla="*/ 438078 w 1112650"/>
                    <a:gd name="connsiteY82" fmla="*/ 27684 h 992542"/>
                    <a:gd name="connsiteX83" fmla="*/ 554760 w 1112650"/>
                    <a:gd name="connsiteY83" fmla="*/ 0 h 9925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</a:cxnLst>
                  <a:rect l="l" t="t" r="r" b="b"/>
                  <a:pathLst>
                    <a:path w="1112650" h="992542">
                      <a:moveTo>
                        <a:pt x="554760" y="0"/>
                      </a:moveTo>
                      <a:cubicBezTo>
                        <a:pt x="601734" y="0"/>
                        <a:pt x="643707" y="10776"/>
                        <a:pt x="671441" y="27683"/>
                      </a:cubicBezTo>
                      <a:lnTo>
                        <a:pt x="688451" y="41789"/>
                      </a:lnTo>
                      <a:lnTo>
                        <a:pt x="696012" y="39905"/>
                      </a:lnTo>
                      <a:cubicBezTo>
                        <a:pt x="726570" y="37784"/>
                        <a:pt x="764726" y="44542"/>
                        <a:pt x="803236" y="60681"/>
                      </a:cubicBezTo>
                      <a:cubicBezTo>
                        <a:pt x="832119" y="72784"/>
                        <a:pt x="857100" y="88447"/>
                        <a:pt x="876188" y="105340"/>
                      </a:cubicBezTo>
                      <a:lnTo>
                        <a:pt x="896603" y="127467"/>
                      </a:lnTo>
                      <a:lnTo>
                        <a:pt x="900843" y="128194"/>
                      </a:lnTo>
                      <a:cubicBezTo>
                        <a:pt x="929671" y="138549"/>
                        <a:pt x="961882" y="160091"/>
                        <a:pt x="990642" y="190362"/>
                      </a:cubicBezTo>
                      <a:cubicBezTo>
                        <a:pt x="1022998" y="224418"/>
                        <a:pt x="1044094" y="262269"/>
                        <a:pt x="1050940" y="294019"/>
                      </a:cubicBezTo>
                      <a:lnTo>
                        <a:pt x="1052644" y="319226"/>
                      </a:lnTo>
                      <a:lnTo>
                        <a:pt x="1067157" y="332799"/>
                      </a:lnTo>
                      <a:cubicBezTo>
                        <a:pt x="1085546" y="357296"/>
                        <a:pt x="1100612" y="392997"/>
                        <a:pt x="1107996" y="434094"/>
                      </a:cubicBezTo>
                      <a:cubicBezTo>
                        <a:pt x="1116304" y="480329"/>
                        <a:pt x="1113121" y="523545"/>
                        <a:pt x="1101385" y="553831"/>
                      </a:cubicBezTo>
                      <a:lnTo>
                        <a:pt x="1090152" y="573702"/>
                      </a:lnTo>
                      <a:lnTo>
                        <a:pt x="1088738" y="608331"/>
                      </a:lnTo>
                      <a:cubicBezTo>
                        <a:pt x="1085825" y="626596"/>
                        <a:pt x="1080659" y="645921"/>
                        <a:pt x="1073152" y="665403"/>
                      </a:cubicBezTo>
                      <a:cubicBezTo>
                        <a:pt x="1061891" y="694624"/>
                        <a:pt x="1046960" y="720049"/>
                        <a:pt x="1030629" y="739619"/>
                      </a:cubicBezTo>
                      <a:lnTo>
                        <a:pt x="1025248" y="744881"/>
                      </a:lnTo>
                      <a:lnTo>
                        <a:pt x="1020432" y="768518"/>
                      </a:lnTo>
                      <a:cubicBezTo>
                        <a:pt x="1009186" y="797011"/>
                        <a:pt x="986656" y="828536"/>
                        <a:pt x="955507" y="856343"/>
                      </a:cubicBezTo>
                      <a:cubicBezTo>
                        <a:pt x="924356" y="884150"/>
                        <a:pt x="890486" y="902972"/>
                        <a:pt x="860904" y="910925"/>
                      </a:cubicBezTo>
                      <a:lnTo>
                        <a:pt x="836990" y="913028"/>
                      </a:lnTo>
                      <a:lnTo>
                        <a:pt x="822738" y="923821"/>
                      </a:lnTo>
                      <a:cubicBezTo>
                        <a:pt x="799099" y="938494"/>
                        <a:pt x="769305" y="951346"/>
                        <a:pt x="735924" y="960291"/>
                      </a:cubicBezTo>
                      <a:cubicBezTo>
                        <a:pt x="713670" y="966253"/>
                        <a:pt x="691928" y="969915"/>
                        <a:pt x="671667" y="971431"/>
                      </a:cubicBezTo>
                      <a:lnTo>
                        <a:pt x="628811" y="970087"/>
                      </a:lnTo>
                      <a:lnTo>
                        <a:pt x="628169" y="970997"/>
                      </a:lnTo>
                      <a:cubicBezTo>
                        <a:pt x="598686" y="992530"/>
                        <a:pt x="539172" y="999199"/>
                        <a:pt x="474550" y="985153"/>
                      </a:cubicBezTo>
                      <a:cubicBezTo>
                        <a:pt x="453010" y="980472"/>
                        <a:pt x="432941" y="973931"/>
                        <a:pt x="415094" y="966112"/>
                      </a:cubicBezTo>
                      <a:lnTo>
                        <a:pt x="382058" y="946983"/>
                      </a:lnTo>
                      <a:lnTo>
                        <a:pt x="371625" y="952139"/>
                      </a:lnTo>
                      <a:cubicBezTo>
                        <a:pt x="339609" y="958083"/>
                        <a:pt x="297109" y="941164"/>
                        <a:pt x="263762" y="906066"/>
                      </a:cubicBezTo>
                      <a:cubicBezTo>
                        <a:pt x="252647" y="894366"/>
                        <a:pt x="243600" y="881754"/>
                        <a:pt x="236759" y="868965"/>
                      </a:cubicBezTo>
                      <a:lnTo>
                        <a:pt x="235796" y="866296"/>
                      </a:lnTo>
                      <a:lnTo>
                        <a:pt x="211376" y="846535"/>
                      </a:lnTo>
                      <a:cubicBezTo>
                        <a:pt x="166914" y="799737"/>
                        <a:pt x="155560" y="738341"/>
                        <a:pt x="186020" y="709400"/>
                      </a:cubicBezTo>
                      <a:lnTo>
                        <a:pt x="206660" y="699199"/>
                      </a:lnTo>
                      <a:lnTo>
                        <a:pt x="199350" y="690260"/>
                      </a:lnTo>
                      <a:cubicBezTo>
                        <a:pt x="188672" y="650409"/>
                        <a:pt x="252177" y="598767"/>
                        <a:pt x="341192" y="574916"/>
                      </a:cubicBezTo>
                      <a:cubicBezTo>
                        <a:pt x="407955" y="557027"/>
                        <a:pt x="470106" y="559850"/>
                        <a:pt x="501513" y="579192"/>
                      </a:cubicBezTo>
                      <a:lnTo>
                        <a:pt x="513633" y="594016"/>
                      </a:lnTo>
                      <a:lnTo>
                        <a:pt x="533473" y="588389"/>
                      </a:lnTo>
                      <a:cubicBezTo>
                        <a:pt x="551736" y="585462"/>
                        <a:pt x="571707" y="584344"/>
                        <a:pt x="592558" y="585402"/>
                      </a:cubicBezTo>
                      <a:lnTo>
                        <a:pt x="626294" y="590568"/>
                      </a:lnTo>
                      <a:lnTo>
                        <a:pt x="638045" y="569803"/>
                      </a:lnTo>
                      <a:lnTo>
                        <a:pt x="674475" y="529971"/>
                      </a:lnTo>
                      <a:lnTo>
                        <a:pt x="669602" y="525935"/>
                      </a:lnTo>
                      <a:cubicBezTo>
                        <a:pt x="662422" y="516458"/>
                        <a:pt x="658703" y="506249"/>
                        <a:pt x="659236" y="495758"/>
                      </a:cubicBezTo>
                      <a:cubicBezTo>
                        <a:pt x="659768" y="485269"/>
                        <a:pt x="664502" y="475489"/>
                        <a:pt x="672604" y="466788"/>
                      </a:cubicBezTo>
                      <a:lnTo>
                        <a:pt x="675655" y="464744"/>
                      </a:lnTo>
                      <a:lnTo>
                        <a:pt x="673382" y="460737"/>
                      </a:lnTo>
                      <a:lnTo>
                        <a:pt x="662642" y="456477"/>
                      </a:lnTo>
                      <a:cubicBezTo>
                        <a:pt x="649327" y="448908"/>
                        <a:pt x="638684" y="440161"/>
                        <a:pt x="631503" y="430684"/>
                      </a:cubicBezTo>
                      <a:lnTo>
                        <a:pt x="624987" y="411716"/>
                      </a:lnTo>
                      <a:lnTo>
                        <a:pt x="589608" y="413505"/>
                      </a:lnTo>
                      <a:cubicBezTo>
                        <a:pt x="568758" y="412446"/>
                        <a:pt x="549002" y="409312"/>
                        <a:pt x="531129" y="404551"/>
                      </a:cubicBezTo>
                      <a:lnTo>
                        <a:pt x="525975" y="402506"/>
                      </a:lnTo>
                      <a:lnTo>
                        <a:pt x="524035" y="406709"/>
                      </a:lnTo>
                      <a:cubicBezTo>
                        <a:pt x="515932" y="415411"/>
                        <a:pt x="504459" y="423035"/>
                        <a:pt x="490446" y="429217"/>
                      </a:cubicBezTo>
                      <a:lnTo>
                        <a:pt x="443393" y="442559"/>
                      </a:lnTo>
                      <a:lnTo>
                        <a:pt x="443220" y="442866"/>
                      </a:lnTo>
                      <a:lnTo>
                        <a:pt x="450269" y="451487"/>
                      </a:lnTo>
                      <a:cubicBezTo>
                        <a:pt x="460946" y="491338"/>
                        <a:pt x="397441" y="542980"/>
                        <a:pt x="308426" y="566831"/>
                      </a:cubicBezTo>
                      <a:cubicBezTo>
                        <a:pt x="286172" y="572795"/>
                        <a:pt x="264431" y="576456"/>
                        <a:pt x="244169" y="577972"/>
                      </a:cubicBezTo>
                      <a:lnTo>
                        <a:pt x="235573" y="577702"/>
                      </a:lnTo>
                      <a:lnTo>
                        <a:pt x="221046" y="593237"/>
                      </a:lnTo>
                      <a:cubicBezTo>
                        <a:pt x="193853" y="613466"/>
                        <a:pt x="161534" y="621826"/>
                        <a:pt x="130535" y="613519"/>
                      </a:cubicBezTo>
                      <a:cubicBezTo>
                        <a:pt x="99536" y="605213"/>
                        <a:pt x="75726" y="581814"/>
                        <a:pt x="62290" y="550699"/>
                      </a:cubicBezTo>
                      <a:lnTo>
                        <a:pt x="59116" y="537034"/>
                      </a:lnTo>
                      <a:lnTo>
                        <a:pt x="44134" y="538838"/>
                      </a:lnTo>
                      <a:cubicBezTo>
                        <a:pt x="3551" y="527963"/>
                        <a:pt x="-11826" y="453757"/>
                        <a:pt x="9788" y="373090"/>
                      </a:cubicBezTo>
                      <a:cubicBezTo>
                        <a:pt x="20595" y="332758"/>
                        <a:pt x="38605" y="298448"/>
                        <a:pt x="58984" y="275580"/>
                      </a:cubicBezTo>
                      <a:lnTo>
                        <a:pt x="64385" y="271318"/>
                      </a:lnTo>
                      <a:lnTo>
                        <a:pt x="69371" y="257936"/>
                      </a:lnTo>
                      <a:cubicBezTo>
                        <a:pt x="80635" y="235071"/>
                        <a:pt x="97820" y="211112"/>
                        <a:pt x="119965" y="188968"/>
                      </a:cubicBezTo>
                      <a:cubicBezTo>
                        <a:pt x="134728" y="174205"/>
                        <a:pt x="150297" y="161646"/>
                        <a:pt x="165811" y="151576"/>
                      </a:cubicBezTo>
                      <a:lnTo>
                        <a:pt x="206543" y="131478"/>
                      </a:lnTo>
                      <a:lnTo>
                        <a:pt x="207727" y="121632"/>
                      </a:lnTo>
                      <a:cubicBezTo>
                        <a:pt x="222834" y="89316"/>
                        <a:pt x="269783" y="56902"/>
                        <a:pt x="330282" y="40691"/>
                      </a:cubicBezTo>
                      <a:cubicBezTo>
                        <a:pt x="350448" y="35289"/>
                        <a:pt x="370211" y="32196"/>
                        <a:pt x="388682" y="31232"/>
                      </a:cubicBezTo>
                      <a:lnTo>
                        <a:pt x="430504" y="33964"/>
                      </a:lnTo>
                      <a:lnTo>
                        <a:pt x="438078" y="27684"/>
                      </a:lnTo>
                      <a:cubicBezTo>
                        <a:pt x="465813" y="10777"/>
                        <a:pt x="507784" y="0"/>
                        <a:pt x="554760" y="0"/>
                      </a:cubicBezTo>
                      <a:close/>
                    </a:path>
                  </a:pathLst>
                </a:custGeom>
                <a:solidFill>
                  <a:srgbClr val="FF9933">
                    <a:alpha val="8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37" name="グループ化 836">
                <a:extLst>
                  <a:ext uri="{FF2B5EF4-FFF2-40B4-BE49-F238E27FC236}">
                    <a16:creationId xmlns:a16="http://schemas.microsoft.com/office/drawing/2014/main" id="{13512AA2-DC29-447C-A53E-26E9FCE94A04}"/>
                  </a:ext>
                </a:extLst>
              </p:cNvPr>
              <p:cNvGrpSpPr/>
              <p:nvPr/>
            </p:nvGrpSpPr>
            <p:grpSpPr>
              <a:xfrm rot="10800000">
                <a:off x="3765684" y="4095038"/>
                <a:ext cx="440902" cy="393308"/>
                <a:chOff x="2399585" y="4433177"/>
                <a:chExt cx="1112650" cy="992542"/>
              </a:xfrm>
            </p:grpSpPr>
            <p:grpSp>
              <p:nvGrpSpPr>
                <p:cNvPr id="861" name="グループ化 860">
                  <a:extLst>
                    <a:ext uri="{FF2B5EF4-FFF2-40B4-BE49-F238E27FC236}">
                      <a16:creationId xmlns:a16="http://schemas.microsoft.com/office/drawing/2014/main" id="{550BE147-FD4C-458F-9AF2-64D28CCEA139}"/>
                    </a:ext>
                  </a:extLst>
                </p:cNvPr>
                <p:cNvGrpSpPr/>
                <p:nvPr/>
              </p:nvGrpSpPr>
              <p:grpSpPr>
                <a:xfrm>
                  <a:off x="2431779" y="4474436"/>
                  <a:ext cx="1049610" cy="915310"/>
                  <a:chOff x="4286227" y="3028239"/>
                  <a:chExt cx="440813" cy="440845"/>
                </a:xfrm>
              </p:grpSpPr>
              <p:sp>
                <p:nvSpPr>
                  <p:cNvPr id="863" name="フリーフォーム: 図形 862">
                    <a:extLst>
                      <a:ext uri="{FF2B5EF4-FFF2-40B4-BE49-F238E27FC236}">
                        <a16:creationId xmlns:a16="http://schemas.microsoft.com/office/drawing/2014/main" id="{FF8AA147-222E-4274-86B7-CEE9ADC2EE10}"/>
                      </a:ext>
                    </a:extLst>
                  </p:cNvPr>
                  <p:cNvSpPr/>
                  <p:nvPr/>
                </p:nvSpPr>
                <p:spPr>
                  <a:xfrm>
                    <a:off x="4286227" y="3028239"/>
                    <a:ext cx="440813" cy="440845"/>
                  </a:xfrm>
                  <a:custGeom>
                    <a:avLst/>
                    <a:gdLst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40813" h="440845">
                        <a:moveTo>
                          <a:pt x="220600" y="0"/>
                        </a:moveTo>
                        <a:cubicBezTo>
                          <a:pt x="290333" y="73"/>
                          <a:pt x="357640" y="33325"/>
                          <a:pt x="399783" y="92349"/>
                        </a:cubicBezTo>
                        <a:cubicBezTo>
                          <a:pt x="455974" y="171048"/>
                          <a:pt x="454305" y="277183"/>
                          <a:pt x="395667" y="354076"/>
                        </a:cubicBezTo>
                        <a:cubicBezTo>
                          <a:pt x="337029" y="430969"/>
                          <a:pt x="235119" y="460661"/>
                          <a:pt x="144357" y="427295"/>
                        </a:cubicBezTo>
                        <a:lnTo>
                          <a:pt x="144784" y="426136"/>
                        </a:lnTo>
                        <a:lnTo>
                          <a:pt x="127001" y="422599"/>
                        </a:lnTo>
                        <a:cubicBezTo>
                          <a:pt x="95762" y="409586"/>
                          <a:pt x="73842" y="379120"/>
                          <a:pt x="73842" y="343611"/>
                        </a:cubicBezTo>
                        <a:cubicBezTo>
                          <a:pt x="73842" y="296266"/>
                          <a:pt x="112810" y="257886"/>
                          <a:pt x="160879" y="257886"/>
                        </a:cubicBezTo>
                        <a:cubicBezTo>
                          <a:pt x="172897" y="257886"/>
                          <a:pt x="184345" y="260285"/>
                          <a:pt x="194758" y="264623"/>
                        </a:cubicBezTo>
                        <a:lnTo>
                          <a:pt x="203581" y="270482"/>
                        </a:lnTo>
                        <a:lnTo>
                          <a:pt x="235310" y="271573"/>
                        </a:lnTo>
                        <a:cubicBezTo>
                          <a:pt x="245982" y="268464"/>
                          <a:pt x="255684" y="262023"/>
                          <a:pt x="262771" y="252729"/>
                        </a:cubicBezTo>
                        <a:cubicBezTo>
                          <a:pt x="276945" y="234142"/>
                          <a:pt x="277348" y="208487"/>
                          <a:pt x="263766" y="189464"/>
                        </a:cubicBezTo>
                        <a:cubicBezTo>
                          <a:pt x="250183" y="170441"/>
                          <a:pt x="225787" y="162493"/>
                          <a:pt x="203606" y="169864"/>
                        </a:cubicBezTo>
                        <a:cubicBezTo>
                          <a:pt x="181424" y="177235"/>
                          <a:pt x="166638" y="198204"/>
                          <a:pt x="167143" y="221573"/>
                        </a:cubicBezTo>
                        <a:cubicBezTo>
                          <a:pt x="-5235" y="315646"/>
                          <a:pt x="55748" y="223980"/>
                          <a:pt x="51" y="225184"/>
                        </a:cubicBezTo>
                        <a:cubicBezTo>
                          <a:pt x="-2038" y="128506"/>
                          <a:pt x="59134" y="41758"/>
                          <a:pt x="150900" y="11263"/>
                        </a:cubicBezTo>
                        <a:cubicBezTo>
                          <a:pt x="173842" y="3639"/>
                          <a:pt x="197356" y="-24"/>
                          <a:pt x="220600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64" name="二等辺三角形 863">
                    <a:extLst>
                      <a:ext uri="{FF2B5EF4-FFF2-40B4-BE49-F238E27FC236}">
                        <a16:creationId xmlns:a16="http://schemas.microsoft.com/office/drawing/2014/main" id="{E75718C2-4533-4A05-9ADD-7E8A4D2953CA}"/>
                      </a:ext>
                    </a:extLst>
                  </p:cNvPr>
                  <p:cNvSpPr/>
                  <p:nvPr/>
                </p:nvSpPr>
                <p:spPr>
                  <a:xfrm rot="12782294">
                    <a:off x="4562071" y="3064669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5" name="二等辺三角形 864">
                    <a:extLst>
                      <a:ext uri="{FF2B5EF4-FFF2-40B4-BE49-F238E27FC236}">
                        <a16:creationId xmlns:a16="http://schemas.microsoft.com/office/drawing/2014/main" id="{36847E2D-2FC2-45FF-9D27-8A1D1801E0B1}"/>
                      </a:ext>
                    </a:extLst>
                  </p:cNvPr>
                  <p:cNvSpPr/>
                  <p:nvPr/>
                </p:nvSpPr>
                <p:spPr>
                  <a:xfrm rot="15537102">
                    <a:off x="4636156" y="3159534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6" name="二等辺三角形 865">
                    <a:extLst>
                      <a:ext uri="{FF2B5EF4-FFF2-40B4-BE49-F238E27FC236}">
                        <a16:creationId xmlns:a16="http://schemas.microsoft.com/office/drawing/2014/main" id="{7CAABD35-A4BC-46CA-9DB0-0ED0F516E618}"/>
                      </a:ext>
                    </a:extLst>
                  </p:cNvPr>
                  <p:cNvSpPr/>
                  <p:nvPr/>
                </p:nvSpPr>
                <p:spPr>
                  <a:xfrm rot="19478095">
                    <a:off x="4563269" y="3329175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7" name="二等辺三角形 866">
                    <a:extLst>
                      <a:ext uri="{FF2B5EF4-FFF2-40B4-BE49-F238E27FC236}">
                        <a16:creationId xmlns:a16="http://schemas.microsoft.com/office/drawing/2014/main" id="{A05535F0-1D94-47C4-A3B9-24AEA1D2ECCA}"/>
                      </a:ext>
                    </a:extLst>
                  </p:cNvPr>
                  <p:cNvSpPr/>
                  <p:nvPr/>
                </p:nvSpPr>
                <p:spPr>
                  <a:xfrm rot="17501834">
                    <a:off x="4627564" y="3260119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8" name="二等辺三角形 867">
                    <a:extLst>
                      <a:ext uri="{FF2B5EF4-FFF2-40B4-BE49-F238E27FC236}">
                        <a16:creationId xmlns:a16="http://schemas.microsoft.com/office/drawing/2014/main" id="{E7428232-FD9D-46D8-99FA-CD1D30361BC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471584" y="3043238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9" name="二等辺三角形 868">
                    <a:extLst>
                      <a:ext uri="{FF2B5EF4-FFF2-40B4-BE49-F238E27FC236}">
                        <a16:creationId xmlns:a16="http://schemas.microsoft.com/office/drawing/2014/main" id="{2FEC5768-94A0-457D-8FD7-A4E04775A49F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364428" y="3090862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0" name="二等辺三角形 869">
                    <a:extLst>
                      <a:ext uri="{FF2B5EF4-FFF2-40B4-BE49-F238E27FC236}">
                        <a16:creationId xmlns:a16="http://schemas.microsoft.com/office/drawing/2014/main" id="{6C8FF2E4-78F7-43FB-B537-A9353CB9E9B7}"/>
                      </a:ext>
                    </a:extLst>
                  </p:cNvPr>
                  <p:cNvSpPr/>
                  <p:nvPr/>
                </p:nvSpPr>
                <p:spPr>
                  <a:xfrm>
                    <a:off x="4483491" y="3357562"/>
                    <a:ext cx="45719" cy="10239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62" name="フリーフォーム: 図形 861">
                  <a:extLst>
                    <a:ext uri="{FF2B5EF4-FFF2-40B4-BE49-F238E27FC236}">
                      <a16:creationId xmlns:a16="http://schemas.microsoft.com/office/drawing/2014/main" id="{B09B2487-C8A1-446C-ABB3-966198F52BAC}"/>
                    </a:ext>
                  </a:extLst>
                </p:cNvPr>
                <p:cNvSpPr/>
                <p:nvPr/>
              </p:nvSpPr>
              <p:spPr>
                <a:xfrm>
                  <a:off x="2399585" y="4433177"/>
                  <a:ext cx="1112650" cy="992542"/>
                </a:xfrm>
                <a:custGeom>
                  <a:avLst/>
                  <a:gdLst>
                    <a:gd name="connsiteX0" fmla="*/ 554760 w 1112650"/>
                    <a:gd name="connsiteY0" fmla="*/ 0 h 992542"/>
                    <a:gd name="connsiteX1" fmla="*/ 671441 w 1112650"/>
                    <a:gd name="connsiteY1" fmla="*/ 27683 h 992542"/>
                    <a:gd name="connsiteX2" fmla="*/ 688451 w 1112650"/>
                    <a:gd name="connsiteY2" fmla="*/ 41789 h 992542"/>
                    <a:gd name="connsiteX3" fmla="*/ 696012 w 1112650"/>
                    <a:gd name="connsiteY3" fmla="*/ 39905 h 992542"/>
                    <a:gd name="connsiteX4" fmla="*/ 803236 w 1112650"/>
                    <a:gd name="connsiteY4" fmla="*/ 60681 h 992542"/>
                    <a:gd name="connsiteX5" fmla="*/ 876188 w 1112650"/>
                    <a:gd name="connsiteY5" fmla="*/ 105340 h 992542"/>
                    <a:gd name="connsiteX6" fmla="*/ 896603 w 1112650"/>
                    <a:gd name="connsiteY6" fmla="*/ 127467 h 992542"/>
                    <a:gd name="connsiteX7" fmla="*/ 900843 w 1112650"/>
                    <a:gd name="connsiteY7" fmla="*/ 128194 h 992542"/>
                    <a:gd name="connsiteX8" fmla="*/ 990642 w 1112650"/>
                    <a:gd name="connsiteY8" fmla="*/ 190362 h 992542"/>
                    <a:gd name="connsiteX9" fmla="*/ 1050940 w 1112650"/>
                    <a:gd name="connsiteY9" fmla="*/ 294019 h 992542"/>
                    <a:gd name="connsiteX10" fmla="*/ 1052644 w 1112650"/>
                    <a:gd name="connsiteY10" fmla="*/ 319226 h 992542"/>
                    <a:gd name="connsiteX11" fmla="*/ 1067157 w 1112650"/>
                    <a:gd name="connsiteY11" fmla="*/ 332799 h 992542"/>
                    <a:gd name="connsiteX12" fmla="*/ 1107996 w 1112650"/>
                    <a:gd name="connsiteY12" fmla="*/ 434094 h 992542"/>
                    <a:gd name="connsiteX13" fmla="*/ 1101385 w 1112650"/>
                    <a:gd name="connsiteY13" fmla="*/ 553831 h 992542"/>
                    <a:gd name="connsiteX14" fmla="*/ 1090152 w 1112650"/>
                    <a:gd name="connsiteY14" fmla="*/ 573702 h 992542"/>
                    <a:gd name="connsiteX15" fmla="*/ 1088738 w 1112650"/>
                    <a:gd name="connsiteY15" fmla="*/ 608331 h 992542"/>
                    <a:gd name="connsiteX16" fmla="*/ 1073152 w 1112650"/>
                    <a:gd name="connsiteY16" fmla="*/ 665403 h 992542"/>
                    <a:gd name="connsiteX17" fmla="*/ 1030629 w 1112650"/>
                    <a:gd name="connsiteY17" fmla="*/ 739619 h 992542"/>
                    <a:gd name="connsiteX18" fmla="*/ 1025248 w 1112650"/>
                    <a:gd name="connsiteY18" fmla="*/ 744881 h 992542"/>
                    <a:gd name="connsiteX19" fmla="*/ 1020432 w 1112650"/>
                    <a:gd name="connsiteY19" fmla="*/ 768518 h 992542"/>
                    <a:gd name="connsiteX20" fmla="*/ 955507 w 1112650"/>
                    <a:gd name="connsiteY20" fmla="*/ 856343 h 992542"/>
                    <a:gd name="connsiteX21" fmla="*/ 860904 w 1112650"/>
                    <a:gd name="connsiteY21" fmla="*/ 910925 h 992542"/>
                    <a:gd name="connsiteX22" fmla="*/ 836990 w 1112650"/>
                    <a:gd name="connsiteY22" fmla="*/ 913028 h 992542"/>
                    <a:gd name="connsiteX23" fmla="*/ 822738 w 1112650"/>
                    <a:gd name="connsiteY23" fmla="*/ 923821 h 992542"/>
                    <a:gd name="connsiteX24" fmla="*/ 735924 w 1112650"/>
                    <a:gd name="connsiteY24" fmla="*/ 960291 h 992542"/>
                    <a:gd name="connsiteX25" fmla="*/ 671667 w 1112650"/>
                    <a:gd name="connsiteY25" fmla="*/ 971431 h 992542"/>
                    <a:gd name="connsiteX26" fmla="*/ 628811 w 1112650"/>
                    <a:gd name="connsiteY26" fmla="*/ 970087 h 992542"/>
                    <a:gd name="connsiteX27" fmla="*/ 628169 w 1112650"/>
                    <a:gd name="connsiteY27" fmla="*/ 970997 h 992542"/>
                    <a:gd name="connsiteX28" fmla="*/ 474550 w 1112650"/>
                    <a:gd name="connsiteY28" fmla="*/ 985153 h 992542"/>
                    <a:gd name="connsiteX29" fmla="*/ 415094 w 1112650"/>
                    <a:gd name="connsiteY29" fmla="*/ 966112 h 992542"/>
                    <a:gd name="connsiteX30" fmla="*/ 382058 w 1112650"/>
                    <a:gd name="connsiteY30" fmla="*/ 946983 h 992542"/>
                    <a:gd name="connsiteX31" fmla="*/ 371625 w 1112650"/>
                    <a:gd name="connsiteY31" fmla="*/ 952139 h 992542"/>
                    <a:gd name="connsiteX32" fmla="*/ 263762 w 1112650"/>
                    <a:gd name="connsiteY32" fmla="*/ 906066 h 992542"/>
                    <a:gd name="connsiteX33" fmla="*/ 236759 w 1112650"/>
                    <a:gd name="connsiteY33" fmla="*/ 868965 h 992542"/>
                    <a:gd name="connsiteX34" fmla="*/ 235796 w 1112650"/>
                    <a:gd name="connsiteY34" fmla="*/ 866296 h 992542"/>
                    <a:gd name="connsiteX35" fmla="*/ 211376 w 1112650"/>
                    <a:gd name="connsiteY35" fmla="*/ 846535 h 992542"/>
                    <a:gd name="connsiteX36" fmla="*/ 186020 w 1112650"/>
                    <a:gd name="connsiteY36" fmla="*/ 709400 h 992542"/>
                    <a:gd name="connsiteX37" fmla="*/ 206660 w 1112650"/>
                    <a:gd name="connsiteY37" fmla="*/ 699199 h 992542"/>
                    <a:gd name="connsiteX38" fmla="*/ 199350 w 1112650"/>
                    <a:gd name="connsiteY38" fmla="*/ 690260 h 992542"/>
                    <a:gd name="connsiteX39" fmla="*/ 341192 w 1112650"/>
                    <a:gd name="connsiteY39" fmla="*/ 574916 h 992542"/>
                    <a:gd name="connsiteX40" fmla="*/ 501513 w 1112650"/>
                    <a:gd name="connsiteY40" fmla="*/ 579192 h 992542"/>
                    <a:gd name="connsiteX41" fmla="*/ 513633 w 1112650"/>
                    <a:gd name="connsiteY41" fmla="*/ 594016 h 992542"/>
                    <a:gd name="connsiteX42" fmla="*/ 533473 w 1112650"/>
                    <a:gd name="connsiteY42" fmla="*/ 588389 h 992542"/>
                    <a:gd name="connsiteX43" fmla="*/ 592558 w 1112650"/>
                    <a:gd name="connsiteY43" fmla="*/ 585402 h 992542"/>
                    <a:gd name="connsiteX44" fmla="*/ 626294 w 1112650"/>
                    <a:gd name="connsiteY44" fmla="*/ 590568 h 992542"/>
                    <a:gd name="connsiteX45" fmla="*/ 638045 w 1112650"/>
                    <a:gd name="connsiteY45" fmla="*/ 569803 h 992542"/>
                    <a:gd name="connsiteX46" fmla="*/ 674475 w 1112650"/>
                    <a:gd name="connsiteY46" fmla="*/ 529971 h 992542"/>
                    <a:gd name="connsiteX47" fmla="*/ 669602 w 1112650"/>
                    <a:gd name="connsiteY47" fmla="*/ 525935 h 992542"/>
                    <a:gd name="connsiteX48" fmla="*/ 659236 w 1112650"/>
                    <a:gd name="connsiteY48" fmla="*/ 495758 h 992542"/>
                    <a:gd name="connsiteX49" fmla="*/ 672604 w 1112650"/>
                    <a:gd name="connsiteY49" fmla="*/ 466788 h 992542"/>
                    <a:gd name="connsiteX50" fmla="*/ 675655 w 1112650"/>
                    <a:gd name="connsiteY50" fmla="*/ 464744 h 992542"/>
                    <a:gd name="connsiteX51" fmla="*/ 673382 w 1112650"/>
                    <a:gd name="connsiteY51" fmla="*/ 460737 h 992542"/>
                    <a:gd name="connsiteX52" fmla="*/ 662642 w 1112650"/>
                    <a:gd name="connsiteY52" fmla="*/ 456477 h 992542"/>
                    <a:gd name="connsiteX53" fmla="*/ 631503 w 1112650"/>
                    <a:gd name="connsiteY53" fmla="*/ 430684 h 992542"/>
                    <a:gd name="connsiteX54" fmla="*/ 624987 w 1112650"/>
                    <a:gd name="connsiteY54" fmla="*/ 411716 h 992542"/>
                    <a:gd name="connsiteX55" fmla="*/ 589608 w 1112650"/>
                    <a:gd name="connsiteY55" fmla="*/ 413505 h 992542"/>
                    <a:gd name="connsiteX56" fmla="*/ 531129 w 1112650"/>
                    <a:gd name="connsiteY56" fmla="*/ 404551 h 992542"/>
                    <a:gd name="connsiteX57" fmla="*/ 525975 w 1112650"/>
                    <a:gd name="connsiteY57" fmla="*/ 402506 h 992542"/>
                    <a:gd name="connsiteX58" fmla="*/ 524035 w 1112650"/>
                    <a:gd name="connsiteY58" fmla="*/ 406709 h 992542"/>
                    <a:gd name="connsiteX59" fmla="*/ 490446 w 1112650"/>
                    <a:gd name="connsiteY59" fmla="*/ 429217 h 992542"/>
                    <a:gd name="connsiteX60" fmla="*/ 443393 w 1112650"/>
                    <a:gd name="connsiteY60" fmla="*/ 442559 h 992542"/>
                    <a:gd name="connsiteX61" fmla="*/ 443220 w 1112650"/>
                    <a:gd name="connsiteY61" fmla="*/ 442866 h 992542"/>
                    <a:gd name="connsiteX62" fmla="*/ 450269 w 1112650"/>
                    <a:gd name="connsiteY62" fmla="*/ 451487 h 992542"/>
                    <a:gd name="connsiteX63" fmla="*/ 308426 w 1112650"/>
                    <a:gd name="connsiteY63" fmla="*/ 566831 h 992542"/>
                    <a:gd name="connsiteX64" fmla="*/ 244169 w 1112650"/>
                    <a:gd name="connsiteY64" fmla="*/ 577972 h 992542"/>
                    <a:gd name="connsiteX65" fmla="*/ 235573 w 1112650"/>
                    <a:gd name="connsiteY65" fmla="*/ 577702 h 992542"/>
                    <a:gd name="connsiteX66" fmla="*/ 221046 w 1112650"/>
                    <a:gd name="connsiteY66" fmla="*/ 593237 h 992542"/>
                    <a:gd name="connsiteX67" fmla="*/ 130535 w 1112650"/>
                    <a:gd name="connsiteY67" fmla="*/ 613519 h 992542"/>
                    <a:gd name="connsiteX68" fmla="*/ 62290 w 1112650"/>
                    <a:gd name="connsiteY68" fmla="*/ 550699 h 992542"/>
                    <a:gd name="connsiteX69" fmla="*/ 59116 w 1112650"/>
                    <a:gd name="connsiteY69" fmla="*/ 537034 h 992542"/>
                    <a:gd name="connsiteX70" fmla="*/ 44134 w 1112650"/>
                    <a:gd name="connsiteY70" fmla="*/ 538838 h 992542"/>
                    <a:gd name="connsiteX71" fmla="*/ 9788 w 1112650"/>
                    <a:gd name="connsiteY71" fmla="*/ 373090 h 992542"/>
                    <a:gd name="connsiteX72" fmla="*/ 58984 w 1112650"/>
                    <a:gd name="connsiteY72" fmla="*/ 275580 h 992542"/>
                    <a:gd name="connsiteX73" fmla="*/ 64385 w 1112650"/>
                    <a:gd name="connsiteY73" fmla="*/ 271318 h 992542"/>
                    <a:gd name="connsiteX74" fmla="*/ 69371 w 1112650"/>
                    <a:gd name="connsiteY74" fmla="*/ 257936 h 992542"/>
                    <a:gd name="connsiteX75" fmla="*/ 119965 w 1112650"/>
                    <a:gd name="connsiteY75" fmla="*/ 188968 h 992542"/>
                    <a:gd name="connsiteX76" fmla="*/ 165811 w 1112650"/>
                    <a:gd name="connsiteY76" fmla="*/ 151576 h 992542"/>
                    <a:gd name="connsiteX77" fmla="*/ 206543 w 1112650"/>
                    <a:gd name="connsiteY77" fmla="*/ 131478 h 992542"/>
                    <a:gd name="connsiteX78" fmla="*/ 207727 w 1112650"/>
                    <a:gd name="connsiteY78" fmla="*/ 121632 h 992542"/>
                    <a:gd name="connsiteX79" fmla="*/ 330282 w 1112650"/>
                    <a:gd name="connsiteY79" fmla="*/ 40691 h 992542"/>
                    <a:gd name="connsiteX80" fmla="*/ 388682 w 1112650"/>
                    <a:gd name="connsiteY80" fmla="*/ 31232 h 992542"/>
                    <a:gd name="connsiteX81" fmla="*/ 430504 w 1112650"/>
                    <a:gd name="connsiteY81" fmla="*/ 33964 h 992542"/>
                    <a:gd name="connsiteX82" fmla="*/ 438078 w 1112650"/>
                    <a:gd name="connsiteY82" fmla="*/ 27684 h 992542"/>
                    <a:gd name="connsiteX83" fmla="*/ 554760 w 1112650"/>
                    <a:gd name="connsiteY83" fmla="*/ 0 h 9925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</a:cxnLst>
                  <a:rect l="l" t="t" r="r" b="b"/>
                  <a:pathLst>
                    <a:path w="1112650" h="992542">
                      <a:moveTo>
                        <a:pt x="554760" y="0"/>
                      </a:moveTo>
                      <a:cubicBezTo>
                        <a:pt x="601734" y="0"/>
                        <a:pt x="643707" y="10776"/>
                        <a:pt x="671441" y="27683"/>
                      </a:cubicBezTo>
                      <a:lnTo>
                        <a:pt x="688451" y="41789"/>
                      </a:lnTo>
                      <a:lnTo>
                        <a:pt x="696012" y="39905"/>
                      </a:lnTo>
                      <a:cubicBezTo>
                        <a:pt x="726570" y="37784"/>
                        <a:pt x="764726" y="44542"/>
                        <a:pt x="803236" y="60681"/>
                      </a:cubicBezTo>
                      <a:cubicBezTo>
                        <a:pt x="832119" y="72784"/>
                        <a:pt x="857100" y="88447"/>
                        <a:pt x="876188" y="105340"/>
                      </a:cubicBezTo>
                      <a:lnTo>
                        <a:pt x="896603" y="127467"/>
                      </a:lnTo>
                      <a:lnTo>
                        <a:pt x="900843" y="128194"/>
                      </a:lnTo>
                      <a:cubicBezTo>
                        <a:pt x="929671" y="138549"/>
                        <a:pt x="961882" y="160091"/>
                        <a:pt x="990642" y="190362"/>
                      </a:cubicBezTo>
                      <a:cubicBezTo>
                        <a:pt x="1022998" y="224418"/>
                        <a:pt x="1044094" y="262269"/>
                        <a:pt x="1050940" y="294019"/>
                      </a:cubicBezTo>
                      <a:lnTo>
                        <a:pt x="1052644" y="319226"/>
                      </a:lnTo>
                      <a:lnTo>
                        <a:pt x="1067157" y="332799"/>
                      </a:lnTo>
                      <a:cubicBezTo>
                        <a:pt x="1085546" y="357296"/>
                        <a:pt x="1100612" y="392997"/>
                        <a:pt x="1107996" y="434094"/>
                      </a:cubicBezTo>
                      <a:cubicBezTo>
                        <a:pt x="1116304" y="480329"/>
                        <a:pt x="1113121" y="523545"/>
                        <a:pt x="1101385" y="553831"/>
                      </a:cubicBezTo>
                      <a:lnTo>
                        <a:pt x="1090152" y="573702"/>
                      </a:lnTo>
                      <a:lnTo>
                        <a:pt x="1088738" y="608331"/>
                      </a:lnTo>
                      <a:cubicBezTo>
                        <a:pt x="1085825" y="626596"/>
                        <a:pt x="1080659" y="645921"/>
                        <a:pt x="1073152" y="665403"/>
                      </a:cubicBezTo>
                      <a:cubicBezTo>
                        <a:pt x="1061891" y="694624"/>
                        <a:pt x="1046960" y="720049"/>
                        <a:pt x="1030629" y="739619"/>
                      </a:cubicBezTo>
                      <a:lnTo>
                        <a:pt x="1025248" y="744881"/>
                      </a:lnTo>
                      <a:lnTo>
                        <a:pt x="1020432" y="768518"/>
                      </a:lnTo>
                      <a:cubicBezTo>
                        <a:pt x="1009186" y="797011"/>
                        <a:pt x="986656" y="828536"/>
                        <a:pt x="955507" y="856343"/>
                      </a:cubicBezTo>
                      <a:cubicBezTo>
                        <a:pt x="924356" y="884150"/>
                        <a:pt x="890486" y="902972"/>
                        <a:pt x="860904" y="910925"/>
                      </a:cubicBezTo>
                      <a:lnTo>
                        <a:pt x="836990" y="913028"/>
                      </a:lnTo>
                      <a:lnTo>
                        <a:pt x="822738" y="923821"/>
                      </a:lnTo>
                      <a:cubicBezTo>
                        <a:pt x="799099" y="938494"/>
                        <a:pt x="769305" y="951346"/>
                        <a:pt x="735924" y="960291"/>
                      </a:cubicBezTo>
                      <a:cubicBezTo>
                        <a:pt x="713670" y="966253"/>
                        <a:pt x="691928" y="969915"/>
                        <a:pt x="671667" y="971431"/>
                      </a:cubicBezTo>
                      <a:lnTo>
                        <a:pt x="628811" y="970087"/>
                      </a:lnTo>
                      <a:lnTo>
                        <a:pt x="628169" y="970997"/>
                      </a:lnTo>
                      <a:cubicBezTo>
                        <a:pt x="598686" y="992530"/>
                        <a:pt x="539172" y="999199"/>
                        <a:pt x="474550" y="985153"/>
                      </a:cubicBezTo>
                      <a:cubicBezTo>
                        <a:pt x="453010" y="980472"/>
                        <a:pt x="432941" y="973931"/>
                        <a:pt x="415094" y="966112"/>
                      </a:cubicBezTo>
                      <a:lnTo>
                        <a:pt x="382058" y="946983"/>
                      </a:lnTo>
                      <a:lnTo>
                        <a:pt x="371625" y="952139"/>
                      </a:lnTo>
                      <a:cubicBezTo>
                        <a:pt x="339609" y="958083"/>
                        <a:pt x="297109" y="941164"/>
                        <a:pt x="263762" y="906066"/>
                      </a:cubicBezTo>
                      <a:cubicBezTo>
                        <a:pt x="252647" y="894366"/>
                        <a:pt x="243600" y="881754"/>
                        <a:pt x="236759" y="868965"/>
                      </a:cubicBezTo>
                      <a:lnTo>
                        <a:pt x="235796" y="866296"/>
                      </a:lnTo>
                      <a:lnTo>
                        <a:pt x="211376" y="846535"/>
                      </a:lnTo>
                      <a:cubicBezTo>
                        <a:pt x="166914" y="799737"/>
                        <a:pt x="155560" y="738341"/>
                        <a:pt x="186020" y="709400"/>
                      </a:cubicBezTo>
                      <a:lnTo>
                        <a:pt x="206660" y="699199"/>
                      </a:lnTo>
                      <a:lnTo>
                        <a:pt x="199350" y="690260"/>
                      </a:lnTo>
                      <a:cubicBezTo>
                        <a:pt x="188672" y="650409"/>
                        <a:pt x="252177" y="598767"/>
                        <a:pt x="341192" y="574916"/>
                      </a:cubicBezTo>
                      <a:cubicBezTo>
                        <a:pt x="407955" y="557027"/>
                        <a:pt x="470106" y="559850"/>
                        <a:pt x="501513" y="579192"/>
                      </a:cubicBezTo>
                      <a:lnTo>
                        <a:pt x="513633" y="594016"/>
                      </a:lnTo>
                      <a:lnTo>
                        <a:pt x="533473" y="588389"/>
                      </a:lnTo>
                      <a:cubicBezTo>
                        <a:pt x="551736" y="585462"/>
                        <a:pt x="571707" y="584344"/>
                        <a:pt x="592558" y="585402"/>
                      </a:cubicBezTo>
                      <a:lnTo>
                        <a:pt x="626294" y="590568"/>
                      </a:lnTo>
                      <a:lnTo>
                        <a:pt x="638045" y="569803"/>
                      </a:lnTo>
                      <a:lnTo>
                        <a:pt x="674475" y="529971"/>
                      </a:lnTo>
                      <a:lnTo>
                        <a:pt x="669602" y="525935"/>
                      </a:lnTo>
                      <a:cubicBezTo>
                        <a:pt x="662422" y="516458"/>
                        <a:pt x="658703" y="506249"/>
                        <a:pt x="659236" y="495758"/>
                      </a:cubicBezTo>
                      <a:cubicBezTo>
                        <a:pt x="659768" y="485269"/>
                        <a:pt x="664502" y="475489"/>
                        <a:pt x="672604" y="466788"/>
                      </a:cubicBezTo>
                      <a:lnTo>
                        <a:pt x="675655" y="464744"/>
                      </a:lnTo>
                      <a:lnTo>
                        <a:pt x="673382" y="460737"/>
                      </a:lnTo>
                      <a:lnTo>
                        <a:pt x="662642" y="456477"/>
                      </a:lnTo>
                      <a:cubicBezTo>
                        <a:pt x="649327" y="448908"/>
                        <a:pt x="638684" y="440161"/>
                        <a:pt x="631503" y="430684"/>
                      </a:cubicBezTo>
                      <a:lnTo>
                        <a:pt x="624987" y="411716"/>
                      </a:lnTo>
                      <a:lnTo>
                        <a:pt x="589608" y="413505"/>
                      </a:lnTo>
                      <a:cubicBezTo>
                        <a:pt x="568758" y="412446"/>
                        <a:pt x="549002" y="409312"/>
                        <a:pt x="531129" y="404551"/>
                      </a:cubicBezTo>
                      <a:lnTo>
                        <a:pt x="525975" y="402506"/>
                      </a:lnTo>
                      <a:lnTo>
                        <a:pt x="524035" y="406709"/>
                      </a:lnTo>
                      <a:cubicBezTo>
                        <a:pt x="515932" y="415411"/>
                        <a:pt x="504459" y="423035"/>
                        <a:pt x="490446" y="429217"/>
                      </a:cubicBezTo>
                      <a:lnTo>
                        <a:pt x="443393" y="442559"/>
                      </a:lnTo>
                      <a:lnTo>
                        <a:pt x="443220" y="442866"/>
                      </a:lnTo>
                      <a:lnTo>
                        <a:pt x="450269" y="451487"/>
                      </a:lnTo>
                      <a:cubicBezTo>
                        <a:pt x="460946" y="491338"/>
                        <a:pt x="397441" y="542980"/>
                        <a:pt x="308426" y="566831"/>
                      </a:cubicBezTo>
                      <a:cubicBezTo>
                        <a:pt x="286172" y="572795"/>
                        <a:pt x="264431" y="576456"/>
                        <a:pt x="244169" y="577972"/>
                      </a:cubicBezTo>
                      <a:lnTo>
                        <a:pt x="235573" y="577702"/>
                      </a:lnTo>
                      <a:lnTo>
                        <a:pt x="221046" y="593237"/>
                      </a:lnTo>
                      <a:cubicBezTo>
                        <a:pt x="193853" y="613466"/>
                        <a:pt x="161534" y="621826"/>
                        <a:pt x="130535" y="613519"/>
                      </a:cubicBezTo>
                      <a:cubicBezTo>
                        <a:pt x="99536" y="605213"/>
                        <a:pt x="75726" y="581814"/>
                        <a:pt x="62290" y="550699"/>
                      </a:cubicBezTo>
                      <a:lnTo>
                        <a:pt x="59116" y="537034"/>
                      </a:lnTo>
                      <a:lnTo>
                        <a:pt x="44134" y="538838"/>
                      </a:lnTo>
                      <a:cubicBezTo>
                        <a:pt x="3551" y="527963"/>
                        <a:pt x="-11826" y="453757"/>
                        <a:pt x="9788" y="373090"/>
                      </a:cubicBezTo>
                      <a:cubicBezTo>
                        <a:pt x="20595" y="332758"/>
                        <a:pt x="38605" y="298448"/>
                        <a:pt x="58984" y="275580"/>
                      </a:cubicBezTo>
                      <a:lnTo>
                        <a:pt x="64385" y="271318"/>
                      </a:lnTo>
                      <a:lnTo>
                        <a:pt x="69371" y="257936"/>
                      </a:lnTo>
                      <a:cubicBezTo>
                        <a:pt x="80635" y="235071"/>
                        <a:pt x="97820" y="211112"/>
                        <a:pt x="119965" y="188968"/>
                      </a:cubicBezTo>
                      <a:cubicBezTo>
                        <a:pt x="134728" y="174205"/>
                        <a:pt x="150297" y="161646"/>
                        <a:pt x="165811" y="151576"/>
                      </a:cubicBezTo>
                      <a:lnTo>
                        <a:pt x="206543" y="131478"/>
                      </a:lnTo>
                      <a:lnTo>
                        <a:pt x="207727" y="121632"/>
                      </a:lnTo>
                      <a:cubicBezTo>
                        <a:pt x="222834" y="89316"/>
                        <a:pt x="269783" y="56902"/>
                        <a:pt x="330282" y="40691"/>
                      </a:cubicBezTo>
                      <a:cubicBezTo>
                        <a:pt x="350448" y="35289"/>
                        <a:pt x="370211" y="32196"/>
                        <a:pt x="388682" y="31232"/>
                      </a:cubicBezTo>
                      <a:lnTo>
                        <a:pt x="430504" y="33964"/>
                      </a:lnTo>
                      <a:lnTo>
                        <a:pt x="438078" y="27684"/>
                      </a:lnTo>
                      <a:cubicBezTo>
                        <a:pt x="465813" y="10777"/>
                        <a:pt x="507784" y="0"/>
                        <a:pt x="554760" y="0"/>
                      </a:cubicBezTo>
                      <a:close/>
                    </a:path>
                  </a:pathLst>
                </a:custGeom>
                <a:solidFill>
                  <a:srgbClr val="FF9933">
                    <a:alpha val="8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38" name="グループ化 837">
                <a:extLst>
                  <a:ext uri="{FF2B5EF4-FFF2-40B4-BE49-F238E27FC236}">
                    <a16:creationId xmlns:a16="http://schemas.microsoft.com/office/drawing/2014/main" id="{257A7333-028E-4B1A-A51E-C5E051D3BF80}"/>
                  </a:ext>
                </a:extLst>
              </p:cNvPr>
              <p:cNvGrpSpPr/>
              <p:nvPr/>
            </p:nvGrpSpPr>
            <p:grpSpPr>
              <a:xfrm>
                <a:off x="3975045" y="3661405"/>
                <a:ext cx="659725" cy="357520"/>
                <a:chOff x="1525180" y="6076461"/>
                <a:chExt cx="1536800" cy="832827"/>
              </a:xfrm>
            </p:grpSpPr>
            <p:sp>
              <p:nvSpPr>
                <p:cNvPr id="839" name="円: 塗りつぶしなし 838">
                  <a:extLst>
                    <a:ext uri="{FF2B5EF4-FFF2-40B4-BE49-F238E27FC236}">
                      <a16:creationId xmlns:a16="http://schemas.microsoft.com/office/drawing/2014/main" id="{CE31230E-53FD-4BD8-9E34-1DA9357ACAC8}"/>
                    </a:ext>
                  </a:extLst>
                </p:cNvPr>
                <p:cNvSpPr/>
                <p:nvPr/>
              </p:nvSpPr>
              <p:spPr>
                <a:xfrm>
                  <a:off x="1985059" y="61458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40" name="円: 塗りつぶしなし 839">
                  <a:extLst>
                    <a:ext uri="{FF2B5EF4-FFF2-40B4-BE49-F238E27FC236}">
                      <a16:creationId xmlns:a16="http://schemas.microsoft.com/office/drawing/2014/main" id="{E87A4052-6426-4EE0-B093-FF5F05410B49}"/>
                    </a:ext>
                  </a:extLst>
                </p:cNvPr>
                <p:cNvSpPr/>
                <p:nvPr/>
              </p:nvSpPr>
              <p:spPr>
                <a:xfrm>
                  <a:off x="2225565" y="62244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41" name="円: 塗りつぶしなし 840">
                  <a:extLst>
                    <a:ext uri="{FF2B5EF4-FFF2-40B4-BE49-F238E27FC236}">
                      <a16:creationId xmlns:a16="http://schemas.microsoft.com/office/drawing/2014/main" id="{91556B45-D408-41F7-9669-EEDC07C21D2A}"/>
                    </a:ext>
                  </a:extLst>
                </p:cNvPr>
                <p:cNvSpPr/>
                <p:nvPr/>
              </p:nvSpPr>
              <p:spPr>
                <a:xfrm>
                  <a:off x="1893480" y="6273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42" name="円: 塗りつぶしなし 841">
                  <a:extLst>
                    <a:ext uri="{FF2B5EF4-FFF2-40B4-BE49-F238E27FC236}">
                      <a16:creationId xmlns:a16="http://schemas.microsoft.com/office/drawing/2014/main" id="{78C41AFD-6FF2-46FC-BD85-581E3476BB51}"/>
                    </a:ext>
                  </a:extLst>
                </p:cNvPr>
                <p:cNvSpPr/>
                <p:nvPr/>
              </p:nvSpPr>
              <p:spPr>
                <a:xfrm>
                  <a:off x="2397809" y="6291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43" name="円: 塗りつぶしなし 842">
                  <a:extLst>
                    <a:ext uri="{FF2B5EF4-FFF2-40B4-BE49-F238E27FC236}">
                      <a16:creationId xmlns:a16="http://schemas.microsoft.com/office/drawing/2014/main" id="{D1940987-2CF0-4502-94FB-3E0FD2DD53AC}"/>
                    </a:ext>
                  </a:extLst>
                </p:cNvPr>
                <p:cNvSpPr/>
                <p:nvPr/>
              </p:nvSpPr>
              <p:spPr>
                <a:xfrm>
                  <a:off x="2638315" y="63704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44" name="円: 塗りつぶしなし 843">
                  <a:extLst>
                    <a:ext uri="{FF2B5EF4-FFF2-40B4-BE49-F238E27FC236}">
                      <a16:creationId xmlns:a16="http://schemas.microsoft.com/office/drawing/2014/main" id="{4D123F73-EF3D-400E-B7E0-CEB7D1F4F306}"/>
                    </a:ext>
                  </a:extLst>
                </p:cNvPr>
                <p:cNvSpPr/>
                <p:nvPr/>
              </p:nvSpPr>
              <p:spPr>
                <a:xfrm>
                  <a:off x="2306230" y="64193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45" name="円: 塗りつぶしなし 844">
                  <a:extLst>
                    <a:ext uri="{FF2B5EF4-FFF2-40B4-BE49-F238E27FC236}">
                      <a16:creationId xmlns:a16="http://schemas.microsoft.com/office/drawing/2014/main" id="{513EF7F7-E03D-4159-AD48-2210FEBD6473}"/>
                    </a:ext>
                  </a:extLst>
                </p:cNvPr>
                <p:cNvSpPr/>
                <p:nvPr/>
              </p:nvSpPr>
              <p:spPr>
                <a:xfrm>
                  <a:off x="2515382" y="6184167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46" name="円: 塗りつぶしなし 845">
                  <a:extLst>
                    <a:ext uri="{FF2B5EF4-FFF2-40B4-BE49-F238E27FC236}">
                      <a16:creationId xmlns:a16="http://schemas.microsoft.com/office/drawing/2014/main" id="{50437AB0-C8B8-4AC2-A0F3-A3BB07FDBB6D}"/>
                    </a:ext>
                  </a:extLst>
                </p:cNvPr>
                <p:cNvSpPr/>
                <p:nvPr/>
              </p:nvSpPr>
              <p:spPr>
                <a:xfrm>
                  <a:off x="1831865" y="6084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47" name="円: 塗りつぶしなし 846">
                  <a:extLst>
                    <a:ext uri="{FF2B5EF4-FFF2-40B4-BE49-F238E27FC236}">
                      <a16:creationId xmlns:a16="http://schemas.microsoft.com/office/drawing/2014/main" id="{5D1DFE89-04A9-4849-BA62-970329048198}"/>
                    </a:ext>
                  </a:extLst>
                </p:cNvPr>
                <p:cNvSpPr/>
                <p:nvPr/>
              </p:nvSpPr>
              <p:spPr>
                <a:xfrm>
                  <a:off x="1628665" y="6338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48" name="円: 塗りつぶしなし 847">
                  <a:extLst>
                    <a:ext uri="{FF2B5EF4-FFF2-40B4-BE49-F238E27FC236}">
                      <a16:creationId xmlns:a16="http://schemas.microsoft.com/office/drawing/2014/main" id="{E3F9E531-B42F-4B38-810F-F64CCCCD76E5}"/>
                    </a:ext>
                  </a:extLst>
                </p:cNvPr>
                <p:cNvSpPr/>
                <p:nvPr/>
              </p:nvSpPr>
              <p:spPr>
                <a:xfrm>
                  <a:off x="2104915" y="63958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49" name="円: 塗りつぶしなし 848">
                  <a:extLst>
                    <a:ext uri="{FF2B5EF4-FFF2-40B4-BE49-F238E27FC236}">
                      <a16:creationId xmlns:a16="http://schemas.microsoft.com/office/drawing/2014/main" id="{B3CFA94A-12AE-4C81-89DF-75076B309B59}"/>
                    </a:ext>
                  </a:extLst>
                </p:cNvPr>
                <p:cNvSpPr/>
                <p:nvPr/>
              </p:nvSpPr>
              <p:spPr>
                <a:xfrm>
                  <a:off x="1915209" y="6437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50" name="円: 塗りつぶしなし 849">
                  <a:extLst>
                    <a:ext uri="{FF2B5EF4-FFF2-40B4-BE49-F238E27FC236}">
                      <a16:creationId xmlns:a16="http://schemas.microsoft.com/office/drawing/2014/main" id="{8CFF307C-AD19-4F44-95F3-43341D83CA9B}"/>
                    </a:ext>
                  </a:extLst>
                </p:cNvPr>
                <p:cNvSpPr/>
                <p:nvPr/>
              </p:nvSpPr>
              <p:spPr>
                <a:xfrm>
                  <a:off x="1692849" y="6216069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51" name="円: 塗りつぶしなし 850">
                  <a:extLst>
                    <a:ext uri="{FF2B5EF4-FFF2-40B4-BE49-F238E27FC236}">
                      <a16:creationId xmlns:a16="http://schemas.microsoft.com/office/drawing/2014/main" id="{66E271A0-CE72-4C1D-9BC8-95D7ACEE56A1}"/>
                    </a:ext>
                  </a:extLst>
                </p:cNvPr>
                <p:cNvSpPr/>
                <p:nvPr/>
              </p:nvSpPr>
              <p:spPr>
                <a:xfrm>
                  <a:off x="2556559" y="6564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52" name="円: 塗りつぶしなし 851">
                  <a:extLst>
                    <a:ext uri="{FF2B5EF4-FFF2-40B4-BE49-F238E27FC236}">
                      <a16:creationId xmlns:a16="http://schemas.microsoft.com/office/drawing/2014/main" id="{33E1CF85-BEFC-4213-A47E-B323C5D58063}"/>
                    </a:ext>
                  </a:extLst>
                </p:cNvPr>
                <p:cNvSpPr/>
                <p:nvPr/>
              </p:nvSpPr>
              <p:spPr>
                <a:xfrm>
                  <a:off x="2239059" y="66157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53" name="円: 塗りつぶしなし 852">
                  <a:extLst>
                    <a:ext uri="{FF2B5EF4-FFF2-40B4-BE49-F238E27FC236}">
                      <a16:creationId xmlns:a16="http://schemas.microsoft.com/office/drawing/2014/main" id="{6E763AF9-DBDA-4C95-B7CD-999CDBFE0555}"/>
                    </a:ext>
                  </a:extLst>
                </p:cNvPr>
                <p:cNvSpPr/>
                <p:nvPr/>
              </p:nvSpPr>
              <p:spPr>
                <a:xfrm>
                  <a:off x="1673909" y="6545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54" name="円: 塗りつぶしなし 853">
                  <a:extLst>
                    <a:ext uri="{FF2B5EF4-FFF2-40B4-BE49-F238E27FC236}">
                      <a16:creationId xmlns:a16="http://schemas.microsoft.com/office/drawing/2014/main" id="{4325DEA7-26E5-40B3-8D96-1F3053B2180D}"/>
                    </a:ext>
                  </a:extLst>
                </p:cNvPr>
                <p:cNvSpPr/>
                <p:nvPr/>
              </p:nvSpPr>
              <p:spPr>
                <a:xfrm>
                  <a:off x="1908859" y="66220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55" name="円: 塗りつぶしなし 854">
                  <a:extLst>
                    <a:ext uri="{FF2B5EF4-FFF2-40B4-BE49-F238E27FC236}">
                      <a16:creationId xmlns:a16="http://schemas.microsoft.com/office/drawing/2014/main" id="{D510FA8B-5D01-47AD-9622-5852E1AD7461}"/>
                    </a:ext>
                  </a:extLst>
                </p:cNvPr>
                <p:cNvSpPr/>
                <p:nvPr/>
              </p:nvSpPr>
              <p:spPr>
                <a:xfrm>
                  <a:off x="1804580" y="64828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56" name="円: 塗りつぶしなし 855">
                  <a:extLst>
                    <a:ext uri="{FF2B5EF4-FFF2-40B4-BE49-F238E27FC236}">
                      <a16:creationId xmlns:a16="http://schemas.microsoft.com/office/drawing/2014/main" id="{B28DA888-EAD8-4E4A-BED6-6B18CF8BE0B4}"/>
                    </a:ext>
                  </a:extLst>
                </p:cNvPr>
                <p:cNvSpPr/>
                <p:nvPr/>
              </p:nvSpPr>
              <p:spPr>
                <a:xfrm>
                  <a:off x="2103030" y="60764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57" name="円: 塗りつぶしなし 856">
                  <a:extLst>
                    <a:ext uri="{FF2B5EF4-FFF2-40B4-BE49-F238E27FC236}">
                      <a16:creationId xmlns:a16="http://schemas.microsoft.com/office/drawing/2014/main" id="{F71857C0-FE34-4231-9940-791598F8EC8E}"/>
                    </a:ext>
                  </a:extLst>
                </p:cNvPr>
                <p:cNvSpPr/>
                <p:nvPr/>
              </p:nvSpPr>
              <p:spPr>
                <a:xfrm>
                  <a:off x="2366059" y="6164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58" name="円: 塗りつぶしなし 857">
                  <a:extLst>
                    <a:ext uri="{FF2B5EF4-FFF2-40B4-BE49-F238E27FC236}">
                      <a16:creationId xmlns:a16="http://schemas.microsoft.com/office/drawing/2014/main" id="{5BB43907-21BF-47BE-BAE6-E3AC4D08A801}"/>
                    </a:ext>
                  </a:extLst>
                </p:cNvPr>
                <p:cNvSpPr/>
                <p:nvPr/>
              </p:nvSpPr>
              <p:spPr>
                <a:xfrm>
                  <a:off x="2445930" y="6654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59" name="円: 塗りつぶしなし 858">
                  <a:extLst>
                    <a:ext uri="{FF2B5EF4-FFF2-40B4-BE49-F238E27FC236}">
                      <a16:creationId xmlns:a16="http://schemas.microsoft.com/office/drawing/2014/main" id="{F8AFB7D5-D268-4EC1-98D9-B499EEE9D6A7}"/>
                    </a:ext>
                  </a:extLst>
                </p:cNvPr>
                <p:cNvSpPr/>
                <p:nvPr/>
              </p:nvSpPr>
              <p:spPr>
                <a:xfrm>
                  <a:off x="2060465" y="66435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60" name="円: 塗りつぶしなし 859">
                  <a:extLst>
                    <a:ext uri="{FF2B5EF4-FFF2-40B4-BE49-F238E27FC236}">
                      <a16:creationId xmlns:a16="http://schemas.microsoft.com/office/drawing/2014/main" id="{DA1F9EA7-2D70-4D5D-B23A-D09AD35B9774}"/>
                    </a:ext>
                  </a:extLst>
                </p:cNvPr>
                <p:cNvSpPr/>
                <p:nvPr/>
              </p:nvSpPr>
              <p:spPr>
                <a:xfrm>
                  <a:off x="1525180" y="64701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pptxe78_中華料理のイラスト</dc:title>
  <dc:subject>pptxe78_中華料理のイラスト</dc:subject>
  <dc:creator>でじけろお</dc:creator>
  <cp:revision>1</cp:revision>
  <dcterms:created xsi:type="dcterms:W3CDTF">2018-05-20T00:31:01Z</dcterms:created>
  <dcterms:modified xsi:type="dcterms:W3CDTF">2020-09-18T06:42:44Z</dcterms:modified>
  <cp:version>1</cp:version>
</cp:coreProperties>
</file>