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6228CF1-028F-4ADC-A387-9996B93B29FA}"/>
              </a:ext>
            </a:extLst>
          </p:cNvPr>
          <p:cNvGrpSpPr/>
          <p:nvPr/>
        </p:nvGrpSpPr>
        <p:grpSpPr>
          <a:xfrm>
            <a:off x="6098858" y="1026275"/>
            <a:ext cx="1478528" cy="1282316"/>
            <a:chOff x="485600" y="865139"/>
            <a:chExt cx="1949153" cy="1690485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FA93B9B-A42D-49BB-AA47-18252F7D5FB8}"/>
                </a:ext>
              </a:extLst>
            </p:cNvPr>
            <p:cNvSpPr/>
            <p:nvPr/>
          </p:nvSpPr>
          <p:spPr>
            <a:xfrm>
              <a:off x="485600" y="1634328"/>
              <a:ext cx="445266" cy="406121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0EEAB0C-BA11-4B57-A9D8-ECF20A37640B}"/>
                </a:ext>
              </a:extLst>
            </p:cNvPr>
            <p:cNvSpPr/>
            <p:nvPr/>
          </p:nvSpPr>
          <p:spPr>
            <a:xfrm>
              <a:off x="955428" y="865139"/>
              <a:ext cx="880743" cy="738845"/>
            </a:xfrm>
            <a:custGeom>
              <a:avLst/>
              <a:gdLst>
                <a:gd name="connsiteX0" fmla="*/ 935967 w 1552757"/>
                <a:gd name="connsiteY0" fmla="*/ 0 h 1302590"/>
                <a:gd name="connsiteX1" fmla="*/ 1194294 w 1552757"/>
                <a:gd name="connsiteY1" fmla="*/ 171231 h 1302590"/>
                <a:gd name="connsiteX2" fmla="*/ 1197557 w 1552757"/>
                <a:gd name="connsiteY2" fmla="*/ 181742 h 1302590"/>
                <a:gd name="connsiteX3" fmla="*/ 1203386 w 1552757"/>
                <a:gd name="connsiteY3" fmla="*/ 181155 h 1302590"/>
                <a:gd name="connsiteX4" fmla="*/ 1483745 w 1552757"/>
                <a:gd name="connsiteY4" fmla="*/ 461514 h 1302590"/>
                <a:gd name="connsiteX5" fmla="*/ 1435864 w 1552757"/>
                <a:gd name="connsiteY5" fmla="*/ 618266 h 1302590"/>
                <a:gd name="connsiteX6" fmla="*/ 1404885 w 1552757"/>
                <a:gd name="connsiteY6" fmla="*/ 655813 h 1302590"/>
                <a:gd name="connsiteX7" fmla="*/ 1429150 w 1552757"/>
                <a:gd name="connsiteY7" fmla="*/ 668984 h 1302590"/>
                <a:gd name="connsiteX8" fmla="*/ 1552757 w 1552757"/>
                <a:gd name="connsiteY8" fmla="*/ 901462 h 1302590"/>
                <a:gd name="connsiteX9" fmla="*/ 1272398 w 1552757"/>
                <a:gd name="connsiteY9" fmla="*/ 1181821 h 1302590"/>
                <a:gd name="connsiteX10" fmla="*/ 1115647 w 1552757"/>
                <a:gd name="connsiteY10" fmla="*/ 1133940 h 1302590"/>
                <a:gd name="connsiteX11" fmla="*/ 1115377 w 1552757"/>
                <a:gd name="connsiteY11" fmla="*/ 1133718 h 1302590"/>
                <a:gd name="connsiteX12" fmla="*/ 1090808 w 1552757"/>
                <a:gd name="connsiteY12" fmla="*/ 1178983 h 1302590"/>
                <a:gd name="connsiteX13" fmla="*/ 858330 w 1552757"/>
                <a:gd name="connsiteY13" fmla="*/ 1302590 h 1302590"/>
                <a:gd name="connsiteX14" fmla="*/ 625852 w 1552757"/>
                <a:gd name="connsiteY14" fmla="*/ 1178983 h 1302590"/>
                <a:gd name="connsiteX15" fmla="*/ 612516 w 1552757"/>
                <a:gd name="connsiteY15" fmla="*/ 1154412 h 1302590"/>
                <a:gd name="connsiteX16" fmla="*/ 549285 w 1552757"/>
                <a:gd name="connsiteY16" fmla="*/ 1190688 h 1302590"/>
                <a:gd name="connsiteX17" fmla="*/ 452888 w 1552757"/>
                <a:gd name="connsiteY17" fmla="*/ 1207700 h 1302590"/>
                <a:gd name="connsiteX18" fmla="*/ 172529 w 1552757"/>
                <a:gd name="connsiteY18" fmla="*/ 927341 h 1302590"/>
                <a:gd name="connsiteX19" fmla="*/ 178225 w 1552757"/>
                <a:gd name="connsiteY19" fmla="*/ 870839 h 1302590"/>
                <a:gd name="connsiteX20" fmla="*/ 181547 w 1552757"/>
                <a:gd name="connsiteY20" fmla="*/ 860135 h 1302590"/>
                <a:gd name="connsiteX21" fmla="*/ 171230 w 1552757"/>
                <a:gd name="connsiteY21" fmla="*/ 856932 h 1302590"/>
                <a:gd name="connsiteX22" fmla="*/ 0 w 1552757"/>
                <a:gd name="connsiteY22" fmla="*/ 598605 h 1302590"/>
                <a:gd name="connsiteX23" fmla="*/ 280359 w 1552757"/>
                <a:gd name="connsiteY23" fmla="*/ 318246 h 1302590"/>
                <a:gd name="connsiteX24" fmla="*/ 303773 w 1552757"/>
                <a:gd name="connsiteY24" fmla="*/ 320606 h 1302590"/>
                <a:gd name="connsiteX25" fmla="*/ 315331 w 1552757"/>
                <a:gd name="connsiteY25" fmla="*/ 283374 h 1302590"/>
                <a:gd name="connsiteX26" fmla="*/ 573658 w 1552757"/>
                <a:gd name="connsiteY26" fmla="*/ 112143 h 1302590"/>
                <a:gd name="connsiteX27" fmla="*/ 682787 w 1552757"/>
                <a:gd name="connsiteY27" fmla="*/ 134175 h 1302590"/>
                <a:gd name="connsiteX28" fmla="*/ 694347 w 1552757"/>
                <a:gd name="connsiteY28" fmla="*/ 140450 h 1302590"/>
                <a:gd name="connsiteX29" fmla="*/ 703489 w 1552757"/>
                <a:gd name="connsiteY29" fmla="*/ 123608 h 1302590"/>
                <a:gd name="connsiteX30" fmla="*/ 935967 w 1552757"/>
                <a:gd name="connsiteY30" fmla="*/ 0 h 130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52757" h="1302590">
                  <a:moveTo>
                    <a:pt x="935967" y="0"/>
                  </a:moveTo>
                  <a:cubicBezTo>
                    <a:pt x="1052096" y="0"/>
                    <a:pt x="1151733" y="70605"/>
                    <a:pt x="1194294" y="171231"/>
                  </a:cubicBezTo>
                  <a:lnTo>
                    <a:pt x="1197557" y="181742"/>
                  </a:lnTo>
                  <a:lnTo>
                    <a:pt x="1203386" y="181155"/>
                  </a:lnTo>
                  <a:cubicBezTo>
                    <a:pt x="1358224" y="181155"/>
                    <a:pt x="1483745" y="306676"/>
                    <a:pt x="1483745" y="461514"/>
                  </a:cubicBezTo>
                  <a:cubicBezTo>
                    <a:pt x="1483745" y="519578"/>
                    <a:pt x="1466094" y="573520"/>
                    <a:pt x="1435864" y="618266"/>
                  </a:cubicBezTo>
                  <a:lnTo>
                    <a:pt x="1404885" y="655813"/>
                  </a:lnTo>
                  <a:lnTo>
                    <a:pt x="1429150" y="668984"/>
                  </a:lnTo>
                  <a:cubicBezTo>
                    <a:pt x="1503726" y="719367"/>
                    <a:pt x="1552757" y="804688"/>
                    <a:pt x="1552757" y="901462"/>
                  </a:cubicBezTo>
                  <a:cubicBezTo>
                    <a:pt x="1552757" y="1056300"/>
                    <a:pt x="1427236" y="1181821"/>
                    <a:pt x="1272398" y="1181821"/>
                  </a:cubicBezTo>
                  <a:cubicBezTo>
                    <a:pt x="1214334" y="1181821"/>
                    <a:pt x="1160392" y="1164170"/>
                    <a:pt x="1115647" y="1133940"/>
                  </a:cubicBezTo>
                  <a:lnTo>
                    <a:pt x="1115377" y="1133718"/>
                  </a:lnTo>
                  <a:lnTo>
                    <a:pt x="1090808" y="1178983"/>
                  </a:lnTo>
                  <a:cubicBezTo>
                    <a:pt x="1040426" y="1253558"/>
                    <a:pt x="955104" y="1302590"/>
                    <a:pt x="858330" y="1302590"/>
                  </a:cubicBezTo>
                  <a:cubicBezTo>
                    <a:pt x="761557" y="1302590"/>
                    <a:pt x="676235" y="1253558"/>
                    <a:pt x="625852" y="1178983"/>
                  </a:cubicBezTo>
                  <a:lnTo>
                    <a:pt x="612516" y="1154412"/>
                  </a:lnTo>
                  <a:lnTo>
                    <a:pt x="549285" y="1190688"/>
                  </a:lnTo>
                  <a:cubicBezTo>
                    <a:pt x="519227" y="1201694"/>
                    <a:pt x="486759" y="1207700"/>
                    <a:pt x="452888" y="1207700"/>
                  </a:cubicBezTo>
                  <a:cubicBezTo>
                    <a:pt x="298050" y="1207700"/>
                    <a:pt x="172529" y="1082179"/>
                    <a:pt x="172529" y="927341"/>
                  </a:cubicBezTo>
                  <a:cubicBezTo>
                    <a:pt x="172529" y="907986"/>
                    <a:pt x="174490" y="889090"/>
                    <a:pt x="178225" y="870839"/>
                  </a:cubicBezTo>
                  <a:lnTo>
                    <a:pt x="181547" y="860135"/>
                  </a:lnTo>
                  <a:lnTo>
                    <a:pt x="171230" y="856932"/>
                  </a:lnTo>
                  <a:cubicBezTo>
                    <a:pt x="70605" y="814371"/>
                    <a:pt x="0" y="714734"/>
                    <a:pt x="0" y="598605"/>
                  </a:cubicBezTo>
                  <a:cubicBezTo>
                    <a:pt x="0" y="443767"/>
                    <a:pt x="125521" y="318246"/>
                    <a:pt x="280359" y="318246"/>
                  </a:cubicBezTo>
                  <a:lnTo>
                    <a:pt x="303773" y="320606"/>
                  </a:lnTo>
                  <a:lnTo>
                    <a:pt x="315331" y="283374"/>
                  </a:lnTo>
                  <a:cubicBezTo>
                    <a:pt x="357892" y="182748"/>
                    <a:pt x="457529" y="112143"/>
                    <a:pt x="573658" y="112143"/>
                  </a:cubicBezTo>
                  <a:cubicBezTo>
                    <a:pt x="612368" y="112143"/>
                    <a:pt x="649245" y="119988"/>
                    <a:pt x="682787" y="134175"/>
                  </a:cubicBezTo>
                  <a:lnTo>
                    <a:pt x="694347" y="140450"/>
                  </a:lnTo>
                  <a:lnTo>
                    <a:pt x="703489" y="123608"/>
                  </a:lnTo>
                  <a:cubicBezTo>
                    <a:pt x="753872" y="49032"/>
                    <a:pt x="839193" y="0"/>
                    <a:pt x="93596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0656DD5-9EAA-4FC6-8137-AC707487C4A7}"/>
                </a:ext>
              </a:extLst>
            </p:cNvPr>
            <p:cNvSpPr/>
            <p:nvPr/>
          </p:nvSpPr>
          <p:spPr>
            <a:xfrm>
              <a:off x="1395800" y="1976002"/>
              <a:ext cx="316976" cy="289110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E4620B5-EDFC-47BA-B6FF-C62D070426B5}"/>
                </a:ext>
              </a:extLst>
            </p:cNvPr>
            <p:cNvSpPr/>
            <p:nvPr/>
          </p:nvSpPr>
          <p:spPr>
            <a:xfrm>
              <a:off x="1972063" y="1533536"/>
              <a:ext cx="462690" cy="422014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CEAE49E-87B6-40D0-AA74-043237AA0C04}"/>
                </a:ext>
              </a:extLst>
            </p:cNvPr>
            <p:cNvSpPr/>
            <p:nvPr/>
          </p:nvSpPr>
          <p:spPr>
            <a:xfrm>
              <a:off x="890975" y="2265409"/>
              <a:ext cx="318187" cy="290215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5AF5ACA-25C9-4E68-97A8-8416493D5D43}"/>
                </a:ext>
              </a:extLst>
            </p:cNvPr>
            <p:cNvSpPr/>
            <p:nvPr/>
          </p:nvSpPr>
          <p:spPr>
            <a:xfrm>
              <a:off x="1974770" y="2290192"/>
              <a:ext cx="197071" cy="179746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55C156C4-CE64-4995-AEC8-5C0EE6B012F6}"/>
              </a:ext>
            </a:extLst>
          </p:cNvPr>
          <p:cNvGrpSpPr/>
          <p:nvPr/>
        </p:nvGrpSpPr>
        <p:grpSpPr>
          <a:xfrm>
            <a:off x="523381" y="931491"/>
            <a:ext cx="1298079" cy="1432147"/>
            <a:chOff x="523381" y="931491"/>
            <a:chExt cx="1298079" cy="1432147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1D6612A-1D66-4715-A7CE-01EF050CBDC7}"/>
                </a:ext>
              </a:extLst>
            </p:cNvPr>
            <p:cNvSpPr/>
            <p:nvPr/>
          </p:nvSpPr>
          <p:spPr>
            <a:xfrm>
              <a:off x="523381" y="931491"/>
              <a:ext cx="810883" cy="786540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25B6674C-5D79-425D-B7A2-96C091AA4F3F}"/>
                </a:ext>
              </a:extLst>
            </p:cNvPr>
            <p:cNvSpPr/>
            <p:nvPr/>
          </p:nvSpPr>
          <p:spPr>
            <a:xfrm>
              <a:off x="1338381" y="1532453"/>
              <a:ext cx="483079" cy="468577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CC47CB9-B5DD-4482-9224-8B3DDCF711C4}"/>
                </a:ext>
              </a:extLst>
            </p:cNvPr>
            <p:cNvSpPr/>
            <p:nvPr/>
          </p:nvSpPr>
          <p:spPr>
            <a:xfrm>
              <a:off x="1309127" y="2117708"/>
              <a:ext cx="253541" cy="245930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7DD17C1-1044-401F-87D4-79A7478EA0ED}"/>
              </a:ext>
            </a:extLst>
          </p:cNvPr>
          <p:cNvGrpSpPr/>
          <p:nvPr/>
        </p:nvGrpSpPr>
        <p:grpSpPr>
          <a:xfrm>
            <a:off x="2277474" y="963069"/>
            <a:ext cx="1580938" cy="1434077"/>
            <a:chOff x="3826258" y="2563456"/>
            <a:chExt cx="1913223" cy="1735494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D345D76-3680-4A3A-BB84-D1020D2EB0C8}"/>
                </a:ext>
              </a:extLst>
            </p:cNvPr>
            <p:cNvSpPr/>
            <p:nvPr/>
          </p:nvSpPr>
          <p:spPr>
            <a:xfrm>
              <a:off x="4481746" y="2563456"/>
              <a:ext cx="1015206" cy="937480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9D027CF6-B3E5-4F57-A95C-5F27DEA863D6}"/>
                </a:ext>
              </a:extLst>
            </p:cNvPr>
            <p:cNvSpPr/>
            <p:nvPr/>
          </p:nvSpPr>
          <p:spPr>
            <a:xfrm>
              <a:off x="3826258" y="3238115"/>
              <a:ext cx="606915" cy="560449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E0DE2920-2550-4891-AE84-CCA64E5D9AB6}"/>
                </a:ext>
              </a:extLst>
            </p:cNvPr>
            <p:cNvSpPr/>
            <p:nvPr/>
          </p:nvSpPr>
          <p:spPr>
            <a:xfrm>
              <a:off x="4435858" y="3790565"/>
              <a:ext cx="393615" cy="363479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DAD384F-199B-4592-9E89-421C6D8C5919}"/>
                </a:ext>
              </a:extLst>
            </p:cNvPr>
            <p:cNvSpPr/>
            <p:nvPr/>
          </p:nvSpPr>
          <p:spPr>
            <a:xfrm>
              <a:off x="4983513" y="3600860"/>
              <a:ext cx="755968" cy="698090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EAC57BB2-CB03-4BC5-A4B6-E2B8004212BD}"/>
              </a:ext>
            </a:extLst>
          </p:cNvPr>
          <p:cNvGrpSpPr/>
          <p:nvPr/>
        </p:nvGrpSpPr>
        <p:grpSpPr>
          <a:xfrm>
            <a:off x="4163641" y="903414"/>
            <a:ext cx="1526448" cy="1460224"/>
            <a:chOff x="3214431" y="3362926"/>
            <a:chExt cx="1635253" cy="1352484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95AD233-FA3C-4866-9ED1-A4AFBE5311A6}"/>
                </a:ext>
              </a:extLst>
            </p:cNvPr>
            <p:cNvSpPr/>
            <p:nvPr/>
          </p:nvSpPr>
          <p:spPr>
            <a:xfrm>
              <a:off x="3496417" y="3362926"/>
              <a:ext cx="1222965" cy="707647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790C3049-B4A1-4491-8F61-06326008B805}"/>
                </a:ext>
              </a:extLst>
            </p:cNvPr>
            <p:cNvSpPr/>
            <p:nvPr/>
          </p:nvSpPr>
          <p:spPr>
            <a:xfrm>
              <a:off x="3214431" y="4070573"/>
              <a:ext cx="581820" cy="336660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CCF3FD4F-3588-44A3-91DA-CB53E49B6ABF}"/>
                </a:ext>
              </a:extLst>
            </p:cNvPr>
            <p:cNvSpPr/>
            <p:nvPr/>
          </p:nvSpPr>
          <p:spPr>
            <a:xfrm>
              <a:off x="4048798" y="4251991"/>
              <a:ext cx="800886" cy="463419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0EC9558-3F7B-4E84-A32D-011A254DC214}"/>
              </a:ext>
            </a:extLst>
          </p:cNvPr>
          <p:cNvGrpSpPr/>
          <p:nvPr/>
        </p:nvGrpSpPr>
        <p:grpSpPr>
          <a:xfrm>
            <a:off x="7934022" y="940365"/>
            <a:ext cx="1505675" cy="1377172"/>
            <a:chOff x="7934022" y="940365"/>
            <a:chExt cx="1505675" cy="1377172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138EB7DE-83A1-42FB-8AA5-FAE65493E330}"/>
                </a:ext>
              </a:extLst>
            </p:cNvPr>
            <p:cNvSpPr/>
            <p:nvPr/>
          </p:nvSpPr>
          <p:spPr>
            <a:xfrm>
              <a:off x="8758599" y="940365"/>
              <a:ext cx="620345" cy="527667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1D68F78-7BF4-40CB-B61F-20C8173CBD26}"/>
                </a:ext>
              </a:extLst>
            </p:cNvPr>
            <p:cNvSpPr/>
            <p:nvPr/>
          </p:nvSpPr>
          <p:spPr>
            <a:xfrm>
              <a:off x="8617556" y="1462486"/>
              <a:ext cx="201844" cy="195785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9B93B047-5BA3-40F3-B951-CC77349B90D3}"/>
                </a:ext>
              </a:extLst>
            </p:cNvPr>
            <p:cNvSpPr/>
            <p:nvPr/>
          </p:nvSpPr>
          <p:spPr>
            <a:xfrm>
              <a:off x="8932178" y="1848874"/>
              <a:ext cx="507519" cy="468663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8E666D0F-97DF-467E-9822-CF439BA30B56}"/>
                </a:ext>
              </a:extLst>
            </p:cNvPr>
            <p:cNvSpPr/>
            <p:nvPr/>
          </p:nvSpPr>
          <p:spPr>
            <a:xfrm>
              <a:off x="8040406" y="1348339"/>
              <a:ext cx="326779" cy="301760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717E0A12-A247-4F73-B8EC-FBE35FDE4154}"/>
                </a:ext>
              </a:extLst>
            </p:cNvPr>
            <p:cNvSpPr/>
            <p:nvPr/>
          </p:nvSpPr>
          <p:spPr>
            <a:xfrm>
              <a:off x="8437494" y="1793436"/>
              <a:ext cx="292424" cy="248737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04055A55-B6F4-45A6-B9DA-33BFF4519EE0}"/>
                </a:ext>
              </a:extLst>
            </p:cNvPr>
            <p:cNvSpPr/>
            <p:nvPr/>
          </p:nvSpPr>
          <p:spPr>
            <a:xfrm>
              <a:off x="8306384" y="1009217"/>
              <a:ext cx="201844" cy="195785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A2EE9D70-F34C-44BC-B9F2-BD574D668654}"/>
                </a:ext>
              </a:extLst>
            </p:cNvPr>
            <p:cNvSpPr/>
            <p:nvPr/>
          </p:nvSpPr>
          <p:spPr>
            <a:xfrm>
              <a:off x="7934022" y="1862505"/>
              <a:ext cx="301212" cy="292170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0" name="フリーフォーム: 図形 99">
            <a:extLst>
              <a:ext uri="{FF2B5EF4-FFF2-40B4-BE49-F238E27FC236}">
                <a16:creationId xmlns:a16="http://schemas.microsoft.com/office/drawing/2014/main" id="{9C4356CB-1EA7-4715-BAE2-FA483F0933C8}"/>
              </a:ext>
            </a:extLst>
          </p:cNvPr>
          <p:cNvSpPr/>
          <p:nvPr/>
        </p:nvSpPr>
        <p:spPr>
          <a:xfrm>
            <a:off x="6098858" y="3507554"/>
            <a:ext cx="337756" cy="308063"/>
          </a:xfrm>
          <a:custGeom>
            <a:avLst/>
            <a:gdLst>
              <a:gd name="connsiteX0" fmla="*/ 483080 w 785006"/>
              <a:gd name="connsiteY0" fmla="*/ 0 h 715994"/>
              <a:gd name="connsiteX1" fmla="*/ 655609 w 785006"/>
              <a:gd name="connsiteY1" fmla="*/ 172529 h 715994"/>
              <a:gd name="connsiteX2" fmla="*/ 647227 w 785006"/>
              <a:gd name="connsiteY2" fmla="*/ 214049 h 715994"/>
              <a:gd name="connsiteX3" fmla="*/ 679633 w 785006"/>
              <a:gd name="connsiteY3" fmla="*/ 220592 h 715994"/>
              <a:gd name="connsiteX4" fmla="*/ 785006 w 785006"/>
              <a:gd name="connsiteY4" fmla="*/ 379563 h 715994"/>
              <a:gd name="connsiteX5" fmla="*/ 679633 w 785006"/>
              <a:gd name="connsiteY5" fmla="*/ 538534 h 715994"/>
              <a:gd name="connsiteX6" fmla="*/ 660903 w 785006"/>
              <a:gd name="connsiteY6" fmla="*/ 542315 h 715994"/>
              <a:gd name="connsiteX7" fmla="*/ 659304 w 785006"/>
              <a:gd name="connsiteY7" fmla="*/ 550236 h 715994"/>
              <a:gd name="connsiteX8" fmla="*/ 500333 w 785006"/>
              <a:gd name="connsiteY8" fmla="*/ 655609 h 715994"/>
              <a:gd name="connsiteX9" fmla="*/ 446516 w 785006"/>
              <a:gd name="connsiteY9" fmla="*/ 644744 h 715994"/>
              <a:gd name="connsiteX10" fmla="*/ 432548 w 785006"/>
              <a:gd name="connsiteY10" fmla="*/ 665462 h 715994"/>
              <a:gd name="connsiteX11" fmla="*/ 310551 w 785006"/>
              <a:gd name="connsiteY11" fmla="*/ 715994 h 715994"/>
              <a:gd name="connsiteX12" fmla="*/ 138022 w 785006"/>
              <a:gd name="connsiteY12" fmla="*/ 543465 h 715994"/>
              <a:gd name="connsiteX13" fmla="*/ 139373 w 785006"/>
              <a:gd name="connsiteY13" fmla="*/ 536772 h 715994"/>
              <a:gd name="connsiteX14" fmla="*/ 105373 w 785006"/>
              <a:gd name="connsiteY14" fmla="*/ 529908 h 715994"/>
              <a:gd name="connsiteX15" fmla="*/ 0 w 785006"/>
              <a:gd name="connsiteY15" fmla="*/ 370937 h 715994"/>
              <a:gd name="connsiteX16" fmla="*/ 105373 w 785006"/>
              <a:gd name="connsiteY16" fmla="*/ 211966 h 715994"/>
              <a:gd name="connsiteX17" fmla="*/ 109566 w 785006"/>
              <a:gd name="connsiteY17" fmla="*/ 211119 h 715994"/>
              <a:gd name="connsiteX18" fmla="*/ 103517 w 785006"/>
              <a:gd name="connsiteY18" fmla="*/ 181155 h 715994"/>
              <a:gd name="connsiteX19" fmla="*/ 276046 w 785006"/>
              <a:gd name="connsiteY19" fmla="*/ 8626 h 715994"/>
              <a:gd name="connsiteX20" fmla="*/ 343202 w 785006"/>
              <a:gd name="connsiteY20" fmla="*/ 22184 h 715994"/>
              <a:gd name="connsiteX21" fmla="*/ 373166 w 785006"/>
              <a:gd name="connsiteY21" fmla="*/ 42386 h 715994"/>
              <a:gd name="connsiteX22" fmla="*/ 415924 w 785006"/>
              <a:gd name="connsiteY22" fmla="*/ 13558 h 715994"/>
              <a:gd name="connsiteX23" fmla="*/ 483080 w 785006"/>
              <a:gd name="connsiteY23" fmla="*/ 0 h 71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85006" h="715994">
                <a:moveTo>
                  <a:pt x="483080" y="0"/>
                </a:moveTo>
                <a:cubicBezTo>
                  <a:pt x="578365" y="0"/>
                  <a:pt x="655609" y="77244"/>
                  <a:pt x="655609" y="172529"/>
                </a:cubicBezTo>
                <a:lnTo>
                  <a:pt x="647227" y="214049"/>
                </a:lnTo>
                <a:lnTo>
                  <a:pt x="679633" y="220592"/>
                </a:lnTo>
                <a:cubicBezTo>
                  <a:pt x="741556" y="246783"/>
                  <a:pt x="785006" y="308099"/>
                  <a:pt x="785006" y="379563"/>
                </a:cubicBezTo>
                <a:cubicBezTo>
                  <a:pt x="785006" y="451027"/>
                  <a:pt x="741556" y="512343"/>
                  <a:pt x="679633" y="538534"/>
                </a:cubicBezTo>
                <a:lnTo>
                  <a:pt x="660903" y="542315"/>
                </a:lnTo>
                <a:lnTo>
                  <a:pt x="659304" y="550236"/>
                </a:lnTo>
                <a:cubicBezTo>
                  <a:pt x="633113" y="612160"/>
                  <a:pt x="571797" y="655609"/>
                  <a:pt x="500333" y="655609"/>
                </a:cubicBezTo>
                <a:lnTo>
                  <a:pt x="446516" y="644744"/>
                </a:lnTo>
                <a:lnTo>
                  <a:pt x="432548" y="665462"/>
                </a:lnTo>
                <a:cubicBezTo>
                  <a:pt x="401326" y="696683"/>
                  <a:pt x="358194" y="715994"/>
                  <a:pt x="310551" y="715994"/>
                </a:cubicBezTo>
                <a:cubicBezTo>
                  <a:pt x="215266" y="715994"/>
                  <a:pt x="138022" y="638750"/>
                  <a:pt x="138022" y="543465"/>
                </a:cubicBezTo>
                <a:lnTo>
                  <a:pt x="139373" y="536772"/>
                </a:lnTo>
                <a:lnTo>
                  <a:pt x="105373" y="529908"/>
                </a:lnTo>
                <a:cubicBezTo>
                  <a:pt x="43450" y="503717"/>
                  <a:pt x="0" y="442401"/>
                  <a:pt x="0" y="370937"/>
                </a:cubicBezTo>
                <a:cubicBezTo>
                  <a:pt x="0" y="299473"/>
                  <a:pt x="43450" y="238157"/>
                  <a:pt x="105373" y="211966"/>
                </a:cubicBezTo>
                <a:lnTo>
                  <a:pt x="109566" y="211119"/>
                </a:lnTo>
                <a:lnTo>
                  <a:pt x="103517" y="181155"/>
                </a:lnTo>
                <a:cubicBezTo>
                  <a:pt x="103517" y="85870"/>
                  <a:pt x="180761" y="8626"/>
                  <a:pt x="276046" y="8626"/>
                </a:cubicBezTo>
                <a:cubicBezTo>
                  <a:pt x="299867" y="8626"/>
                  <a:pt x="322561" y="13454"/>
                  <a:pt x="343202" y="22184"/>
                </a:cubicBezTo>
                <a:lnTo>
                  <a:pt x="373166" y="42386"/>
                </a:lnTo>
                <a:lnTo>
                  <a:pt x="415924" y="13558"/>
                </a:lnTo>
                <a:cubicBezTo>
                  <a:pt x="436565" y="4828"/>
                  <a:pt x="459259" y="0"/>
                  <a:pt x="483080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: 図形 100">
            <a:extLst>
              <a:ext uri="{FF2B5EF4-FFF2-40B4-BE49-F238E27FC236}">
                <a16:creationId xmlns:a16="http://schemas.microsoft.com/office/drawing/2014/main" id="{1A82E1C1-7482-4470-A8CD-C06D271E98AC}"/>
              </a:ext>
            </a:extLst>
          </p:cNvPr>
          <p:cNvSpPr/>
          <p:nvPr/>
        </p:nvSpPr>
        <p:spPr>
          <a:xfrm>
            <a:off x="6455246" y="2924086"/>
            <a:ext cx="668087" cy="560450"/>
          </a:xfrm>
          <a:custGeom>
            <a:avLst/>
            <a:gdLst>
              <a:gd name="connsiteX0" fmla="*/ 935967 w 1552757"/>
              <a:gd name="connsiteY0" fmla="*/ 0 h 1302590"/>
              <a:gd name="connsiteX1" fmla="*/ 1194294 w 1552757"/>
              <a:gd name="connsiteY1" fmla="*/ 171231 h 1302590"/>
              <a:gd name="connsiteX2" fmla="*/ 1197557 w 1552757"/>
              <a:gd name="connsiteY2" fmla="*/ 181742 h 1302590"/>
              <a:gd name="connsiteX3" fmla="*/ 1203386 w 1552757"/>
              <a:gd name="connsiteY3" fmla="*/ 181155 h 1302590"/>
              <a:gd name="connsiteX4" fmla="*/ 1483745 w 1552757"/>
              <a:gd name="connsiteY4" fmla="*/ 461514 h 1302590"/>
              <a:gd name="connsiteX5" fmla="*/ 1435864 w 1552757"/>
              <a:gd name="connsiteY5" fmla="*/ 618266 h 1302590"/>
              <a:gd name="connsiteX6" fmla="*/ 1404885 w 1552757"/>
              <a:gd name="connsiteY6" fmla="*/ 655813 h 1302590"/>
              <a:gd name="connsiteX7" fmla="*/ 1429150 w 1552757"/>
              <a:gd name="connsiteY7" fmla="*/ 668984 h 1302590"/>
              <a:gd name="connsiteX8" fmla="*/ 1552757 w 1552757"/>
              <a:gd name="connsiteY8" fmla="*/ 901462 h 1302590"/>
              <a:gd name="connsiteX9" fmla="*/ 1272398 w 1552757"/>
              <a:gd name="connsiteY9" fmla="*/ 1181821 h 1302590"/>
              <a:gd name="connsiteX10" fmla="*/ 1115647 w 1552757"/>
              <a:gd name="connsiteY10" fmla="*/ 1133940 h 1302590"/>
              <a:gd name="connsiteX11" fmla="*/ 1115377 w 1552757"/>
              <a:gd name="connsiteY11" fmla="*/ 1133718 h 1302590"/>
              <a:gd name="connsiteX12" fmla="*/ 1090808 w 1552757"/>
              <a:gd name="connsiteY12" fmla="*/ 1178983 h 1302590"/>
              <a:gd name="connsiteX13" fmla="*/ 858330 w 1552757"/>
              <a:gd name="connsiteY13" fmla="*/ 1302590 h 1302590"/>
              <a:gd name="connsiteX14" fmla="*/ 625852 w 1552757"/>
              <a:gd name="connsiteY14" fmla="*/ 1178983 h 1302590"/>
              <a:gd name="connsiteX15" fmla="*/ 612516 w 1552757"/>
              <a:gd name="connsiteY15" fmla="*/ 1154412 h 1302590"/>
              <a:gd name="connsiteX16" fmla="*/ 549285 w 1552757"/>
              <a:gd name="connsiteY16" fmla="*/ 1190688 h 1302590"/>
              <a:gd name="connsiteX17" fmla="*/ 452888 w 1552757"/>
              <a:gd name="connsiteY17" fmla="*/ 1207700 h 1302590"/>
              <a:gd name="connsiteX18" fmla="*/ 172529 w 1552757"/>
              <a:gd name="connsiteY18" fmla="*/ 927341 h 1302590"/>
              <a:gd name="connsiteX19" fmla="*/ 178225 w 1552757"/>
              <a:gd name="connsiteY19" fmla="*/ 870839 h 1302590"/>
              <a:gd name="connsiteX20" fmla="*/ 181547 w 1552757"/>
              <a:gd name="connsiteY20" fmla="*/ 860135 h 1302590"/>
              <a:gd name="connsiteX21" fmla="*/ 171230 w 1552757"/>
              <a:gd name="connsiteY21" fmla="*/ 856932 h 1302590"/>
              <a:gd name="connsiteX22" fmla="*/ 0 w 1552757"/>
              <a:gd name="connsiteY22" fmla="*/ 598605 h 1302590"/>
              <a:gd name="connsiteX23" fmla="*/ 280359 w 1552757"/>
              <a:gd name="connsiteY23" fmla="*/ 318246 h 1302590"/>
              <a:gd name="connsiteX24" fmla="*/ 303773 w 1552757"/>
              <a:gd name="connsiteY24" fmla="*/ 320606 h 1302590"/>
              <a:gd name="connsiteX25" fmla="*/ 315331 w 1552757"/>
              <a:gd name="connsiteY25" fmla="*/ 283374 h 1302590"/>
              <a:gd name="connsiteX26" fmla="*/ 573658 w 1552757"/>
              <a:gd name="connsiteY26" fmla="*/ 112143 h 1302590"/>
              <a:gd name="connsiteX27" fmla="*/ 682787 w 1552757"/>
              <a:gd name="connsiteY27" fmla="*/ 134175 h 1302590"/>
              <a:gd name="connsiteX28" fmla="*/ 694347 w 1552757"/>
              <a:gd name="connsiteY28" fmla="*/ 140450 h 1302590"/>
              <a:gd name="connsiteX29" fmla="*/ 703489 w 1552757"/>
              <a:gd name="connsiteY29" fmla="*/ 123608 h 1302590"/>
              <a:gd name="connsiteX30" fmla="*/ 935967 w 1552757"/>
              <a:gd name="connsiteY30" fmla="*/ 0 h 1302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552757" h="1302590">
                <a:moveTo>
                  <a:pt x="935967" y="0"/>
                </a:moveTo>
                <a:cubicBezTo>
                  <a:pt x="1052096" y="0"/>
                  <a:pt x="1151733" y="70605"/>
                  <a:pt x="1194294" y="171231"/>
                </a:cubicBezTo>
                <a:lnTo>
                  <a:pt x="1197557" y="181742"/>
                </a:lnTo>
                <a:lnTo>
                  <a:pt x="1203386" y="181155"/>
                </a:lnTo>
                <a:cubicBezTo>
                  <a:pt x="1358224" y="181155"/>
                  <a:pt x="1483745" y="306676"/>
                  <a:pt x="1483745" y="461514"/>
                </a:cubicBezTo>
                <a:cubicBezTo>
                  <a:pt x="1483745" y="519578"/>
                  <a:pt x="1466094" y="573520"/>
                  <a:pt x="1435864" y="618266"/>
                </a:cubicBezTo>
                <a:lnTo>
                  <a:pt x="1404885" y="655813"/>
                </a:lnTo>
                <a:lnTo>
                  <a:pt x="1429150" y="668984"/>
                </a:lnTo>
                <a:cubicBezTo>
                  <a:pt x="1503726" y="719367"/>
                  <a:pt x="1552757" y="804688"/>
                  <a:pt x="1552757" y="901462"/>
                </a:cubicBezTo>
                <a:cubicBezTo>
                  <a:pt x="1552757" y="1056300"/>
                  <a:pt x="1427236" y="1181821"/>
                  <a:pt x="1272398" y="1181821"/>
                </a:cubicBezTo>
                <a:cubicBezTo>
                  <a:pt x="1214334" y="1181821"/>
                  <a:pt x="1160392" y="1164170"/>
                  <a:pt x="1115647" y="1133940"/>
                </a:cubicBezTo>
                <a:lnTo>
                  <a:pt x="1115377" y="1133718"/>
                </a:lnTo>
                <a:lnTo>
                  <a:pt x="1090808" y="1178983"/>
                </a:lnTo>
                <a:cubicBezTo>
                  <a:pt x="1040426" y="1253558"/>
                  <a:pt x="955104" y="1302590"/>
                  <a:pt x="858330" y="1302590"/>
                </a:cubicBezTo>
                <a:cubicBezTo>
                  <a:pt x="761557" y="1302590"/>
                  <a:pt x="676235" y="1253558"/>
                  <a:pt x="625852" y="1178983"/>
                </a:cubicBezTo>
                <a:lnTo>
                  <a:pt x="612516" y="1154412"/>
                </a:lnTo>
                <a:lnTo>
                  <a:pt x="549285" y="1190688"/>
                </a:lnTo>
                <a:cubicBezTo>
                  <a:pt x="519227" y="1201694"/>
                  <a:pt x="486759" y="1207700"/>
                  <a:pt x="452888" y="1207700"/>
                </a:cubicBezTo>
                <a:cubicBezTo>
                  <a:pt x="298050" y="1207700"/>
                  <a:pt x="172529" y="1082179"/>
                  <a:pt x="172529" y="927341"/>
                </a:cubicBezTo>
                <a:cubicBezTo>
                  <a:pt x="172529" y="907986"/>
                  <a:pt x="174490" y="889090"/>
                  <a:pt x="178225" y="870839"/>
                </a:cubicBezTo>
                <a:lnTo>
                  <a:pt x="181547" y="860135"/>
                </a:lnTo>
                <a:lnTo>
                  <a:pt x="171230" y="856932"/>
                </a:lnTo>
                <a:cubicBezTo>
                  <a:pt x="70605" y="814371"/>
                  <a:pt x="0" y="714734"/>
                  <a:pt x="0" y="598605"/>
                </a:cubicBezTo>
                <a:cubicBezTo>
                  <a:pt x="0" y="443767"/>
                  <a:pt x="125521" y="318246"/>
                  <a:pt x="280359" y="318246"/>
                </a:cubicBezTo>
                <a:lnTo>
                  <a:pt x="303773" y="320606"/>
                </a:lnTo>
                <a:lnTo>
                  <a:pt x="315331" y="283374"/>
                </a:lnTo>
                <a:cubicBezTo>
                  <a:pt x="357892" y="182748"/>
                  <a:pt x="457529" y="112143"/>
                  <a:pt x="573658" y="112143"/>
                </a:cubicBezTo>
                <a:cubicBezTo>
                  <a:pt x="612368" y="112143"/>
                  <a:pt x="649245" y="119988"/>
                  <a:pt x="682787" y="134175"/>
                </a:cubicBezTo>
                <a:lnTo>
                  <a:pt x="694347" y="140450"/>
                </a:lnTo>
                <a:lnTo>
                  <a:pt x="703489" y="123608"/>
                </a:lnTo>
                <a:cubicBezTo>
                  <a:pt x="753872" y="49032"/>
                  <a:pt x="839193" y="0"/>
                  <a:pt x="935967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2" name="フリーフォーム: 図形 101">
            <a:extLst>
              <a:ext uri="{FF2B5EF4-FFF2-40B4-BE49-F238E27FC236}">
                <a16:creationId xmlns:a16="http://schemas.microsoft.com/office/drawing/2014/main" id="{FB214FA7-6C5E-476F-8D1E-AA799F2F6C42}"/>
              </a:ext>
            </a:extLst>
          </p:cNvPr>
          <p:cNvSpPr/>
          <p:nvPr/>
        </p:nvSpPr>
        <p:spPr>
          <a:xfrm>
            <a:off x="6789289" y="3766730"/>
            <a:ext cx="240442" cy="219304"/>
          </a:xfrm>
          <a:custGeom>
            <a:avLst/>
            <a:gdLst>
              <a:gd name="connsiteX0" fmla="*/ 483080 w 785006"/>
              <a:gd name="connsiteY0" fmla="*/ 0 h 715994"/>
              <a:gd name="connsiteX1" fmla="*/ 655609 w 785006"/>
              <a:gd name="connsiteY1" fmla="*/ 172529 h 715994"/>
              <a:gd name="connsiteX2" fmla="*/ 647227 w 785006"/>
              <a:gd name="connsiteY2" fmla="*/ 214049 h 715994"/>
              <a:gd name="connsiteX3" fmla="*/ 679633 w 785006"/>
              <a:gd name="connsiteY3" fmla="*/ 220592 h 715994"/>
              <a:gd name="connsiteX4" fmla="*/ 785006 w 785006"/>
              <a:gd name="connsiteY4" fmla="*/ 379563 h 715994"/>
              <a:gd name="connsiteX5" fmla="*/ 679633 w 785006"/>
              <a:gd name="connsiteY5" fmla="*/ 538534 h 715994"/>
              <a:gd name="connsiteX6" fmla="*/ 660903 w 785006"/>
              <a:gd name="connsiteY6" fmla="*/ 542315 h 715994"/>
              <a:gd name="connsiteX7" fmla="*/ 659304 w 785006"/>
              <a:gd name="connsiteY7" fmla="*/ 550236 h 715994"/>
              <a:gd name="connsiteX8" fmla="*/ 500333 w 785006"/>
              <a:gd name="connsiteY8" fmla="*/ 655609 h 715994"/>
              <a:gd name="connsiteX9" fmla="*/ 446516 w 785006"/>
              <a:gd name="connsiteY9" fmla="*/ 644744 h 715994"/>
              <a:gd name="connsiteX10" fmla="*/ 432548 w 785006"/>
              <a:gd name="connsiteY10" fmla="*/ 665462 h 715994"/>
              <a:gd name="connsiteX11" fmla="*/ 310551 w 785006"/>
              <a:gd name="connsiteY11" fmla="*/ 715994 h 715994"/>
              <a:gd name="connsiteX12" fmla="*/ 138022 w 785006"/>
              <a:gd name="connsiteY12" fmla="*/ 543465 h 715994"/>
              <a:gd name="connsiteX13" fmla="*/ 139373 w 785006"/>
              <a:gd name="connsiteY13" fmla="*/ 536772 h 715994"/>
              <a:gd name="connsiteX14" fmla="*/ 105373 w 785006"/>
              <a:gd name="connsiteY14" fmla="*/ 529908 h 715994"/>
              <a:gd name="connsiteX15" fmla="*/ 0 w 785006"/>
              <a:gd name="connsiteY15" fmla="*/ 370937 h 715994"/>
              <a:gd name="connsiteX16" fmla="*/ 105373 w 785006"/>
              <a:gd name="connsiteY16" fmla="*/ 211966 h 715994"/>
              <a:gd name="connsiteX17" fmla="*/ 109566 w 785006"/>
              <a:gd name="connsiteY17" fmla="*/ 211119 h 715994"/>
              <a:gd name="connsiteX18" fmla="*/ 103517 w 785006"/>
              <a:gd name="connsiteY18" fmla="*/ 181155 h 715994"/>
              <a:gd name="connsiteX19" fmla="*/ 276046 w 785006"/>
              <a:gd name="connsiteY19" fmla="*/ 8626 h 715994"/>
              <a:gd name="connsiteX20" fmla="*/ 343202 w 785006"/>
              <a:gd name="connsiteY20" fmla="*/ 22184 h 715994"/>
              <a:gd name="connsiteX21" fmla="*/ 373166 w 785006"/>
              <a:gd name="connsiteY21" fmla="*/ 42386 h 715994"/>
              <a:gd name="connsiteX22" fmla="*/ 415924 w 785006"/>
              <a:gd name="connsiteY22" fmla="*/ 13558 h 715994"/>
              <a:gd name="connsiteX23" fmla="*/ 483080 w 785006"/>
              <a:gd name="connsiteY23" fmla="*/ 0 h 71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85006" h="715994">
                <a:moveTo>
                  <a:pt x="483080" y="0"/>
                </a:moveTo>
                <a:cubicBezTo>
                  <a:pt x="578365" y="0"/>
                  <a:pt x="655609" y="77244"/>
                  <a:pt x="655609" y="172529"/>
                </a:cubicBezTo>
                <a:lnTo>
                  <a:pt x="647227" y="214049"/>
                </a:lnTo>
                <a:lnTo>
                  <a:pt x="679633" y="220592"/>
                </a:lnTo>
                <a:cubicBezTo>
                  <a:pt x="741556" y="246783"/>
                  <a:pt x="785006" y="308099"/>
                  <a:pt x="785006" y="379563"/>
                </a:cubicBezTo>
                <a:cubicBezTo>
                  <a:pt x="785006" y="451027"/>
                  <a:pt x="741556" y="512343"/>
                  <a:pt x="679633" y="538534"/>
                </a:cubicBezTo>
                <a:lnTo>
                  <a:pt x="660903" y="542315"/>
                </a:lnTo>
                <a:lnTo>
                  <a:pt x="659304" y="550236"/>
                </a:lnTo>
                <a:cubicBezTo>
                  <a:pt x="633113" y="612160"/>
                  <a:pt x="571797" y="655609"/>
                  <a:pt x="500333" y="655609"/>
                </a:cubicBezTo>
                <a:lnTo>
                  <a:pt x="446516" y="644744"/>
                </a:lnTo>
                <a:lnTo>
                  <a:pt x="432548" y="665462"/>
                </a:lnTo>
                <a:cubicBezTo>
                  <a:pt x="401326" y="696683"/>
                  <a:pt x="358194" y="715994"/>
                  <a:pt x="310551" y="715994"/>
                </a:cubicBezTo>
                <a:cubicBezTo>
                  <a:pt x="215266" y="715994"/>
                  <a:pt x="138022" y="638750"/>
                  <a:pt x="138022" y="543465"/>
                </a:cubicBezTo>
                <a:lnTo>
                  <a:pt x="139373" y="536772"/>
                </a:lnTo>
                <a:lnTo>
                  <a:pt x="105373" y="529908"/>
                </a:lnTo>
                <a:cubicBezTo>
                  <a:pt x="43450" y="503717"/>
                  <a:pt x="0" y="442401"/>
                  <a:pt x="0" y="370937"/>
                </a:cubicBezTo>
                <a:cubicBezTo>
                  <a:pt x="0" y="299473"/>
                  <a:pt x="43450" y="238157"/>
                  <a:pt x="105373" y="211966"/>
                </a:cubicBezTo>
                <a:lnTo>
                  <a:pt x="109566" y="211119"/>
                </a:lnTo>
                <a:lnTo>
                  <a:pt x="103517" y="181155"/>
                </a:lnTo>
                <a:cubicBezTo>
                  <a:pt x="103517" y="85870"/>
                  <a:pt x="180761" y="8626"/>
                  <a:pt x="276046" y="8626"/>
                </a:cubicBezTo>
                <a:cubicBezTo>
                  <a:pt x="299867" y="8626"/>
                  <a:pt x="322561" y="13454"/>
                  <a:pt x="343202" y="22184"/>
                </a:cubicBezTo>
                <a:lnTo>
                  <a:pt x="373166" y="42386"/>
                </a:lnTo>
                <a:lnTo>
                  <a:pt x="415924" y="13558"/>
                </a:lnTo>
                <a:cubicBezTo>
                  <a:pt x="436565" y="4828"/>
                  <a:pt x="459259" y="0"/>
                  <a:pt x="483080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3" name="フリーフォーム: 図形 102">
            <a:extLst>
              <a:ext uri="{FF2B5EF4-FFF2-40B4-BE49-F238E27FC236}">
                <a16:creationId xmlns:a16="http://schemas.microsoft.com/office/drawing/2014/main" id="{7967F5C5-B38A-42D3-8395-2C5D2FCFFA78}"/>
              </a:ext>
            </a:extLst>
          </p:cNvPr>
          <p:cNvSpPr/>
          <p:nvPr/>
        </p:nvSpPr>
        <p:spPr>
          <a:xfrm>
            <a:off x="7226413" y="3431098"/>
            <a:ext cx="350973" cy="320118"/>
          </a:xfrm>
          <a:custGeom>
            <a:avLst/>
            <a:gdLst>
              <a:gd name="connsiteX0" fmla="*/ 483080 w 785006"/>
              <a:gd name="connsiteY0" fmla="*/ 0 h 715994"/>
              <a:gd name="connsiteX1" fmla="*/ 655609 w 785006"/>
              <a:gd name="connsiteY1" fmla="*/ 172529 h 715994"/>
              <a:gd name="connsiteX2" fmla="*/ 647227 w 785006"/>
              <a:gd name="connsiteY2" fmla="*/ 214049 h 715994"/>
              <a:gd name="connsiteX3" fmla="*/ 679633 w 785006"/>
              <a:gd name="connsiteY3" fmla="*/ 220592 h 715994"/>
              <a:gd name="connsiteX4" fmla="*/ 785006 w 785006"/>
              <a:gd name="connsiteY4" fmla="*/ 379563 h 715994"/>
              <a:gd name="connsiteX5" fmla="*/ 679633 w 785006"/>
              <a:gd name="connsiteY5" fmla="*/ 538534 h 715994"/>
              <a:gd name="connsiteX6" fmla="*/ 660903 w 785006"/>
              <a:gd name="connsiteY6" fmla="*/ 542315 h 715994"/>
              <a:gd name="connsiteX7" fmla="*/ 659304 w 785006"/>
              <a:gd name="connsiteY7" fmla="*/ 550236 h 715994"/>
              <a:gd name="connsiteX8" fmla="*/ 500333 w 785006"/>
              <a:gd name="connsiteY8" fmla="*/ 655609 h 715994"/>
              <a:gd name="connsiteX9" fmla="*/ 446516 w 785006"/>
              <a:gd name="connsiteY9" fmla="*/ 644744 h 715994"/>
              <a:gd name="connsiteX10" fmla="*/ 432548 w 785006"/>
              <a:gd name="connsiteY10" fmla="*/ 665462 h 715994"/>
              <a:gd name="connsiteX11" fmla="*/ 310551 w 785006"/>
              <a:gd name="connsiteY11" fmla="*/ 715994 h 715994"/>
              <a:gd name="connsiteX12" fmla="*/ 138022 w 785006"/>
              <a:gd name="connsiteY12" fmla="*/ 543465 h 715994"/>
              <a:gd name="connsiteX13" fmla="*/ 139373 w 785006"/>
              <a:gd name="connsiteY13" fmla="*/ 536772 h 715994"/>
              <a:gd name="connsiteX14" fmla="*/ 105373 w 785006"/>
              <a:gd name="connsiteY14" fmla="*/ 529908 h 715994"/>
              <a:gd name="connsiteX15" fmla="*/ 0 w 785006"/>
              <a:gd name="connsiteY15" fmla="*/ 370937 h 715994"/>
              <a:gd name="connsiteX16" fmla="*/ 105373 w 785006"/>
              <a:gd name="connsiteY16" fmla="*/ 211966 h 715994"/>
              <a:gd name="connsiteX17" fmla="*/ 109566 w 785006"/>
              <a:gd name="connsiteY17" fmla="*/ 211119 h 715994"/>
              <a:gd name="connsiteX18" fmla="*/ 103517 w 785006"/>
              <a:gd name="connsiteY18" fmla="*/ 181155 h 715994"/>
              <a:gd name="connsiteX19" fmla="*/ 276046 w 785006"/>
              <a:gd name="connsiteY19" fmla="*/ 8626 h 715994"/>
              <a:gd name="connsiteX20" fmla="*/ 343202 w 785006"/>
              <a:gd name="connsiteY20" fmla="*/ 22184 h 715994"/>
              <a:gd name="connsiteX21" fmla="*/ 373166 w 785006"/>
              <a:gd name="connsiteY21" fmla="*/ 42386 h 715994"/>
              <a:gd name="connsiteX22" fmla="*/ 415924 w 785006"/>
              <a:gd name="connsiteY22" fmla="*/ 13558 h 715994"/>
              <a:gd name="connsiteX23" fmla="*/ 483080 w 785006"/>
              <a:gd name="connsiteY23" fmla="*/ 0 h 71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85006" h="715994">
                <a:moveTo>
                  <a:pt x="483080" y="0"/>
                </a:moveTo>
                <a:cubicBezTo>
                  <a:pt x="578365" y="0"/>
                  <a:pt x="655609" y="77244"/>
                  <a:pt x="655609" y="172529"/>
                </a:cubicBezTo>
                <a:lnTo>
                  <a:pt x="647227" y="214049"/>
                </a:lnTo>
                <a:lnTo>
                  <a:pt x="679633" y="220592"/>
                </a:lnTo>
                <a:cubicBezTo>
                  <a:pt x="741556" y="246783"/>
                  <a:pt x="785006" y="308099"/>
                  <a:pt x="785006" y="379563"/>
                </a:cubicBezTo>
                <a:cubicBezTo>
                  <a:pt x="785006" y="451027"/>
                  <a:pt x="741556" y="512343"/>
                  <a:pt x="679633" y="538534"/>
                </a:cubicBezTo>
                <a:lnTo>
                  <a:pt x="660903" y="542315"/>
                </a:lnTo>
                <a:lnTo>
                  <a:pt x="659304" y="550236"/>
                </a:lnTo>
                <a:cubicBezTo>
                  <a:pt x="633113" y="612160"/>
                  <a:pt x="571797" y="655609"/>
                  <a:pt x="500333" y="655609"/>
                </a:cubicBezTo>
                <a:lnTo>
                  <a:pt x="446516" y="644744"/>
                </a:lnTo>
                <a:lnTo>
                  <a:pt x="432548" y="665462"/>
                </a:lnTo>
                <a:cubicBezTo>
                  <a:pt x="401326" y="696683"/>
                  <a:pt x="358194" y="715994"/>
                  <a:pt x="310551" y="715994"/>
                </a:cubicBezTo>
                <a:cubicBezTo>
                  <a:pt x="215266" y="715994"/>
                  <a:pt x="138022" y="638750"/>
                  <a:pt x="138022" y="543465"/>
                </a:cubicBezTo>
                <a:lnTo>
                  <a:pt x="139373" y="536772"/>
                </a:lnTo>
                <a:lnTo>
                  <a:pt x="105373" y="529908"/>
                </a:lnTo>
                <a:cubicBezTo>
                  <a:pt x="43450" y="503717"/>
                  <a:pt x="0" y="442401"/>
                  <a:pt x="0" y="370937"/>
                </a:cubicBezTo>
                <a:cubicBezTo>
                  <a:pt x="0" y="299473"/>
                  <a:pt x="43450" y="238157"/>
                  <a:pt x="105373" y="211966"/>
                </a:cubicBezTo>
                <a:lnTo>
                  <a:pt x="109566" y="211119"/>
                </a:lnTo>
                <a:lnTo>
                  <a:pt x="103517" y="181155"/>
                </a:lnTo>
                <a:cubicBezTo>
                  <a:pt x="103517" y="85870"/>
                  <a:pt x="180761" y="8626"/>
                  <a:pt x="276046" y="8626"/>
                </a:cubicBezTo>
                <a:cubicBezTo>
                  <a:pt x="299867" y="8626"/>
                  <a:pt x="322561" y="13454"/>
                  <a:pt x="343202" y="22184"/>
                </a:cubicBezTo>
                <a:lnTo>
                  <a:pt x="373166" y="42386"/>
                </a:lnTo>
                <a:lnTo>
                  <a:pt x="415924" y="13558"/>
                </a:lnTo>
                <a:cubicBezTo>
                  <a:pt x="436565" y="4828"/>
                  <a:pt x="459259" y="0"/>
                  <a:pt x="483080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4" name="フリーフォーム: 図形 103">
            <a:extLst>
              <a:ext uri="{FF2B5EF4-FFF2-40B4-BE49-F238E27FC236}">
                <a16:creationId xmlns:a16="http://schemas.microsoft.com/office/drawing/2014/main" id="{6C312F70-E470-4BE1-B39E-FAF1C6518E2A}"/>
              </a:ext>
            </a:extLst>
          </p:cNvPr>
          <p:cNvSpPr/>
          <p:nvPr/>
        </p:nvSpPr>
        <p:spPr>
          <a:xfrm>
            <a:off x="6406355" y="3986260"/>
            <a:ext cx="241360" cy="220142"/>
          </a:xfrm>
          <a:custGeom>
            <a:avLst/>
            <a:gdLst>
              <a:gd name="connsiteX0" fmla="*/ 483080 w 785006"/>
              <a:gd name="connsiteY0" fmla="*/ 0 h 715994"/>
              <a:gd name="connsiteX1" fmla="*/ 655609 w 785006"/>
              <a:gd name="connsiteY1" fmla="*/ 172529 h 715994"/>
              <a:gd name="connsiteX2" fmla="*/ 647227 w 785006"/>
              <a:gd name="connsiteY2" fmla="*/ 214049 h 715994"/>
              <a:gd name="connsiteX3" fmla="*/ 679633 w 785006"/>
              <a:gd name="connsiteY3" fmla="*/ 220592 h 715994"/>
              <a:gd name="connsiteX4" fmla="*/ 785006 w 785006"/>
              <a:gd name="connsiteY4" fmla="*/ 379563 h 715994"/>
              <a:gd name="connsiteX5" fmla="*/ 679633 w 785006"/>
              <a:gd name="connsiteY5" fmla="*/ 538534 h 715994"/>
              <a:gd name="connsiteX6" fmla="*/ 660903 w 785006"/>
              <a:gd name="connsiteY6" fmla="*/ 542315 h 715994"/>
              <a:gd name="connsiteX7" fmla="*/ 659304 w 785006"/>
              <a:gd name="connsiteY7" fmla="*/ 550236 h 715994"/>
              <a:gd name="connsiteX8" fmla="*/ 500333 w 785006"/>
              <a:gd name="connsiteY8" fmla="*/ 655609 h 715994"/>
              <a:gd name="connsiteX9" fmla="*/ 446516 w 785006"/>
              <a:gd name="connsiteY9" fmla="*/ 644744 h 715994"/>
              <a:gd name="connsiteX10" fmla="*/ 432548 w 785006"/>
              <a:gd name="connsiteY10" fmla="*/ 665462 h 715994"/>
              <a:gd name="connsiteX11" fmla="*/ 310551 w 785006"/>
              <a:gd name="connsiteY11" fmla="*/ 715994 h 715994"/>
              <a:gd name="connsiteX12" fmla="*/ 138022 w 785006"/>
              <a:gd name="connsiteY12" fmla="*/ 543465 h 715994"/>
              <a:gd name="connsiteX13" fmla="*/ 139373 w 785006"/>
              <a:gd name="connsiteY13" fmla="*/ 536772 h 715994"/>
              <a:gd name="connsiteX14" fmla="*/ 105373 w 785006"/>
              <a:gd name="connsiteY14" fmla="*/ 529908 h 715994"/>
              <a:gd name="connsiteX15" fmla="*/ 0 w 785006"/>
              <a:gd name="connsiteY15" fmla="*/ 370937 h 715994"/>
              <a:gd name="connsiteX16" fmla="*/ 105373 w 785006"/>
              <a:gd name="connsiteY16" fmla="*/ 211966 h 715994"/>
              <a:gd name="connsiteX17" fmla="*/ 109566 w 785006"/>
              <a:gd name="connsiteY17" fmla="*/ 211119 h 715994"/>
              <a:gd name="connsiteX18" fmla="*/ 103517 w 785006"/>
              <a:gd name="connsiteY18" fmla="*/ 181155 h 715994"/>
              <a:gd name="connsiteX19" fmla="*/ 276046 w 785006"/>
              <a:gd name="connsiteY19" fmla="*/ 8626 h 715994"/>
              <a:gd name="connsiteX20" fmla="*/ 343202 w 785006"/>
              <a:gd name="connsiteY20" fmla="*/ 22184 h 715994"/>
              <a:gd name="connsiteX21" fmla="*/ 373166 w 785006"/>
              <a:gd name="connsiteY21" fmla="*/ 42386 h 715994"/>
              <a:gd name="connsiteX22" fmla="*/ 415924 w 785006"/>
              <a:gd name="connsiteY22" fmla="*/ 13558 h 715994"/>
              <a:gd name="connsiteX23" fmla="*/ 483080 w 785006"/>
              <a:gd name="connsiteY23" fmla="*/ 0 h 71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85006" h="715994">
                <a:moveTo>
                  <a:pt x="483080" y="0"/>
                </a:moveTo>
                <a:cubicBezTo>
                  <a:pt x="578365" y="0"/>
                  <a:pt x="655609" y="77244"/>
                  <a:pt x="655609" y="172529"/>
                </a:cubicBezTo>
                <a:lnTo>
                  <a:pt x="647227" y="214049"/>
                </a:lnTo>
                <a:lnTo>
                  <a:pt x="679633" y="220592"/>
                </a:lnTo>
                <a:cubicBezTo>
                  <a:pt x="741556" y="246783"/>
                  <a:pt x="785006" y="308099"/>
                  <a:pt x="785006" y="379563"/>
                </a:cubicBezTo>
                <a:cubicBezTo>
                  <a:pt x="785006" y="451027"/>
                  <a:pt x="741556" y="512343"/>
                  <a:pt x="679633" y="538534"/>
                </a:cubicBezTo>
                <a:lnTo>
                  <a:pt x="660903" y="542315"/>
                </a:lnTo>
                <a:lnTo>
                  <a:pt x="659304" y="550236"/>
                </a:lnTo>
                <a:cubicBezTo>
                  <a:pt x="633113" y="612160"/>
                  <a:pt x="571797" y="655609"/>
                  <a:pt x="500333" y="655609"/>
                </a:cubicBezTo>
                <a:lnTo>
                  <a:pt x="446516" y="644744"/>
                </a:lnTo>
                <a:lnTo>
                  <a:pt x="432548" y="665462"/>
                </a:lnTo>
                <a:cubicBezTo>
                  <a:pt x="401326" y="696683"/>
                  <a:pt x="358194" y="715994"/>
                  <a:pt x="310551" y="715994"/>
                </a:cubicBezTo>
                <a:cubicBezTo>
                  <a:pt x="215266" y="715994"/>
                  <a:pt x="138022" y="638750"/>
                  <a:pt x="138022" y="543465"/>
                </a:cubicBezTo>
                <a:lnTo>
                  <a:pt x="139373" y="536772"/>
                </a:lnTo>
                <a:lnTo>
                  <a:pt x="105373" y="529908"/>
                </a:lnTo>
                <a:cubicBezTo>
                  <a:pt x="43450" y="503717"/>
                  <a:pt x="0" y="442401"/>
                  <a:pt x="0" y="370937"/>
                </a:cubicBezTo>
                <a:cubicBezTo>
                  <a:pt x="0" y="299473"/>
                  <a:pt x="43450" y="238157"/>
                  <a:pt x="105373" y="211966"/>
                </a:cubicBezTo>
                <a:lnTo>
                  <a:pt x="109566" y="211119"/>
                </a:lnTo>
                <a:lnTo>
                  <a:pt x="103517" y="181155"/>
                </a:lnTo>
                <a:cubicBezTo>
                  <a:pt x="103517" y="85870"/>
                  <a:pt x="180761" y="8626"/>
                  <a:pt x="276046" y="8626"/>
                </a:cubicBezTo>
                <a:cubicBezTo>
                  <a:pt x="299867" y="8626"/>
                  <a:pt x="322561" y="13454"/>
                  <a:pt x="343202" y="22184"/>
                </a:cubicBezTo>
                <a:lnTo>
                  <a:pt x="373166" y="42386"/>
                </a:lnTo>
                <a:lnTo>
                  <a:pt x="415924" y="13558"/>
                </a:lnTo>
                <a:cubicBezTo>
                  <a:pt x="436565" y="4828"/>
                  <a:pt x="459259" y="0"/>
                  <a:pt x="483080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5" name="フリーフォーム: 図形 104">
            <a:extLst>
              <a:ext uri="{FF2B5EF4-FFF2-40B4-BE49-F238E27FC236}">
                <a16:creationId xmlns:a16="http://schemas.microsoft.com/office/drawing/2014/main" id="{4334EAF7-E956-4A3B-B111-3EE8678977BC}"/>
              </a:ext>
            </a:extLst>
          </p:cNvPr>
          <p:cNvSpPr/>
          <p:nvPr/>
        </p:nvSpPr>
        <p:spPr>
          <a:xfrm>
            <a:off x="7228466" y="4005059"/>
            <a:ext cx="149488" cy="136346"/>
          </a:xfrm>
          <a:custGeom>
            <a:avLst/>
            <a:gdLst>
              <a:gd name="connsiteX0" fmla="*/ 483080 w 785006"/>
              <a:gd name="connsiteY0" fmla="*/ 0 h 715994"/>
              <a:gd name="connsiteX1" fmla="*/ 655609 w 785006"/>
              <a:gd name="connsiteY1" fmla="*/ 172529 h 715994"/>
              <a:gd name="connsiteX2" fmla="*/ 647227 w 785006"/>
              <a:gd name="connsiteY2" fmla="*/ 214049 h 715994"/>
              <a:gd name="connsiteX3" fmla="*/ 679633 w 785006"/>
              <a:gd name="connsiteY3" fmla="*/ 220592 h 715994"/>
              <a:gd name="connsiteX4" fmla="*/ 785006 w 785006"/>
              <a:gd name="connsiteY4" fmla="*/ 379563 h 715994"/>
              <a:gd name="connsiteX5" fmla="*/ 679633 w 785006"/>
              <a:gd name="connsiteY5" fmla="*/ 538534 h 715994"/>
              <a:gd name="connsiteX6" fmla="*/ 660903 w 785006"/>
              <a:gd name="connsiteY6" fmla="*/ 542315 h 715994"/>
              <a:gd name="connsiteX7" fmla="*/ 659304 w 785006"/>
              <a:gd name="connsiteY7" fmla="*/ 550236 h 715994"/>
              <a:gd name="connsiteX8" fmla="*/ 500333 w 785006"/>
              <a:gd name="connsiteY8" fmla="*/ 655609 h 715994"/>
              <a:gd name="connsiteX9" fmla="*/ 446516 w 785006"/>
              <a:gd name="connsiteY9" fmla="*/ 644744 h 715994"/>
              <a:gd name="connsiteX10" fmla="*/ 432548 w 785006"/>
              <a:gd name="connsiteY10" fmla="*/ 665462 h 715994"/>
              <a:gd name="connsiteX11" fmla="*/ 310551 w 785006"/>
              <a:gd name="connsiteY11" fmla="*/ 715994 h 715994"/>
              <a:gd name="connsiteX12" fmla="*/ 138022 w 785006"/>
              <a:gd name="connsiteY12" fmla="*/ 543465 h 715994"/>
              <a:gd name="connsiteX13" fmla="*/ 139373 w 785006"/>
              <a:gd name="connsiteY13" fmla="*/ 536772 h 715994"/>
              <a:gd name="connsiteX14" fmla="*/ 105373 w 785006"/>
              <a:gd name="connsiteY14" fmla="*/ 529908 h 715994"/>
              <a:gd name="connsiteX15" fmla="*/ 0 w 785006"/>
              <a:gd name="connsiteY15" fmla="*/ 370937 h 715994"/>
              <a:gd name="connsiteX16" fmla="*/ 105373 w 785006"/>
              <a:gd name="connsiteY16" fmla="*/ 211966 h 715994"/>
              <a:gd name="connsiteX17" fmla="*/ 109566 w 785006"/>
              <a:gd name="connsiteY17" fmla="*/ 211119 h 715994"/>
              <a:gd name="connsiteX18" fmla="*/ 103517 w 785006"/>
              <a:gd name="connsiteY18" fmla="*/ 181155 h 715994"/>
              <a:gd name="connsiteX19" fmla="*/ 276046 w 785006"/>
              <a:gd name="connsiteY19" fmla="*/ 8626 h 715994"/>
              <a:gd name="connsiteX20" fmla="*/ 343202 w 785006"/>
              <a:gd name="connsiteY20" fmla="*/ 22184 h 715994"/>
              <a:gd name="connsiteX21" fmla="*/ 373166 w 785006"/>
              <a:gd name="connsiteY21" fmla="*/ 42386 h 715994"/>
              <a:gd name="connsiteX22" fmla="*/ 415924 w 785006"/>
              <a:gd name="connsiteY22" fmla="*/ 13558 h 715994"/>
              <a:gd name="connsiteX23" fmla="*/ 483080 w 785006"/>
              <a:gd name="connsiteY23" fmla="*/ 0 h 71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85006" h="715994">
                <a:moveTo>
                  <a:pt x="483080" y="0"/>
                </a:moveTo>
                <a:cubicBezTo>
                  <a:pt x="578365" y="0"/>
                  <a:pt x="655609" y="77244"/>
                  <a:pt x="655609" y="172529"/>
                </a:cubicBezTo>
                <a:lnTo>
                  <a:pt x="647227" y="214049"/>
                </a:lnTo>
                <a:lnTo>
                  <a:pt x="679633" y="220592"/>
                </a:lnTo>
                <a:cubicBezTo>
                  <a:pt x="741556" y="246783"/>
                  <a:pt x="785006" y="308099"/>
                  <a:pt x="785006" y="379563"/>
                </a:cubicBezTo>
                <a:cubicBezTo>
                  <a:pt x="785006" y="451027"/>
                  <a:pt x="741556" y="512343"/>
                  <a:pt x="679633" y="538534"/>
                </a:cubicBezTo>
                <a:lnTo>
                  <a:pt x="660903" y="542315"/>
                </a:lnTo>
                <a:lnTo>
                  <a:pt x="659304" y="550236"/>
                </a:lnTo>
                <a:cubicBezTo>
                  <a:pt x="633113" y="612160"/>
                  <a:pt x="571797" y="655609"/>
                  <a:pt x="500333" y="655609"/>
                </a:cubicBezTo>
                <a:lnTo>
                  <a:pt x="446516" y="644744"/>
                </a:lnTo>
                <a:lnTo>
                  <a:pt x="432548" y="665462"/>
                </a:lnTo>
                <a:cubicBezTo>
                  <a:pt x="401326" y="696683"/>
                  <a:pt x="358194" y="715994"/>
                  <a:pt x="310551" y="715994"/>
                </a:cubicBezTo>
                <a:cubicBezTo>
                  <a:pt x="215266" y="715994"/>
                  <a:pt x="138022" y="638750"/>
                  <a:pt x="138022" y="543465"/>
                </a:cubicBezTo>
                <a:lnTo>
                  <a:pt x="139373" y="536772"/>
                </a:lnTo>
                <a:lnTo>
                  <a:pt x="105373" y="529908"/>
                </a:lnTo>
                <a:cubicBezTo>
                  <a:pt x="43450" y="503717"/>
                  <a:pt x="0" y="442401"/>
                  <a:pt x="0" y="370937"/>
                </a:cubicBezTo>
                <a:cubicBezTo>
                  <a:pt x="0" y="299473"/>
                  <a:pt x="43450" y="238157"/>
                  <a:pt x="105373" y="211966"/>
                </a:cubicBezTo>
                <a:lnTo>
                  <a:pt x="109566" y="211119"/>
                </a:lnTo>
                <a:lnTo>
                  <a:pt x="103517" y="181155"/>
                </a:lnTo>
                <a:cubicBezTo>
                  <a:pt x="103517" y="85870"/>
                  <a:pt x="180761" y="8626"/>
                  <a:pt x="276046" y="8626"/>
                </a:cubicBezTo>
                <a:cubicBezTo>
                  <a:pt x="299867" y="8626"/>
                  <a:pt x="322561" y="13454"/>
                  <a:pt x="343202" y="22184"/>
                </a:cubicBezTo>
                <a:lnTo>
                  <a:pt x="373166" y="42386"/>
                </a:lnTo>
                <a:lnTo>
                  <a:pt x="415924" y="13558"/>
                </a:lnTo>
                <a:cubicBezTo>
                  <a:pt x="436565" y="4828"/>
                  <a:pt x="459259" y="0"/>
                  <a:pt x="483080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フリーフォーム: 図形 106">
            <a:extLst>
              <a:ext uri="{FF2B5EF4-FFF2-40B4-BE49-F238E27FC236}">
                <a16:creationId xmlns:a16="http://schemas.microsoft.com/office/drawing/2014/main" id="{35CF68EB-B92D-4F0D-8E9D-1DF12F43C581}"/>
              </a:ext>
            </a:extLst>
          </p:cNvPr>
          <p:cNvSpPr/>
          <p:nvPr/>
        </p:nvSpPr>
        <p:spPr>
          <a:xfrm>
            <a:off x="523381" y="2829302"/>
            <a:ext cx="810883" cy="786540"/>
          </a:xfrm>
          <a:custGeom>
            <a:avLst/>
            <a:gdLst>
              <a:gd name="connsiteX0" fmla="*/ 681487 w 1354348"/>
              <a:gd name="connsiteY0" fmla="*/ 0 h 1313690"/>
              <a:gd name="connsiteX1" fmla="*/ 1019534 w 1354348"/>
              <a:gd name="connsiteY1" fmla="*/ 275516 h 1313690"/>
              <a:gd name="connsiteX2" fmla="*/ 1019945 w 1354348"/>
              <a:gd name="connsiteY2" fmla="*/ 279593 h 1313690"/>
              <a:gd name="connsiteX3" fmla="*/ 1078832 w 1354348"/>
              <a:gd name="connsiteY3" fmla="*/ 285529 h 1313690"/>
              <a:gd name="connsiteX4" fmla="*/ 1354348 w 1354348"/>
              <a:gd name="connsiteY4" fmla="*/ 623576 h 1313690"/>
              <a:gd name="connsiteX5" fmla="*/ 1253283 w 1354348"/>
              <a:gd name="connsiteY5" fmla="*/ 867568 h 1313690"/>
              <a:gd name="connsiteX6" fmla="*/ 1208221 w 1354348"/>
              <a:gd name="connsiteY6" fmla="*/ 904748 h 1313690"/>
              <a:gd name="connsiteX7" fmla="*/ 1208979 w 1354348"/>
              <a:gd name="connsiteY7" fmla="*/ 907552 h 1313690"/>
              <a:gd name="connsiteX8" fmla="*/ 1214368 w 1354348"/>
              <a:gd name="connsiteY8" fmla="*/ 968633 h 1313690"/>
              <a:gd name="connsiteX9" fmla="*/ 869311 w 1354348"/>
              <a:gd name="connsiteY9" fmla="*/ 1313690 h 1313690"/>
              <a:gd name="connsiteX10" fmla="*/ 734999 w 1354348"/>
              <a:gd name="connsiteY10" fmla="*/ 1286574 h 1313690"/>
              <a:gd name="connsiteX11" fmla="*/ 693552 w 1354348"/>
              <a:gd name="connsiteY11" fmla="*/ 1264077 h 1313690"/>
              <a:gd name="connsiteX12" fmla="*/ 652104 w 1354348"/>
              <a:gd name="connsiteY12" fmla="*/ 1286574 h 1313690"/>
              <a:gd name="connsiteX13" fmla="*/ 517792 w 1354348"/>
              <a:gd name="connsiteY13" fmla="*/ 1313690 h 1313690"/>
              <a:gd name="connsiteX14" fmla="*/ 172735 w 1354348"/>
              <a:gd name="connsiteY14" fmla="*/ 968633 h 1313690"/>
              <a:gd name="connsiteX15" fmla="*/ 177299 w 1354348"/>
              <a:gd name="connsiteY15" fmla="*/ 923363 h 1313690"/>
              <a:gd name="connsiteX16" fmla="*/ 152132 w 1354348"/>
              <a:gd name="connsiteY16" fmla="*/ 909703 h 1313690"/>
              <a:gd name="connsiteX17" fmla="*/ 0 w 1354348"/>
              <a:gd name="connsiteY17" fmla="*/ 623576 h 1313690"/>
              <a:gd name="connsiteX18" fmla="*/ 275516 w 1354348"/>
              <a:gd name="connsiteY18" fmla="*/ 285529 h 1313690"/>
              <a:gd name="connsiteX19" fmla="*/ 343118 w 1354348"/>
              <a:gd name="connsiteY19" fmla="*/ 278714 h 1313690"/>
              <a:gd name="connsiteX20" fmla="*/ 343440 w 1354348"/>
              <a:gd name="connsiteY20" fmla="*/ 275516 h 1313690"/>
              <a:gd name="connsiteX21" fmla="*/ 681487 w 1354348"/>
              <a:gd name="connsiteY21" fmla="*/ 0 h 1313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54348" h="1313690">
                <a:moveTo>
                  <a:pt x="681487" y="0"/>
                </a:moveTo>
                <a:cubicBezTo>
                  <a:pt x="848236" y="0"/>
                  <a:pt x="987359" y="118279"/>
                  <a:pt x="1019534" y="275516"/>
                </a:cubicBezTo>
                <a:lnTo>
                  <a:pt x="1019945" y="279593"/>
                </a:lnTo>
                <a:lnTo>
                  <a:pt x="1078832" y="285529"/>
                </a:lnTo>
                <a:cubicBezTo>
                  <a:pt x="1236069" y="317705"/>
                  <a:pt x="1354348" y="456827"/>
                  <a:pt x="1354348" y="623576"/>
                </a:cubicBezTo>
                <a:cubicBezTo>
                  <a:pt x="1354348" y="718861"/>
                  <a:pt x="1315726" y="805125"/>
                  <a:pt x="1253283" y="867568"/>
                </a:cubicBezTo>
                <a:lnTo>
                  <a:pt x="1208221" y="904748"/>
                </a:lnTo>
                <a:lnTo>
                  <a:pt x="1208979" y="907552"/>
                </a:lnTo>
                <a:cubicBezTo>
                  <a:pt x="1212520" y="927378"/>
                  <a:pt x="1214368" y="947790"/>
                  <a:pt x="1214368" y="968633"/>
                </a:cubicBezTo>
                <a:cubicBezTo>
                  <a:pt x="1214368" y="1159203"/>
                  <a:pt x="1059881" y="1313690"/>
                  <a:pt x="869311" y="1313690"/>
                </a:cubicBezTo>
                <a:cubicBezTo>
                  <a:pt x="821669" y="1313690"/>
                  <a:pt x="776281" y="1304035"/>
                  <a:pt x="734999" y="1286574"/>
                </a:cubicBezTo>
                <a:lnTo>
                  <a:pt x="693552" y="1264077"/>
                </a:lnTo>
                <a:lnTo>
                  <a:pt x="652104" y="1286574"/>
                </a:lnTo>
                <a:cubicBezTo>
                  <a:pt x="610822" y="1304035"/>
                  <a:pt x="565435" y="1313690"/>
                  <a:pt x="517792" y="1313690"/>
                </a:cubicBezTo>
                <a:cubicBezTo>
                  <a:pt x="327222" y="1313690"/>
                  <a:pt x="172735" y="1159203"/>
                  <a:pt x="172735" y="968633"/>
                </a:cubicBezTo>
                <a:lnTo>
                  <a:pt x="177299" y="923363"/>
                </a:lnTo>
                <a:lnTo>
                  <a:pt x="152132" y="909703"/>
                </a:lnTo>
                <a:cubicBezTo>
                  <a:pt x="60346" y="847694"/>
                  <a:pt x="0" y="742682"/>
                  <a:pt x="0" y="623576"/>
                </a:cubicBezTo>
                <a:cubicBezTo>
                  <a:pt x="0" y="456827"/>
                  <a:pt x="118279" y="317705"/>
                  <a:pt x="275516" y="285529"/>
                </a:cubicBezTo>
                <a:lnTo>
                  <a:pt x="343118" y="278714"/>
                </a:lnTo>
                <a:lnTo>
                  <a:pt x="343440" y="275516"/>
                </a:lnTo>
                <a:cubicBezTo>
                  <a:pt x="375615" y="118279"/>
                  <a:pt x="514738" y="0"/>
                  <a:pt x="681487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D18A2F1B-EC03-493A-A419-6935C423404F}"/>
              </a:ext>
            </a:extLst>
          </p:cNvPr>
          <p:cNvSpPr/>
          <p:nvPr/>
        </p:nvSpPr>
        <p:spPr>
          <a:xfrm>
            <a:off x="1338381" y="3430264"/>
            <a:ext cx="483079" cy="468577"/>
          </a:xfrm>
          <a:custGeom>
            <a:avLst/>
            <a:gdLst>
              <a:gd name="connsiteX0" fmla="*/ 681487 w 1354348"/>
              <a:gd name="connsiteY0" fmla="*/ 0 h 1313690"/>
              <a:gd name="connsiteX1" fmla="*/ 1019534 w 1354348"/>
              <a:gd name="connsiteY1" fmla="*/ 275516 h 1313690"/>
              <a:gd name="connsiteX2" fmla="*/ 1019945 w 1354348"/>
              <a:gd name="connsiteY2" fmla="*/ 279593 h 1313690"/>
              <a:gd name="connsiteX3" fmla="*/ 1078832 w 1354348"/>
              <a:gd name="connsiteY3" fmla="*/ 285529 h 1313690"/>
              <a:gd name="connsiteX4" fmla="*/ 1354348 w 1354348"/>
              <a:gd name="connsiteY4" fmla="*/ 623576 h 1313690"/>
              <a:gd name="connsiteX5" fmla="*/ 1253283 w 1354348"/>
              <a:gd name="connsiteY5" fmla="*/ 867568 h 1313690"/>
              <a:gd name="connsiteX6" fmla="*/ 1208221 w 1354348"/>
              <a:gd name="connsiteY6" fmla="*/ 904748 h 1313690"/>
              <a:gd name="connsiteX7" fmla="*/ 1208979 w 1354348"/>
              <a:gd name="connsiteY7" fmla="*/ 907552 h 1313690"/>
              <a:gd name="connsiteX8" fmla="*/ 1214368 w 1354348"/>
              <a:gd name="connsiteY8" fmla="*/ 968633 h 1313690"/>
              <a:gd name="connsiteX9" fmla="*/ 869311 w 1354348"/>
              <a:gd name="connsiteY9" fmla="*/ 1313690 h 1313690"/>
              <a:gd name="connsiteX10" fmla="*/ 734999 w 1354348"/>
              <a:gd name="connsiteY10" fmla="*/ 1286574 h 1313690"/>
              <a:gd name="connsiteX11" fmla="*/ 693552 w 1354348"/>
              <a:gd name="connsiteY11" fmla="*/ 1264077 h 1313690"/>
              <a:gd name="connsiteX12" fmla="*/ 652104 w 1354348"/>
              <a:gd name="connsiteY12" fmla="*/ 1286574 h 1313690"/>
              <a:gd name="connsiteX13" fmla="*/ 517792 w 1354348"/>
              <a:gd name="connsiteY13" fmla="*/ 1313690 h 1313690"/>
              <a:gd name="connsiteX14" fmla="*/ 172735 w 1354348"/>
              <a:gd name="connsiteY14" fmla="*/ 968633 h 1313690"/>
              <a:gd name="connsiteX15" fmla="*/ 177299 w 1354348"/>
              <a:gd name="connsiteY15" fmla="*/ 923363 h 1313690"/>
              <a:gd name="connsiteX16" fmla="*/ 152132 w 1354348"/>
              <a:gd name="connsiteY16" fmla="*/ 909703 h 1313690"/>
              <a:gd name="connsiteX17" fmla="*/ 0 w 1354348"/>
              <a:gd name="connsiteY17" fmla="*/ 623576 h 1313690"/>
              <a:gd name="connsiteX18" fmla="*/ 275516 w 1354348"/>
              <a:gd name="connsiteY18" fmla="*/ 285529 h 1313690"/>
              <a:gd name="connsiteX19" fmla="*/ 343118 w 1354348"/>
              <a:gd name="connsiteY19" fmla="*/ 278714 h 1313690"/>
              <a:gd name="connsiteX20" fmla="*/ 343440 w 1354348"/>
              <a:gd name="connsiteY20" fmla="*/ 275516 h 1313690"/>
              <a:gd name="connsiteX21" fmla="*/ 681487 w 1354348"/>
              <a:gd name="connsiteY21" fmla="*/ 0 h 1313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54348" h="1313690">
                <a:moveTo>
                  <a:pt x="681487" y="0"/>
                </a:moveTo>
                <a:cubicBezTo>
                  <a:pt x="848236" y="0"/>
                  <a:pt x="987359" y="118279"/>
                  <a:pt x="1019534" y="275516"/>
                </a:cubicBezTo>
                <a:lnTo>
                  <a:pt x="1019945" y="279593"/>
                </a:lnTo>
                <a:lnTo>
                  <a:pt x="1078832" y="285529"/>
                </a:lnTo>
                <a:cubicBezTo>
                  <a:pt x="1236069" y="317705"/>
                  <a:pt x="1354348" y="456827"/>
                  <a:pt x="1354348" y="623576"/>
                </a:cubicBezTo>
                <a:cubicBezTo>
                  <a:pt x="1354348" y="718861"/>
                  <a:pt x="1315726" y="805125"/>
                  <a:pt x="1253283" y="867568"/>
                </a:cubicBezTo>
                <a:lnTo>
                  <a:pt x="1208221" y="904748"/>
                </a:lnTo>
                <a:lnTo>
                  <a:pt x="1208979" y="907552"/>
                </a:lnTo>
                <a:cubicBezTo>
                  <a:pt x="1212520" y="927378"/>
                  <a:pt x="1214368" y="947790"/>
                  <a:pt x="1214368" y="968633"/>
                </a:cubicBezTo>
                <a:cubicBezTo>
                  <a:pt x="1214368" y="1159203"/>
                  <a:pt x="1059881" y="1313690"/>
                  <a:pt x="869311" y="1313690"/>
                </a:cubicBezTo>
                <a:cubicBezTo>
                  <a:pt x="821669" y="1313690"/>
                  <a:pt x="776281" y="1304035"/>
                  <a:pt x="734999" y="1286574"/>
                </a:cubicBezTo>
                <a:lnTo>
                  <a:pt x="693552" y="1264077"/>
                </a:lnTo>
                <a:lnTo>
                  <a:pt x="652104" y="1286574"/>
                </a:lnTo>
                <a:cubicBezTo>
                  <a:pt x="610822" y="1304035"/>
                  <a:pt x="565435" y="1313690"/>
                  <a:pt x="517792" y="1313690"/>
                </a:cubicBezTo>
                <a:cubicBezTo>
                  <a:pt x="327222" y="1313690"/>
                  <a:pt x="172735" y="1159203"/>
                  <a:pt x="172735" y="968633"/>
                </a:cubicBezTo>
                <a:lnTo>
                  <a:pt x="177299" y="923363"/>
                </a:lnTo>
                <a:lnTo>
                  <a:pt x="152132" y="909703"/>
                </a:lnTo>
                <a:cubicBezTo>
                  <a:pt x="60346" y="847694"/>
                  <a:pt x="0" y="742682"/>
                  <a:pt x="0" y="623576"/>
                </a:cubicBezTo>
                <a:cubicBezTo>
                  <a:pt x="0" y="456827"/>
                  <a:pt x="118279" y="317705"/>
                  <a:pt x="275516" y="285529"/>
                </a:cubicBezTo>
                <a:lnTo>
                  <a:pt x="343118" y="278714"/>
                </a:lnTo>
                <a:lnTo>
                  <a:pt x="343440" y="275516"/>
                </a:lnTo>
                <a:cubicBezTo>
                  <a:pt x="375615" y="118279"/>
                  <a:pt x="514738" y="0"/>
                  <a:pt x="681487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4A0C9173-BBA1-461E-BB8D-5A7A02FAAB82}"/>
              </a:ext>
            </a:extLst>
          </p:cNvPr>
          <p:cNvSpPr/>
          <p:nvPr/>
        </p:nvSpPr>
        <p:spPr>
          <a:xfrm>
            <a:off x="1309127" y="4015519"/>
            <a:ext cx="253541" cy="245930"/>
          </a:xfrm>
          <a:custGeom>
            <a:avLst/>
            <a:gdLst>
              <a:gd name="connsiteX0" fmla="*/ 681487 w 1354348"/>
              <a:gd name="connsiteY0" fmla="*/ 0 h 1313690"/>
              <a:gd name="connsiteX1" fmla="*/ 1019534 w 1354348"/>
              <a:gd name="connsiteY1" fmla="*/ 275516 h 1313690"/>
              <a:gd name="connsiteX2" fmla="*/ 1019945 w 1354348"/>
              <a:gd name="connsiteY2" fmla="*/ 279593 h 1313690"/>
              <a:gd name="connsiteX3" fmla="*/ 1078832 w 1354348"/>
              <a:gd name="connsiteY3" fmla="*/ 285529 h 1313690"/>
              <a:gd name="connsiteX4" fmla="*/ 1354348 w 1354348"/>
              <a:gd name="connsiteY4" fmla="*/ 623576 h 1313690"/>
              <a:gd name="connsiteX5" fmla="*/ 1253283 w 1354348"/>
              <a:gd name="connsiteY5" fmla="*/ 867568 h 1313690"/>
              <a:gd name="connsiteX6" fmla="*/ 1208221 w 1354348"/>
              <a:gd name="connsiteY6" fmla="*/ 904748 h 1313690"/>
              <a:gd name="connsiteX7" fmla="*/ 1208979 w 1354348"/>
              <a:gd name="connsiteY7" fmla="*/ 907552 h 1313690"/>
              <a:gd name="connsiteX8" fmla="*/ 1214368 w 1354348"/>
              <a:gd name="connsiteY8" fmla="*/ 968633 h 1313690"/>
              <a:gd name="connsiteX9" fmla="*/ 869311 w 1354348"/>
              <a:gd name="connsiteY9" fmla="*/ 1313690 h 1313690"/>
              <a:gd name="connsiteX10" fmla="*/ 734999 w 1354348"/>
              <a:gd name="connsiteY10" fmla="*/ 1286574 h 1313690"/>
              <a:gd name="connsiteX11" fmla="*/ 693552 w 1354348"/>
              <a:gd name="connsiteY11" fmla="*/ 1264077 h 1313690"/>
              <a:gd name="connsiteX12" fmla="*/ 652104 w 1354348"/>
              <a:gd name="connsiteY12" fmla="*/ 1286574 h 1313690"/>
              <a:gd name="connsiteX13" fmla="*/ 517792 w 1354348"/>
              <a:gd name="connsiteY13" fmla="*/ 1313690 h 1313690"/>
              <a:gd name="connsiteX14" fmla="*/ 172735 w 1354348"/>
              <a:gd name="connsiteY14" fmla="*/ 968633 h 1313690"/>
              <a:gd name="connsiteX15" fmla="*/ 177299 w 1354348"/>
              <a:gd name="connsiteY15" fmla="*/ 923363 h 1313690"/>
              <a:gd name="connsiteX16" fmla="*/ 152132 w 1354348"/>
              <a:gd name="connsiteY16" fmla="*/ 909703 h 1313690"/>
              <a:gd name="connsiteX17" fmla="*/ 0 w 1354348"/>
              <a:gd name="connsiteY17" fmla="*/ 623576 h 1313690"/>
              <a:gd name="connsiteX18" fmla="*/ 275516 w 1354348"/>
              <a:gd name="connsiteY18" fmla="*/ 285529 h 1313690"/>
              <a:gd name="connsiteX19" fmla="*/ 343118 w 1354348"/>
              <a:gd name="connsiteY19" fmla="*/ 278714 h 1313690"/>
              <a:gd name="connsiteX20" fmla="*/ 343440 w 1354348"/>
              <a:gd name="connsiteY20" fmla="*/ 275516 h 1313690"/>
              <a:gd name="connsiteX21" fmla="*/ 681487 w 1354348"/>
              <a:gd name="connsiteY21" fmla="*/ 0 h 1313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54348" h="1313690">
                <a:moveTo>
                  <a:pt x="681487" y="0"/>
                </a:moveTo>
                <a:cubicBezTo>
                  <a:pt x="848236" y="0"/>
                  <a:pt x="987359" y="118279"/>
                  <a:pt x="1019534" y="275516"/>
                </a:cubicBezTo>
                <a:lnTo>
                  <a:pt x="1019945" y="279593"/>
                </a:lnTo>
                <a:lnTo>
                  <a:pt x="1078832" y="285529"/>
                </a:lnTo>
                <a:cubicBezTo>
                  <a:pt x="1236069" y="317705"/>
                  <a:pt x="1354348" y="456827"/>
                  <a:pt x="1354348" y="623576"/>
                </a:cubicBezTo>
                <a:cubicBezTo>
                  <a:pt x="1354348" y="718861"/>
                  <a:pt x="1315726" y="805125"/>
                  <a:pt x="1253283" y="867568"/>
                </a:cubicBezTo>
                <a:lnTo>
                  <a:pt x="1208221" y="904748"/>
                </a:lnTo>
                <a:lnTo>
                  <a:pt x="1208979" y="907552"/>
                </a:lnTo>
                <a:cubicBezTo>
                  <a:pt x="1212520" y="927378"/>
                  <a:pt x="1214368" y="947790"/>
                  <a:pt x="1214368" y="968633"/>
                </a:cubicBezTo>
                <a:cubicBezTo>
                  <a:pt x="1214368" y="1159203"/>
                  <a:pt x="1059881" y="1313690"/>
                  <a:pt x="869311" y="1313690"/>
                </a:cubicBezTo>
                <a:cubicBezTo>
                  <a:pt x="821669" y="1313690"/>
                  <a:pt x="776281" y="1304035"/>
                  <a:pt x="734999" y="1286574"/>
                </a:cubicBezTo>
                <a:lnTo>
                  <a:pt x="693552" y="1264077"/>
                </a:lnTo>
                <a:lnTo>
                  <a:pt x="652104" y="1286574"/>
                </a:lnTo>
                <a:cubicBezTo>
                  <a:pt x="610822" y="1304035"/>
                  <a:pt x="565435" y="1313690"/>
                  <a:pt x="517792" y="1313690"/>
                </a:cubicBezTo>
                <a:cubicBezTo>
                  <a:pt x="327222" y="1313690"/>
                  <a:pt x="172735" y="1159203"/>
                  <a:pt x="172735" y="968633"/>
                </a:cubicBezTo>
                <a:lnTo>
                  <a:pt x="177299" y="923363"/>
                </a:lnTo>
                <a:lnTo>
                  <a:pt x="152132" y="909703"/>
                </a:lnTo>
                <a:cubicBezTo>
                  <a:pt x="60346" y="847694"/>
                  <a:pt x="0" y="742682"/>
                  <a:pt x="0" y="623576"/>
                </a:cubicBezTo>
                <a:cubicBezTo>
                  <a:pt x="0" y="456827"/>
                  <a:pt x="118279" y="317705"/>
                  <a:pt x="275516" y="285529"/>
                </a:cubicBezTo>
                <a:lnTo>
                  <a:pt x="343118" y="278714"/>
                </a:lnTo>
                <a:lnTo>
                  <a:pt x="343440" y="275516"/>
                </a:lnTo>
                <a:cubicBezTo>
                  <a:pt x="375615" y="118279"/>
                  <a:pt x="514738" y="0"/>
                  <a:pt x="681487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1" name="フリーフォーム: 図形 110">
            <a:extLst>
              <a:ext uri="{FF2B5EF4-FFF2-40B4-BE49-F238E27FC236}">
                <a16:creationId xmlns:a16="http://schemas.microsoft.com/office/drawing/2014/main" id="{87DFAAA0-7A94-4B59-94D9-ED28EFB15043}"/>
              </a:ext>
            </a:extLst>
          </p:cNvPr>
          <p:cNvSpPr/>
          <p:nvPr/>
        </p:nvSpPr>
        <p:spPr>
          <a:xfrm>
            <a:off x="2819118" y="2860880"/>
            <a:ext cx="838887" cy="774660"/>
          </a:xfrm>
          <a:custGeom>
            <a:avLst/>
            <a:gdLst>
              <a:gd name="connsiteX0" fmla="*/ 503455 w 1015206"/>
              <a:gd name="connsiteY0" fmla="*/ 0 h 937480"/>
              <a:gd name="connsiteX1" fmla="*/ 678323 w 1015206"/>
              <a:gd name="connsiteY1" fmla="*/ 115910 h 937480"/>
              <a:gd name="connsiteX2" fmla="*/ 688756 w 1015206"/>
              <a:gd name="connsiteY2" fmla="*/ 149518 h 937480"/>
              <a:gd name="connsiteX3" fmla="*/ 743767 w 1015206"/>
              <a:gd name="connsiteY3" fmla="*/ 138412 h 937480"/>
              <a:gd name="connsiteX4" fmla="*/ 918853 w 1015206"/>
              <a:gd name="connsiteY4" fmla="*/ 313497 h 937480"/>
              <a:gd name="connsiteX5" fmla="*/ 912327 w 1015206"/>
              <a:gd name="connsiteY5" fmla="*/ 356666 h 937480"/>
              <a:gd name="connsiteX6" fmla="*/ 946554 w 1015206"/>
              <a:gd name="connsiteY6" fmla="*/ 384906 h 937480"/>
              <a:gd name="connsiteX7" fmla="*/ 1015206 w 1015206"/>
              <a:gd name="connsiteY7" fmla="*/ 550646 h 937480"/>
              <a:gd name="connsiteX8" fmla="*/ 828052 w 1015206"/>
              <a:gd name="connsiteY8" fmla="*/ 780276 h 937480"/>
              <a:gd name="connsiteX9" fmla="*/ 814501 w 1015206"/>
              <a:gd name="connsiteY9" fmla="*/ 781642 h 937480"/>
              <a:gd name="connsiteX10" fmla="*/ 803614 w 1015206"/>
              <a:gd name="connsiteY10" fmla="*/ 835567 h 937480"/>
              <a:gd name="connsiteX11" fmla="*/ 649861 w 1015206"/>
              <a:gd name="connsiteY11" fmla="*/ 937480 h 937480"/>
              <a:gd name="connsiteX12" fmla="*/ 531869 w 1015206"/>
              <a:gd name="connsiteY12" fmla="*/ 888607 h 937480"/>
              <a:gd name="connsiteX13" fmla="*/ 507731 w 1015206"/>
              <a:gd name="connsiteY13" fmla="*/ 852805 h 937480"/>
              <a:gd name="connsiteX14" fmla="*/ 498730 w 1015206"/>
              <a:gd name="connsiteY14" fmla="*/ 866155 h 937480"/>
              <a:gd name="connsiteX15" fmla="*/ 344505 w 1015206"/>
              <a:gd name="connsiteY15" fmla="*/ 930037 h 937480"/>
              <a:gd name="connsiteX16" fmla="*/ 126398 w 1015206"/>
              <a:gd name="connsiteY16" fmla="*/ 711930 h 937480"/>
              <a:gd name="connsiteX17" fmla="*/ 130829 w 1015206"/>
              <a:gd name="connsiteY17" fmla="*/ 667974 h 937480"/>
              <a:gd name="connsiteX18" fmla="*/ 132004 w 1015206"/>
              <a:gd name="connsiteY18" fmla="*/ 664190 h 937480"/>
              <a:gd name="connsiteX19" fmla="*/ 88707 w 1015206"/>
              <a:gd name="connsiteY19" fmla="*/ 655448 h 937480"/>
              <a:gd name="connsiteX20" fmla="*/ 0 w 1015206"/>
              <a:gd name="connsiteY20" fmla="*/ 521622 h 937480"/>
              <a:gd name="connsiteX21" fmla="*/ 88707 w 1015206"/>
              <a:gd name="connsiteY21" fmla="*/ 387796 h 937480"/>
              <a:gd name="connsiteX22" fmla="*/ 94304 w 1015206"/>
              <a:gd name="connsiteY22" fmla="*/ 386666 h 937480"/>
              <a:gd name="connsiteX23" fmla="*/ 79532 w 1015206"/>
              <a:gd name="connsiteY23" fmla="*/ 313497 h 937480"/>
              <a:gd name="connsiteX24" fmla="*/ 269314 w 1015206"/>
              <a:gd name="connsiteY24" fmla="*/ 123715 h 937480"/>
              <a:gd name="connsiteX25" fmla="*/ 322812 w 1015206"/>
              <a:gd name="connsiteY25" fmla="*/ 134515 h 937480"/>
              <a:gd name="connsiteX26" fmla="*/ 328587 w 1015206"/>
              <a:gd name="connsiteY26" fmla="*/ 115910 h 937480"/>
              <a:gd name="connsiteX27" fmla="*/ 503455 w 1015206"/>
              <a:gd name="connsiteY27" fmla="*/ 0 h 9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15206" h="937480">
                <a:moveTo>
                  <a:pt x="503455" y="0"/>
                </a:moveTo>
                <a:cubicBezTo>
                  <a:pt x="582066" y="0"/>
                  <a:pt x="649513" y="47794"/>
                  <a:pt x="678323" y="115910"/>
                </a:cubicBezTo>
                <a:lnTo>
                  <a:pt x="688756" y="149518"/>
                </a:lnTo>
                <a:lnTo>
                  <a:pt x="743767" y="138412"/>
                </a:lnTo>
                <a:cubicBezTo>
                  <a:pt x="840464" y="138412"/>
                  <a:pt x="918853" y="216800"/>
                  <a:pt x="918853" y="313497"/>
                </a:cubicBezTo>
                <a:lnTo>
                  <a:pt x="912327" y="356666"/>
                </a:lnTo>
                <a:lnTo>
                  <a:pt x="946554" y="384906"/>
                </a:lnTo>
                <a:cubicBezTo>
                  <a:pt x="988971" y="427323"/>
                  <a:pt x="1015206" y="485921"/>
                  <a:pt x="1015206" y="550646"/>
                </a:cubicBezTo>
                <a:cubicBezTo>
                  <a:pt x="1015206" y="663916"/>
                  <a:pt x="934861" y="758420"/>
                  <a:pt x="828052" y="780276"/>
                </a:cubicBezTo>
                <a:lnTo>
                  <a:pt x="814501" y="781642"/>
                </a:lnTo>
                <a:lnTo>
                  <a:pt x="803614" y="835567"/>
                </a:lnTo>
                <a:cubicBezTo>
                  <a:pt x="778283" y="895457"/>
                  <a:pt x="718980" y="937480"/>
                  <a:pt x="649861" y="937480"/>
                </a:cubicBezTo>
                <a:cubicBezTo>
                  <a:pt x="603782" y="937480"/>
                  <a:pt x="562066" y="918803"/>
                  <a:pt x="531869" y="888607"/>
                </a:cubicBezTo>
                <a:lnTo>
                  <a:pt x="507731" y="852805"/>
                </a:lnTo>
                <a:lnTo>
                  <a:pt x="498730" y="866155"/>
                </a:lnTo>
                <a:cubicBezTo>
                  <a:pt x="459261" y="905625"/>
                  <a:pt x="404734" y="930037"/>
                  <a:pt x="344505" y="930037"/>
                </a:cubicBezTo>
                <a:cubicBezTo>
                  <a:pt x="224048" y="930037"/>
                  <a:pt x="126398" y="832387"/>
                  <a:pt x="126398" y="711930"/>
                </a:cubicBezTo>
                <a:cubicBezTo>
                  <a:pt x="126398" y="696873"/>
                  <a:pt x="127924" y="682172"/>
                  <a:pt x="130829" y="667974"/>
                </a:cubicBezTo>
                <a:lnTo>
                  <a:pt x="132004" y="664190"/>
                </a:lnTo>
                <a:lnTo>
                  <a:pt x="88707" y="655448"/>
                </a:lnTo>
                <a:cubicBezTo>
                  <a:pt x="36577" y="633400"/>
                  <a:pt x="0" y="581783"/>
                  <a:pt x="0" y="521622"/>
                </a:cubicBezTo>
                <a:cubicBezTo>
                  <a:pt x="0" y="461462"/>
                  <a:pt x="36577" y="409844"/>
                  <a:pt x="88707" y="387796"/>
                </a:cubicBezTo>
                <a:lnTo>
                  <a:pt x="94304" y="386666"/>
                </a:lnTo>
                <a:lnTo>
                  <a:pt x="79532" y="313497"/>
                </a:lnTo>
                <a:cubicBezTo>
                  <a:pt x="79532" y="208683"/>
                  <a:pt x="164500" y="123715"/>
                  <a:pt x="269314" y="123715"/>
                </a:cubicBezTo>
                <a:lnTo>
                  <a:pt x="322812" y="134515"/>
                </a:lnTo>
                <a:lnTo>
                  <a:pt x="328587" y="115910"/>
                </a:lnTo>
                <a:cubicBezTo>
                  <a:pt x="357398" y="47794"/>
                  <a:pt x="424845" y="0"/>
                  <a:pt x="503455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2" name="フリーフォーム: 図形 111">
            <a:extLst>
              <a:ext uri="{FF2B5EF4-FFF2-40B4-BE49-F238E27FC236}">
                <a16:creationId xmlns:a16="http://schemas.microsoft.com/office/drawing/2014/main" id="{2E7D3E6A-02A5-4511-A169-192D945BDF71}"/>
              </a:ext>
            </a:extLst>
          </p:cNvPr>
          <p:cNvSpPr/>
          <p:nvPr/>
        </p:nvSpPr>
        <p:spPr>
          <a:xfrm>
            <a:off x="2277474" y="3418366"/>
            <a:ext cx="501507" cy="463111"/>
          </a:xfrm>
          <a:custGeom>
            <a:avLst/>
            <a:gdLst>
              <a:gd name="connsiteX0" fmla="*/ 503455 w 1015206"/>
              <a:gd name="connsiteY0" fmla="*/ 0 h 937480"/>
              <a:gd name="connsiteX1" fmla="*/ 678323 w 1015206"/>
              <a:gd name="connsiteY1" fmla="*/ 115910 h 937480"/>
              <a:gd name="connsiteX2" fmla="*/ 688756 w 1015206"/>
              <a:gd name="connsiteY2" fmla="*/ 149518 h 937480"/>
              <a:gd name="connsiteX3" fmla="*/ 743767 w 1015206"/>
              <a:gd name="connsiteY3" fmla="*/ 138412 h 937480"/>
              <a:gd name="connsiteX4" fmla="*/ 918853 w 1015206"/>
              <a:gd name="connsiteY4" fmla="*/ 313497 h 937480"/>
              <a:gd name="connsiteX5" fmla="*/ 912327 w 1015206"/>
              <a:gd name="connsiteY5" fmla="*/ 356666 h 937480"/>
              <a:gd name="connsiteX6" fmla="*/ 946554 w 1015206"/>
              <a:gd name="connsiteY6" fmla="*/ 384906 h 937480"/>
              <a:gd name="connsiteX7" fmla="*/ 1015206 w 1015206"/>
              <a:gd name="connsiteY7" fmla="*/ 550646 h 937480"/>
              <a:gd name="connsiteX8" fmla="*/ 828052 w 1015206"/>
              <a:gd name="connsiteY8" fmla="*/ 780276 h 937480"/>
              <a:gd name="connsiteX9" fmla="*/ 814501 w 1015206"/>
              <a:gd name="connsiteY9" fmla="*/ 781642 h 937480"/>
              <a:gd name="connsiteX10" fmla="*/ 803614 w 1015206"/>
              <a:gd name="connsiteY10" fmla="*/ 835567 h 937480"/>
              <a:gd name="connsiteX11" fmla="*/ 649861 w 1015206"/>
              <a:gd name="connsiteY11" fmla="*/ 937480 h 937480"/>
              <a:gd name="connsiteX12" fmla="*/ 531869 w 1015206"/>
              <a:gd name="connsiteY12" fmla="*/ 888607 h 937480"/>
              <a:gd name="connsiteX13" fmla="*/ 507731 w 1015206"/>
              <a:gd name="connsiteY13" fmla="*/ 852805 h 937480"/>
              <a:gd name="connsiteX14" fmla="*/ 498730 w 1015206"/>
              <a:gd name="connsiteY14" fmla="*/ 866155 h 937480"/>
              <a:gd name="connsiteX15" fmla="*/ 344505 w 1015206"/>
              <a:gd name="connsiteY15" fmla="*/ 930037 h 937480"/>
              <a:gd name="connsiteX16" fmla="*/ 126398 w 1015206"/>
              <a:gd name="connsiteY16" fmla="*/ 711930 h 937480"/>
              <a:gd name="connsiteX17" fmla="*/ 130829 w 1015206"/>
              <a:gd name="connsiteY17" fmla="*/ 667974 h 937480"/>
              <a:gd name="connsiteX18" fmla="*/ 132004 w 1015206"/>
              <a:gd name="connsiteY18" fmla="*/ 664190 h 937480"/>
              <a:gd name="connsiteX19" fmla="*/ 88707 w 1015206"/>
              <a:gd name="connsiteY19" fmla="*/ 655448 h 937480"/>
              <a:gd name="connsiteX20" fmla="*/ 0 w 1015206"/>
              <a:gd name="connsiteY20" fmla="*/ 521622 h 937480"/>
              <a:gd name="connsiteX21" fmla="*/ 88707 w 1015206"/>
              <a:gd name="connsiteY21" fmla="*/ 387796 h 937480"/>
              <a:gd name="connsiteX22" fmla="*/ 94304 w 1015206"/>
              <a:gd name="connsiteY22" fmla="*/ 386666 h 937480"/>
              <a:gd name="connsiteX23" fmla="*/ 79532 w 1015206"/>
              <a:gd name="connsiteY23" fmla="*/ 313497 h 937480"/>
              <a:gd name="connsiteX24" fmla="*/ 269314 w 1015206"/>
              <a:gd name="connsiteY24" fmla="*/ 123715 h 937480"/>
              <a:gd name="connsiteX25" fmla="*/ 322812 w 1015206"/>
              <a:gd name="connsiteY25" fmla="*/ 134515 h 937480"/>
              <a:gd name="connsiteX26" fmla="*/ 328587 w 1015206"/>
              <a:gd name="connsiteY26" fmla="*/ 115910 h 937480"/>
              <a:gd name="connsiteX27" fmla="*/ 503455 w 1015206"/>
              <a:gd name="connsiteY27" fmla="*/ 0 h 9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15206" h="937480">
                <a:moveTo>
                  <a:pt x="503455" y="0"/>
                </a:moveTo>
                <a:cubicBezTo>
                  <a:pt x="582066" y="0"/>
                  <a:pt x="649513" y="47794"/>
                  <a:pt x="678323" y="115910"/>
                </a:cubicBezTo>
                <a:lnTo>
                  <a:pt x="688756" y="149518"/>
                </a:lnTo>
                <a:lnTo>
                  <a:pt x="743767" y="138412"/>
                </a:lnTo>
                <a:cubicBezTo>
                  <a:pt x="840464" y="138412"/>
                  <a:pt x="918853" y="216800"/>
                  <a:pt x="918853" y="313497"/>
                </a:cubicBezTo>
                <a:lnTo>
                  <a:pt x="912327" y="356666"/>
                </a:lnTo>
                <a:lnTo>
                  <a:pt x="946554" y="384906"/>
                </a:lnTo>
                <a:cubicBezTo>
                  <a:pt x="988971" y="427323"/>
                  <a:pt x="1015206" y="485921"/>
                  <a:pt x="1015206" y="550646"/>
                </a:cubicBezTo>
                <a:cubicBezTo>
                  <a:pt x="1015206" y="663916"/>
                  <a:pt x="934861" y="758420"/>
                  <a:pt x="828052" y="780276"/>
                </a:cubicBezTo>
                <a:lnTo>
                  <a:pt x="814501" y="781642"/>
                </a:lnTo>
                <a:lnTo>
                  <a:pt x="803614" y="835567"/>
                </a:lnTo>
                <a:cubicBezTo>
                  <a:pt x="778283" y="895457"/>
                  <a:pt x="718980" y="937480"/>
                  <a:pt x="649861" y="937480"/>
                </a:cubicBezTo>
                <a:cubicBezTo>
                  <a:pt x="603782" y="937480"/>
                  <a:pt x="562066" y="918803"/>
                  <a:pt x="531869" y="888607"/>
                </a:cubicBezTo>
                <a:lnTo>
                  <a:pt x="507731" y="852805"/>
                </a:lnTo>
                <a:lnTo>
                  <a:pt x="498730" y="866155"/>
                </a:lnTo>
                <a:cubicBezTo>
                  <a:pt x="459261" y="905625"/>
                  <a:pt x="404734" y="930037"/>
                  <a:pt x="344505" y="930037"/>
                </a:cubicBezTo>
                <a:cubicBezTo>
                  <a:pt x="224048" y="930037"/>
                  <a:pt x="126398" y="832387"/>
                  <a:pt x="126398" y="711930"/>
                </a:cubicBezTo>
                <a:cubicBezTo>
                  <a:pt x="126398" y="696873"/>
                  <a:pt x="127924" y="682172"/>
                  <a:pt x="130829" y="667974"/>
                </a:cubicBezTo>
                <a:lnTo>
                  <a:pt x="132004" y="664190"/>
                </a:lnTo>
                <a:lnTo>
                  <a:pt x="88707" y="655448"/>
                </a:lnTo>
                <a:cubicBezTo>
                  <a:pt x="36577" y="633400"/>
                  <a:pt x="0" y="581783"/>
                  <a:pt x="0" y="521622"/>
                </a:cubicBezTo>
                <a:cubicBezTo>
                  <a:pt x="0" y="461462"/>
                  <a:pt x="36577" y="409844"/>
                  <a:pt x="88707" y="387796"/>
                </a:cubicBezTo>
                <a:lnTo>
                  <a:pt x="94304" y="386666"/>
                </a:lnTo>
                <a:lnTo>
                  <a:pt x="79532" y="313497"/>
                </a:lnTo>
                <a:cubicBezTo>
                  <a:pt x="79532" y="208683"/>
                  <a:pt x="164500" y="123715"/>
                  <a:pt x="269314" y="123715"/>
                </a:cubicBezTo>
                <a:lnTo>
                  <a:pt x="322812" y="134515"/>
                </a:lnTo>
                <a:lnTo>
                  <a:pt x="328587" y="115910"/>
                </a:lnTo>
                <a:cubicBezTo>
                  <a:pt x="357398" y="47794"/>
                  <a:pt x="424845" y="0"/>
                  <a:pt x="503455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3" name="フリーフォーム: 図形 112">
            <a:extLst>
              <a:ext uri="{FF2B5EF4-FFF2-40B4-BE49-F238E27FC236}">
                <a16:creationId xmlns:a16="http://schemas.microsoft.com/office/drawing/2014/main" id="{9621898E-AAA7-4476-8052-535908B858DA}"/>
              </a:ext>
            </a:extLst>
          </p:cNvPr>
          <p:cNvSpPr/>
          <p:nvPr/>
        </p:nvSpPr>
        <p:spPr>
          <a:xfrm>
            <a:off x="2781200" y="3874867"/>
            <a:ext cx="325253" cy="300351"/>
          </a:xfrm>
          <a:custGeom>
            <a:avLst/>
            <a:gdLst>
              <a:gd name="connsiteX0" fmla="*/ 503455 w 1015206"/>
              <a:gd name="connsiteY0" fmla="*/ 0 h 937480"/>
              <a:gd name="connsiteX1" fmla="*/ 678323 w 1015206"/>
              <a:gd name="connsiteY1" fmla="*/ 115910 h 937480"/>
              <a:gd name="connsiteX2" fmla="*/ 688756 w 1015206"/>
              <a:gd name="connsiteY2" fmla="*/ 149518 h 937480"/>
              <a:gd name="connsiteX3" fmla="*/ 743767 w 1015206"/>
              <a:gd name="connsiteY3" fmla="*/ 138412 h 937480"/>
              <a:gd name="connsiteX4" fmla="*/ 918853 w 1015206"/>
              <a:gd name="connsiteY4" fmla="*/ 313497 h 937480"/>
              <a:gd name="connsiteX5" fmla="*/ 912327 w 1015206"/>
              <a:gd name="connsiteY5" fmla="*/ 356666 h 937480"/>
              <a:gd name="connsiteX6" fmla="*/ 946554 w 1015206"/>
              <a:gd name="connsiteY6" fmla="*/ 384906 h 937480"/>
              <a:gd name="connsiteX7" fmla="*/ 1015206 w 1015206"/>
              <a:gd name="connsiteY7" fmla="*/ 550646 h 937480"/>
              <a:gd name="connsiteX8" fmla="*/ 828052 w 1015206"/>
              <a:gd name="connsiteY8" fmla="*/ 780276 h 937480"/>
              <a:gd name="connsiteX9" fmla="*/ 814501 w 1015206"/>
              <a:gd name="connsiteY9" fmla="*/ 781642 h 937480"/>
              <a:gd name="connsiteX10" fmla="*/ 803614 w 1015206"/>
              <a:gd name="connsiteY10" fmla="*/ 835567 h 937480"/>
              <a:gd name="connsiteX11" fmla="*/ 649861 w 1015206"/>
              <a:gd name="connsiteY11" fmla="*/ 937480 h 937480"/>
              <a:gd name="connsiteX12" fmla="*/ 531869 w 1015206"/>
              <a:gd name="connsiteY12" fmla="*/ 888607 h 937480"/>
              <a:gd name="connsiteX13" fmla="*/ 507731 w 1015206"/>
              <a:gd name="connsiteY13" fmla="*/ 852805 h 937480"/>
              <a:gd name="connsiteX14" fmla="*/ 498730 w 1015206"/>
              <a:gd name="connsiteY14" fmla="*/ 866155 h 937480"/>
              <a:gd name="connsiteX15" fmla="*/ 344505 w 1015206"/>
              <a:gd name="connsiteY15" fmla="*/ 930037 h 937480"/>
              <a:gd name="connsiteX16" fmla="*/ 126398 w 1015206"/>
              <a:gd name="connsiteY16" fmla="*/ 711930 h 937480"/>
              <a:gd name="connsiteX17" fmla="*/ 130829 w 1015206"/>
              <a:gd name="connsiteY17" fmla="*/ 667974 h 937480"/>
              <a:gd name="connsiteX18" fmla="*/ 132004 w 1015206"/>
              <a:gd name="connsiteY18" fmla="*/ 664190 h 937480"/>
              <a:gd name="connsiteX19" fmla="*/ 88707 w 1015206"/>
              <a:gd name="connsiteY19" fmla="*/ 655448 h 937480"/>
              <a:gd name="connsiteX20" fmla="*/ 0 w 1015206"/>
              <a:gd name="connsiteY20" fmla="*/ 521622 h 937480"/>
              <a:gd name="connsiteX21" fmla="*/ 88707 w 1015206"/>
              <a:gd name="connsiteY21" fmla="*/ 387796 h 937480"/>
              <a:gd name="connsiteX22" fmla="*/ 94304 w 1015206"/>
              <a:gd name="connsiteY22" fmla="*/ 386666 h 937480"/>
              <a:gd name="connsiteX23" fmla="*/ 79532 w 1015206"/>
              <a:gd name="connsiteY23" fmla="*/ 313497 h 937480"/>
              <a:gd name="connsiteX24" fmla="*/ 269314 w 1015206"/>
              <a:gd name="connsiteY24" fmla="*/ 123715 h 937480"/>
              <a:gd name="connsiteX25" fmla="*/ 322812 w 1015206"/>
              <a:gd name="connsiteY25" fmla="*/ 134515 h 937480"/>
              <a:gd name="connsiteX26" fmla="*/ 328587 w 1015206"/>
              <a:gd name="connsiteY26" fmla="*/ 115910 h 937480"/>
              <a:gd name="connsiteX27" fmla="*/ 503455 w 1015206"/>
              <a:gd name="connsiteY27" fmla="*/ 0 h 9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15206" h="937480">
                <a:moveTo>
                  <a:pt x="503455" y="0"/>
                </a:moveTo>
                <a:cubicBezTo>
                  <a:pt x="582066" y="0"/>
                  <a:pt x="649513" y="47794"/>
                  <a:pt x="678323" y="115910"/>
                </a:cubicBezTo>
                <a:lnTo>
                  <a:pt x="688756" y="149518"/>
                </a:lnTo>
                <a:lnTo>
                  <a:pt x="743767" y="138412"/>
                </a:lnTo>
                <a:cubicBezTo>
                  <a:pt x="840464" y="138412"/>
                  <a:pt x="918853" y="216800"/>
                  <a:pt x="918853" y="313497"/>
                </a:cubicBezTo>
                <a:lnTo>
                  <a:pt x="912327" y="356666"/>
                </a:lnTo>
                <a:lnTo>
                  <a:pt x="946554" y="384906"/>
                </a:lnTo>
                <a:cubicBezTo>
                  <a:pt x="988971" y="427323"/>
                  <a:pt x="1015206" y="485921"/>
                  <a:pt x="1015206" y="550646"/>
                </a:cubicBezTo>
                <a:cubicBezTo>
                  <a:pt x="1015206" y="663916"/>
                  <a:pt x="934861" y="758420"/>
                  <a:pt x="828052" y="780276"/>
                </a:cubicBezTo>
                <a:lnTo>
                  <a:pt x="814501" y="781642"/>
                </a:lnTo>
                <a:lnTo>
                  <a:pt x="803614" y="835567"/>
                </a:lnTo>
                <a:cubicBezTo>
                  <a:pt x="778283" y="895457"/>
                  <a:pt x="718980" y="937480"/>
                  <a:pt x="649861" y="937480"/>
                </a:cubicBezTo>
                <a:cubicBezTo>
                  <a:pt x="603782" y="937480"/>
                  <a:pt x="562066" y="918803"/>
                  <a:pt x="531869" y="888607"/>
                </a:cubicBezTo>
                <a:lnTo>
                  <a:pt x="507731" y="852805"/>
                </a:lnTo>
                <a:lnTo>
                  <a:pt x="498730" y="866155"/>
                </a:lnTo>
                <a:cubicBezTo>
                  <a:pt x="459261" y="905625"/>
                  <a:pt x="404734" y="930037"/>
                  <a:pt x="344505" y="930037"/>
                </a:cubicBezTo>
                <a:cubicBezTo>
                  <a:pt x="224048" y="930037"/>
                  <a:pt x="126398" y="832387"/>
                  <a:pt x="126398" y="711930"/>
                </a:cubicBezTo>
                <a:cubicBezTo>
                  <a:pt x="126398" y="696873"/>
                  <a:pt x="127924" y="682172"/>
                  <a:pt x="130829" y="667974"/>
                </a:cubicBezTo>
                <a:lnTo>
                  <a:pt x="132004" y="664190"/>
                </a:lnTo>
                <a:lnTo>
                  <a:pt x="88707" y="655448"/>
                </a:lnTo>
                <a:cubicBezTo>
                  <a:pt x="36577" y="633400"/>
                  <a:pt x="0" y="581783"/>
                  <a:pt x="0" y="521622"/>
                </a:cubicBezTo>
                <a:cubicBezTo>
                  <a:pt x="0" y="461462"/>
                  <a:pt x="36577" y="409844"/>
                  <a:pt x="88707" y="387796"/>
                </a:cubicBezTo>
                <a:lnTo>
                  <a:pt x="94304" y="386666"/>
                </a:lnTo>
                <a:lnTo>
                  <a:pt x="79532" y="313497"/>
                </a:lnTo>
                <a:cubicBezTo>
                  <a:pt x="79532" y="208683"/>
                  <a:pt x="164500" y="123715"/>
                  <a:pt x="269314" y="123715"/>
                </a:cubicBezTo>
                <a:lnTo>
                  <a:pt x="322812" y="134515"/>
                </a:lnTo>
                <a:lnTo>
                  <a:pt x="328587" y="115910"/>
                </a:lnTo>
                <a:cubicBezTo>
                  <a:pt x="357398" y="47794"/>
                  <a:pt x="424845" y="0"/>
                  <a:pt x="503455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4" name="フリーフォーム: 図形 113">
            <a:extLst>
              <a:ext uri="{FF2B5EF4-FFF2-40B4-BE49-F238E27FC236}">
                <a16:creationId xmlns:a16="http://schemas.microsoft.com/office/drawing/2014/main" id="{D035381B-6564-41ED-9001-3A7BFD1907E7}"/>
              </a:ext>
            </a:extLst>
          </p:cNvPr>
          <p:cNvSpPr/>
          <p:nvPr/>
        </p:nvSpPr>
        <p:spPr>
          <a:xfrm>
            <a:off x="3233739" y="3718110"/>
            <a:ext cx="624673" cy="576847"/>
          </a:xfrm>
          <a:custGeom>
            <a:avLst/>
            <a:gdLst>
              <a:gd name="connsiteX0" fmla="*/ 503455 w 1015206"/>
              <a:gd name="connsiteY0" fmla="*/ 0 h 937480"/>
              <a:gd name="connsiteX1" fmla="*/ 678323 w 1015206"/>
              <a:gd name="connsiteY1" fmla="*/ 115910 h 937480"/>
              <a:gd name="connsiteX2" fmla="*/ 688756 w 1015206"/>
              <a:gd name="connsiteY2" fmla="*/ 149518 h 937480"/>
              <a:gd name="connsiteX3" fmla="*/ 743767 w 1015206"/>
              <a:gd name="connsiteY3" fmla="*/ 138412 h 937480"/>
              <a:gd name="connsiteX4" fmla="*/ 918853 w 1015206"/>
              <a:gd name="connsiteY4" fmla="*/ 313497 h 937480"/>
              <a:gd name="connsiteX5" fmla="*/ 912327 w 1015206"/>
              <a:gd name="connsiteY5" fmla="*/ 356666 h 937480"/>
              <a:gd name="connsiteX6" fmla="*/ 946554 w 1015206"/>
              <a:gd name="connsiteY6" fmla="*/ 384906 h 937480"/>
              <a:gd name="connsiteX7" fmla="*/ 1015206 w 1015206"/>
              <a:gd name="connsiteY7" fmla="*/ 550646 h 937480"/>
              <a:gd name="connsiteX8" fmla="*/ 828052 w 1015206"/>
              <a:gd name="connsiteY8" fmla="*/ 780276 h 937480"/>
              <a:gd name="connsiteX9" fmla="*/ 814501 w 1015206"/>
              <a:gd name="connsiteY9" fmla="*/ 781642 h 937480"/>
              <a:gd name="connsiteX10" fmla="*/ 803614 w 1015206"/>
              <a:gd name="connsiteY10" fmla="*/ 835567 h 937480"/>
              <a:gd name="connsiteX11" fmla="*/ 649861 w 1015206"/>
              <a:gd name="connsiteY11" fmla="*/ 937480 h 937480"/>
              <a:gd name="connsiteX12" fmla="*/ 531869 w 1015206"/>
              <a:gd name="connsiteY12" fmla="*/ 888607 h 937480"/>
              <a:gd name="connsiteX13" fmla="*/ 507731 w 1015206"/>
              <a:gd name="connsiteY13" fmla="*/ 852805 h 937480"/>
              <a:gd name="connsiteX14" fmla="*/ 498730 w 1015206"/>
              <a:gd name="connsiteY14" fmla="*/ 866155 h 937480"/>
              <a:gd name="connsiteX15" fmla="*/ 344505 w 1015206"/>
              <a:gd name="connsiteY15" fmla="*/ 930037 h 937480"/>
              <a:gd name="connsiteX16" fmla="*/ 126398 w 1015206"/>
              <a:gd name="connsiteY16" fmla="*/ 711930 h 937480"/>
              <a:gd name="connsiteX17" fmla="*/ 130829 w 1015206"/>
              <a:gd name="connsiteY17" fmla="*/ 667974 h 937480"/>
              <a:gd name="connsiteX18" fmla="*/ 132004 w 1015206"/>
              <a:gd name="connsiteY18" fmla="*/ 664190 h 937480"/>
              <a:gd name="connsiteX19" fmla="*/ 88707 w 1015206"/>
              <a:gd name="connsiteY19" fmla="*/ 655448 h 937480"/>
              <a:gd name="connsiteX20" fmla="*/ 0 w 1015206"/>
              <a:gd name="connsiteY20" fmla="*/ 521622 h 937480"/>
              <a:gd name="connsiteX21" fmla="*/ 88707 w 1015206"/>
              <a:gd name="connsiteY21" fmla="*/ 387796 h 937480"/>
              <a:gd name="connsiteX22" fmla="*/ 94304 w 1015206"/>
              <a:gd name="connsiteY22" fmla="*/ 386666 h 937480"/>
              <a:gd name="connsiteX23" fmla="*/ 79532 w 1015206"/>
              <a:gd name="connsiteY23" fmla="*/ 313497 h 937480"/>
              <a:gd name="connsiteX24" fmla="*/ 269314 w 1015206"/>
              <a:gd name="connsiteY24" fmla="*/ 123715 h 937480"/>
              <a:gd name="connsiteX25" fmla="*/ 322812 w 1015206"/>
              <a:gd name="connsiteY25" fmla="*/ 134515 h 937480"/>
              <a:gd name="connsiteX26" fmla="*/ 328587 w 1015206"/>
              <a:gd name="connsiteY26" fmla="*/ 115910 h 937480"/>
              <a:gd name="connsiteX27" fmla="*/ 503455 w 1015206"/>
              <a:gd name="connsiteY27" fmla="*/ 0 h 9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15206" h="937480">
                <a:moveTo>
                  <a:pt x="503455" y="0"/>
                </a:moveTo>
                <a:cubicBezTo>
                  <a:pt x="582066" y="0"/>
                  <a:pt x="649513" y="47794"/>
                  <a:pt x="678323" y="115910"/>
                </a:cubicBezTo>
                <a:lnTo>
                  <a:pt x="688756" y="149518"/>
                </a:lnTo>
                <a:lnTo>
                  <a:pt x="743767" y="138412"/>
                </a:lnTo>
                <a:cubicBezTo>
                  <a:pt x="840464" y="138412"/>
                  <a:pt x="918853" y="216800"/>
                  <a:pt x="918853" y="313497"/>
                </a:cubicBezTo>
                <a:lnTo>
                  <a:pt x="912327" y="356666"/>
                </a:lnTo>
                <a:lnTo>
                  <a:pt x="946554" y="384906"/>
                </a:lnTo>
                <a:cubicBezTo>
                  <a:pt x="988971" y="427323"/>
                  <a:pt x="1015206" y="485921"/>
                  <a:pt x="1015206" y="550646"/>
                </a:cubicBezTo>
                <a:cubicBezTo>
                  <a:pt x="1015206" y="663916"/>
                  <a:pt x="934861" y="758420"/>
                  <a:pt x="828052" y="780276"/>
                </a:cubicBezTo>
                <a:lnTo>
                  <a:pt x="814501" y="781642"/>
                </a:lnTo>
                <a:lnTo>
                  <a:pt x="803614" y="835567"/>
                </a:lnTo>
                <a:cubicBezTo>
                  <a:pt x="778283" y="895457"/>
                  <a:pt x="718980" y="937480"/>
                  <a:pt x="649861" y="937480"/>
                </a:cubicBezTo>
                <a:cubicBezTo>
                  <a:pt x="603782" y="937480"/>
                  <a:pt x="562066" y="918803"/>
                  <a:pt x="531869" y="888607"/>
                </a:cubicBezTo>
                <a:lnTo>
                  <a:pt x="507731" y="852805"/>
                </a:lnTo>
                <a:lnTo>
                  <a:pt x="498730" y="866155"/>
                </a:lnTo>
                <a:cubicBezTo>
                  <a:pt x="459261" y="905625"/>
                  <a:pt x="404734" y="930037"/>
                  <a:pt x="344505" y="930037"/>
                </a:cubicBezTo>
                <a:cubicBezTo>
                  <a:pt x="224048" y="930037"/>
                  <a:pt x="126398" y="832387"/>
                  <a:pt x="126398" y="711930"/>
                </a:cubicBezTo>
                <a:cubicBezTo>
                  <a:pt x="126398" y="696873"/>
                  <a:pt x="127924" y="682172"/>
                  <a:pt x="130829" y="667974"/>
                </a:cubicBezTo>
                <a:lnTo>
                  <a:pt x="132004" y="664190"/>
                </a:lnTo>
                <a:lnTo>
                  <a:pt x="88707" y="655448"/>
                </a:lnTo>
                <a:cubicBezTo>
                  <a:pt x="36577" y="633400"/>
                  <a:pt x="0" y="581783"/>
                  <a:pt x="0" y="521622"/>
                </a:cubicBezTo>
                <a:cubicBezTo>
                  <a:pt x="0" y="461462"/>
                  <a:pt x="36577" y="409844"/>
                  <a:pt x="88707" y="387796"/>
                </a:cubicBezTo>
                <a:lnTo>
                  <a:pt x="94304" y="386666"/>
                </a:lnTo>
                <a:lnTo>
                  <a:pt x="79532" y="313497"/>
                </a:lnTo>
                <a:cubicBezTo>
                  <a:pt x="79532" y="208683"/>
                  <a:pt x="164500" y="123715"/>
                  <a:pt x="269314" y="123715"/>
                </a:cubicBezTo>
                <a:lnTo>
                  <a:pt x="322812" y="134515"/>
                </a:lnTo>
                <a:lnTo>
                  <a:pt x="328587" y="115910"/>
                </a:lnTo>
                <a:cubicBezTo>
                  <a:pt x="357398" y="47794"/>
                  <a:pt x="424845" y="0"/>
                  <a:pt x="503455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6" name="フリーフォーム: 図形 115">
            <a:extLst>
              <a:ext uri="{FF2B5EF4-FFF2-40B4-BE49-F238E27FC236}">
                <a16:creationId xmlns:a16="http://schemas.microsoft.com/office/drawing/2014/main" id="{91C9FCBD-913E-4541-BAAA-A56DD5A881EA}"/>
              </a:ext>
            </a:extLst>
          </p:cNvPr>
          <p:cNvSpPr/>
          <p:nvPr/>
        </p:nvSpPr>
        <p:spPr>
          <a:xfrm>
            <a:off x="4426864" y="2801225"/>
            <a:ext cx="1141592" cy="764019"/>
          </a:xfrm>
          <a:custGeom>
            <a:avLst/>
            <a:gdLst>
              <a:gd name="connsiteX0" fmla="*/ 791209 w 1888384"/>
              <a:gd name="connsiteY0" fmla="*/ 0 h 1092680"/>
              <a:gd name="connsiteX1" fmla="*/ 962003 w 1888384"/>
              <a:gd name="connsiteY1" fmla="*/ 70745 h 1092680"/>
              <a:gd name="connsiteX2" fmla="*/ 965834 w 1888384"/>
              <a:gd name="connsiteY2" fmla="*/ 76426 h 1092680"/>
              <a:gd name="connsiteX3" fmla="*/ 969664 w 1888384"/>
              <a:gd name="connsiteY3" fmla="*/ 70745 h 1092680"/>
              <a:gd name="connsiteX4" fmla="*/ 1140459 w 1888384"/>
              <a:gd name="connsiteY4" fmla="*/ 0 h 1092680"/>
              <a:gd name="connsiteX5" fmla="*/ 1311253 w 1888384"/>
              <a:gd name="connsiteY5" fmla="*/ 70745 h 1092680"/>
              <a:gd name="connsiteX6" fmla="*/ 1353071 w 1888384"/>
              <a:gd name="connsiteY6" fmla="*/ 132770 h 1092680"/>
              <a:gd name="connsiteX7" fmla="*/ 1381474 w 1888384"/>
              <a:gd name="connsiteY7" fmla="*/ 123953 h 1092680"/>
              <a:gd name="connsiteX8" fmla="*/ 1430153 w 1888384"/>
              <a:gd name="connsiteY8" fmla="*/ 119046 h 1092680"/>
              <a:gd name="connsiteX9" fmla="*/ 1652712 w 1888384"/>
              <a:gd name="connsiteY9" fmla="*/ 266568 h 1092680"/>
              <a:gd name="connsiteX10" fmla="*/ 1671219 w 1888384"/>
              <a:gd name="connsiteY10" fmla="*/ 358239 h 1092680"/>
              <a:gd name="connsiteX11" fmla="*/ 1671692 w 1888384"/>
              <a:gd name="connsiteY11" fmla="*/ 358175 h 1092680"/>
              <a:gd name="connsiteX12" fmla="*/ 1888384 w 1888384"/>
              <a:gd name="connsiteY12" fmla="*/ 551086 h 1092680"/>
              <a:gd name="connsiteX13" fmla="*/ 1671692 w 1888384"/>
              <a:gd name="connsiteY13" fmla="*/ 743997 h 1092680"/>
              <a:gd name="connsiteX14" fmla="*/ 1671219 w 1888384"/>
              <a:gd name="connsiteY14" fmla="*/ 743933 h 1092680"/>
              <a:gd name="connsiteX15" fmla="*/ 1652712 w 1888384"/>
              <a:gd name="connsiteY15" fmla="*/ 835605 h 1092680"/>
              <a:gd name="connsiteX16" fmla="*/ 1430153 w 1888384"/>
              <a:gd name="connsiteY16" fmla="*/ 983126 h 1092680"/>
              <a:gd name="connsiteX17" fmla="*/ 1381474 w 1888384"/>
              <a:gd name="connsiteY17" fmla="*/ 978219 h 1092680"/>
              <a:gd name="connsiteX18" fmla="*/ 1347779 w 1888384"/>
              <a:gd name="connsiteY18" fmla="*/ 967760 h 1092680"/>
              <a:gd name="connsiteX19" fmla="*/ 1311253 w 1888384"/>
              <a:gd name="connsiteY19" fmla="*/ 1021935 h 1092680"/>
              <a:gd name="connsiteX20" fmla="*/ 1140459 w 1888384"/>
              <a:gd name="connsiteY20" fmla="*/ 1092680 h 1092680"/>
              <a:gd name="connsiteX21" fmla="*/ 969664 w 1888384"/>
              <a:gd name="connsiteY21" fmla="*/ 1021935 h 1092680"/>
              <a:gd name="connsiteX22" fmla="*/ 965834 w 1888384"/>
              <a:gd name="connsiteY22" fmla="*/ 1016254 h 1092680"/>
              <a:gd name="connsiteX23" fmla="*/ 962003 w 1888384"/>
              <a:gd name="connsiteY23" fmla="*/ 1021935 h 1092680"/>
              <a:gd name="connsiteX24" fmla="*/ 791209 w 1888384"/>
              <a:gd name="connsiteY24" fmla="*/ 1092680 h 1092680"/>
              <a:gd name="connsiteX25" fmla="*/ 620414 w 1888384"/>
              <a:gd name="connsiteY25" fmla="*/ 1021935 h 1092680"/>
              <a:gd name="connsiteX26" fmla="*/ 577130 w 1888384"/>
              <a:gd name="connsiteY26" fmla="*/ 957735 h 1092680"/>
              <a:gd name="connsiteX27" fmla="*/ 565321 w 1888384"/>
              <a:gd name="connsiteY27" fmla="*/ 964145 h 1092680"/>
              <a:gd name="connsiteX28" fmla="*/ 471303 w 1888384"/>
              <a:gd name="connsiteY28" fmla="*/ 983126 h 1092680"/>
              <a:gd name="connsiteX29" fmla="*/ 248744 w 1888384"/>
              <a:gd name="connsiteY29" fmla="*/ 835605 h 1092680"/>
              <a:gd name="connsiteX30" fmla="*/ 229891 w 1888384"/>
              <a:gd name="connsiteY30" fmla="*/ 742221 h 1092680"/>
              <a:gd name="connsiteX31" fmla="*/ 216692 w 1888384"/>
              <a:gd name="connsiteY31" fmla="*/ 743997 h 1092680"/>
              <a:gd name="connsiteX32" fmla="*/ 0 w 1888384"/>
              <a:gd name="connsiteY32" fmla="*/ 551086 h 1092680"/>
              <a:gd name="connsiteX33" fmla="*/ 216692 w 1888384"/>
              <a:gd name="connsiteY33" fmla="*/ 358175 h 1092680"/>
              <a:gd name="connsiteX34" fmla="*/ 230008 w 1888384"/>
              <a:gd name="connsiteY34" fmla="*/ 359370 h 1092680"/>
              <a:gd name="connsiteX35" fmla="*/ 248744 w 1888384"/>
              <a:gd name="connsiteY35" fmla="*/ 266568 h 1092680"/>
              <a:gd name="connsiteX36" fmla="*/ 471303 w 1888384"/>
              <a:gd name="connsiteY36" fmla="*/ 119046 h 1092680"/>
              <a:gd name="connsiteX37" fmla="*/ 565321 w 1888384"/>
              <a:gd name="connsiteY37" fmla="*/ 138027 h 1092680"/>
              <a:gd name="connsiteX38" fmla="*/ 572445 w 1888384"/>
              <a:gd name="connsiteY38" fmla="*/ 141894 h 1092680"/>
              <a:gd name="connsiteX39" fmla="*/ 620414 w 1888384"/>
              <a:gd name="connsiteY39" fmla="*/ 70745 h 1092680"/>
              <a:gd name="connsiteX40" fmla="*/ 791209 w 1888384"/>
              <a:gd name="connsiteY40" fmla="*/ 0 h 10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888384" h="1092680">
                <a:moveTo>
                  <a:pt x="791209" y="0"/>
                </a:moveTo>
                <a:cubicBezTo>
                  <a:pt x="857908" y="0"/>
                  <a:pt x="918293" y="27035"/>
                  <a:pt x="962003" y="70745"/>
                </a:cubicBezTo>
                <a:lnTo>
                  <a:pt x="965834" y="76426"/>
                </a:lnTo>
                <a:lnTo>
                  <a:pt x="969664" y="70745"/>
                </a:lnTo>
                <a:cubicBezTo>
                  <a:pt x="1013374" y="27035"/>
                  <a:pt x="1073759" y="0"/>
                  <a:pt x="1140459" y="0"/>
                </a:cubicBezTo>
                <a:cubicBezTo>
                  <a:pt x="1207158" y="0"/>
                  <a:pt x="1267543" y="27035"/>
                  <a:pt x="1311253" y="70745"/>
                </a:cubicBezTo>
                <a:lnTo>
                  <a:pt x="1353071" y="132770"/>
                </a:lnTo>
                <a:lnTo>
                  <a:pt x="1381474" y="123953"/>
                </a:lnTo>
                <a:cubicBezTo>
                  <a:pt x="1397198" y="120736"/>
                  <a:pt x="1413478" y="119046"/>
                  <a:pt x="1430153" y="119046"/>
                </a:cubicBezTo>
                <a:cubicBezTo>
                  <a:pt x="1530202" y="119046"/>
                  <a:pt x="1616044" y="179875"/>
                  <a:pt x="1652712" y="266568"/>
                </a:cubicBezTo>
                <a:lnTo>
                  <a:pt x="1671219" y="358239"/>
                </a:lnTo>
                <a:lnTo>
                  <a:pt x="1671692" y="358175"/>
                </a:lnTo>
                <a:cubicBezTo>
                  <a:pt x="1791368" y="358175"/>
                  <a:pt x="1888384" y="444544"/>
                  <a:pt x="1888384" y="551086"/>
                </a:cubicBezTo>
                <a:cubicBezTo>
                  <a:pt x="1888384" y="657628"/>
                  <a:pt x="1791368" y="743997"/>
                  <a:pt x="1671692" y="743997"/>
                </a:cubicBezTo>
                <a:lnTo>
                  <a:pt x="1671219" y="743933"/>
                </a:lnTo>
                <a:lnTo>
                  <a:pt x="1652712" y="835605"/>
                </a:lnTo>
                <a:cubicBezTo>
                  <a:pt x="1616044" y="922297"/>
                  <a:pt x="1530202" y="983126"/>
                  <a:pt x="1430153" y="983126"/>
                </a:cubicBezTo>
                <a:cubicBezTo>
                  <a:pt x="1413478" y="983126"/>
                  <a:pt x="1397198" y="981437"/>
                  <a:pt x="1381474" y="978219"/>
                </a:cubicBezTo>
                <a:lnTo>
                  <a:pt x="1347779" y="967760"/>
                </a:lnTo>
                <a:lnTo>
                  <a:pt x="1311253" y="1021935"/>
                </a:lnTo>
                <a:cubicBezTo>
                  <a:pt x="1267543" y="1065645"/>
                  <a:pt x="1207158" y="1092680"/>
                  <a:pt x="1140459" y="1092680"/>
                </a:cubicBezTo>
                <a:cubicBezTo>
                  <a:pt x="1073759" y="1092680"/>
                  <a:pt x="1013374" y="1065645"/>
                  <a:pt x="969664" y="1021935"/>
                </a:cubicBezTo>
                <a:lnTo>
                  <a:pt x="965834" y="1016254"/>
                </a:lnTo>
                <a:lnTo>
                  <a:pt x="962003" y="1021935"/>
                </a:lnTo>
                <a:cubicBezTo>
                  <a:pt x="918293" y="1065645"/>
                  <a:pt x="857908" y="1092680"/>
                  <a:pt x="791209" y="1092680"/>
                </a:cubicBezTo>
                <a:cubicBezTo>
                  <a:pt x="724509" y="1092680"/>
                  <a:pt x="664124" y="1065645"/>
                  <a:pt x="620414" y="1021935"/>
                </a:cubicBezTo>
                <a:lnTo>
                  <a:pt x="577130" y="957735"/>
                </a:lnTo>
                <a:lnTo>
                  <a:pt x="565321" y="964145"/>
                </a:lnTo>
                <a:cubicBezTo>
                  <a:pt x="536424" y="976367"/>
                  <a:pt x="504653" y="983126"/>
                  <a:pt x="471303" y="983126"/>
                </a:cubicBezTo>
                <a:cubicBezTo>
                  <a:pt x="371254" y="983126"/>
                  <a:pt x="285412" y="922297"/>
                  <a:pt x="248744" y="835605"/>
                </a:cubicBezTo>
                <a:lnTo>
                  <a:pt x="229891" y="742221"/>
                </a:lnTo>
                <a:lnTo>
                  <a:pt x="216692" y="743997"/>
                </a:lnTo>
                <a:cubicBezTo>
                  <a:pt x="97016" y="743997"/>
                  <a:pt x="0" y="657628"/>
                  <a:pt x="0" y="551086"/>
                </a:cubicBezTo>
                <a:cubicBezTo>
                  <a:pt x="0" y="444544"/>
                  <a:pt x="97016" y="358175"/>
                  <a:pt x="216692" y="358175"/>
                </a:cubicBezTo>
                <a:lnTo>
                  <a:pt x="230008" y="359370"/>
                </a:lnTo>
                <a:lnTo>
                  <a:pt x="248744" y="266568"/>
                </a:lnTo>
                <a:cubicBezTo>
                  <a:pt x="285412" y="179875"/>
                  <a:pt x="371254" y="119046"/>
                  <a:pt x="471303" y="119046"/>
                </a:cubicBezTo>
                <a:cubicBezTo>
                  <a:pt x="504653" y="119046"/>
                  <a:pt x="536424" y="125805"/>
                  <a:pt x="565321" y="138027"/>
                </a:cubicBezTo>
                <a:lnTo>
                  <a:pt x="572445" y="141894"/>
                </a:lnTo>
                <a:lnTo>
                  <a:pt x="620414" y="70745"/>
                </a:lnTo>
                <a:cubicBezTo>
                  <a:pt x="664124" y="27035"/>
                  <a:pt x="724509" y="0"/>
                  <a:pt x="791209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7" name="フリーフォーム: 図形 116">
            <a:extLst>
              <a:ext uri="{FF2B5EF4-FFF2-40B4-BE49-F238E27FC236}">
                <a16:creationId xmlns:a16="http://schemas.microsoft.com/office/drawing/2014/main" id="{650EF2D5-5599-4F2E-BEA4-EEB586DB7D49}"/>
              </a:ext>
            </a:extLst>
          </p:cNvPr>
          <p:cNvSpPr/>
          <p:nvPr/>
        </p:nvSpPr>
        <p:spPr>
          <a:xfrm>
            <a:off x="4163641" y="3565244"/>
            <a:ext cx="543107" cy="363479"/>
          </a:xfrm>
          <a:custGeom>
            <a:avLst/>
            <a:gdLst>
              <a:gd name="connsiteX0" fmla="*/ 791209 w 1888384"/>
              <a:gd name="connsiteY0" fmla="*/ 0 h 1092680"/>
              <a:gd name="connsiteX1" fmla="*/ 962003 w 1888384"/>
              <a:gd name="connsiteY1" fmla="*/ 70745 h 1092680"/>
              <a:gd name="connsiteX2" fmla="*/ 965834 w 1888384"/>
              <a:gd name="connsiteY2" fmla="*/ 76426 h 1092680"/>
              <a:gd name="connsiteX3" fmla="*/ 969664 w 1888384"/>
              <a:gd name="connsiteY3" fmla="*/ 70745 h 1092680"/>
              <a:gd name="connsiteX4" fmla="*/ 1140459 w 1888384"/>
              <a:gd name="connsiteY4" fmla="*/ 0 h 1092680"/>
              <a:gd name="connsiteX5" fmla="*/ 1311253 w 1888384"/>
              <a:gd name="connsiteY5" fmla="*/ 70745 h 1092680"/>
              <a:gd name="connsiteX6" fmla="*/ 1353071 w 1888384"/>
              <a:gd name="connsiteY6" fmla="*/ 132770 h 1092680"/>
              <a:gd name="connsiteX7" fmla="*/ 1381474 w 1888384"/>
              <a:gd name="connsiteY7" fmla="*/ 123953 h 1092680"/>
              <a:gd name="connsiteX8" fmla="*/ 1430153 w 1888384"/>
              <a:gd name="connsiteY8" fmla="*/ 119046 h 1092680"/>
              <a:gd name="connsiteX9" fmla="*/ 1652712 w 1888384"/>
              <a:gd name="connsiteY9" fmla="*/ 266568 h 1092680"/>
              <a:gd name="connsiteX10" fmla="*/ 1671219 w 1888384"/>
              <a:gd name="connsiteY10" fmla="*/ 358239 h 1092680"/>
              <a:gd name="connsiteX11" fmla="*/ 1671692 w 1888384"/>
              <a:gd name="connsiteY11" fmla="*/ 358175 h 1092680"/>
              <a:gd name="connsiteX12" fmla="*/ 1888384 w 1888384"/>
              <a:gd name="connsiteY12" fmla="*/ 551086 h 1092680"/>
              <a:gd name="connsiteX13" fmla="*/ 1671692 w 1888384"/>
              <a:gd name="connsiteY13" fmla="*/ 743997 h 1092680"/>
              <a:gd name="connsiteX14" fmla="*/ 1671219 w 1888384"/>
              <a:gd name="connsiteY14" fmla="*/ 743933 h 1092680"/>
              <a:gd name="connsiteX15" fmla="*/ 1652712 w 1888384"/>
              <a:gd name="connsiteY15" fmla="*/ 835605 h 1092680"/>
              <a:gd name="connsiteX16" fmla="*/ 1430153 w 1888384"/>
              <a:gd name="connsiteY16" fmla="*/ 983126 h 1092680"/>
              <a:gd name="connsiteX17" fmla="*/ 1381474 w 1888384"/>
              <a:gd name="connsiteY17" fmla="*/ 978219 h 1092680"/>
              <a:gd name="connsiteX18" fmla="*/ 1347779 w 1888384"/>
              <a:gd name="connsiteY18" fmla="*/ 967760 h 1092680"/>
              <a:gd name="connsiteX19" fmla="*/ 1311253 w 1888384"/>
              <a:gd name="connsiteY19" fmla="*/ 1021935 h 1092680"/>
              <a:gd name="connsiteX20" fmla="*/ 1140459 w 1888384"/>
              <a:gd name="connsiteY20" fmla="*/ 1092680 h 1092680"/>
              <a:gd name="connsiteX21" fmla="*/ 969664 w 1888384"/>
              <a:gd name="connsiteY21" fmla="*/ 1021935 h 1092680"/>
              <a:gd name="connsiteX22" fmla="*/ 965834 w 1888384"/>
              <a:gd name="connsiteY22" fmla="*/ 1016254 h 1092680"/>
              <a:gd name="connsiteX23" fmla="*/ 962003 w 1888384"/>
              <a:gd name="connsiteY23" fmla="*/ 1021935 h 1092680"/>
              <a:gd name="connsiteX24" fmla="*/ 791209 w 1888384"/>
              <a:gd name="connsiteY24" fmla="*/ 1092680 h 1092680"/>
              <a:gd name="connsiteX25" fmla="*/ 620414 w 1888384"/>
              <a:gd name="connsiteY25" fmla="*/ 1021935 h 1092680"/>
              <a:gd name="connsiteX26" fmla="*/ 577130 w 1888384"/>
              <a:gd name="connsiteY26" fmla="*/ 957735 h 1092680"/>
              <a:gd name="connsiteX27" fmla="*/ 565321 w 1888384"/>
              <a:gd name="connsiteY27" fmla="*/ 964145 h 1092680"/>
              <a:gd name="connsiteX28" fmla="*/ 471303 w 1888384"/>
              <a:gd name="connsiteY28" fmla="*/ 983126 h 1092680"/>
              <a:gd name="connsiteX29" fmla="*/ 248744 w 1888384"/>
              <a:gd name="connsiteY29" fmla="*/ 835605 h 1092680"/>
              <a:gd name="connsiteX30" fmla="*/ 229891 w 1888384"/>
              <a:gd name="connsiteY30" fmla="*/ 742221 h 1092680"/>
              <a:gd name="connsiteX31" fmla="*/ 216692 w 1888384"/>
              <a:gd name="connsiteY31" fmla="*/ 743997 h 1092680"/>
              <a:gd name="connsiteX32" fmla="*/ 0 w 1888384"/>
              <a:gd name="connsiteY32" fmla="*/ 551086 h 1092680"/>
              <a:gd name="connsiteX33" fmla="*/ 216692 w 1888384"/>
              <a:gd name="connsiteY33" fmla="*/ 358175 h 1092680"/>
              <a:gd name="connsiteX34" fmla="*/ 230008 w 1888384"/>
              <a:gd name="connsiteY34" fmla="*/ 359370 h 1092680"/>
              <a:gd name="connsiteX35" fmla="*/ 248744 w 1888384"/>
              <a:gd name="connsiteY35" fmla="*/ 266568 h 1092680"/>
              <a:gd name="connsiteX36" fmla="*/ 471303 w 1888384"/>
              <a:gd name="connsiteY36" fmla="*/ 119046 h 1092680"/>
              <a:gd name="connsiteX37" fmla="*/ 565321 w 1888384"/>
              <a:gd name="connsiteY37" fmla="*/ 138027 h 1092680"/>
              <a:gd name="connsiteX38" fmla="*/ 572445 w 1888384"/>
              <a:gd name="connsiteY38" fmla="*/ 141894 h 1092680"/>
              <a:gd name="connsiteX39" fmla="*/ 620414 w 1888384"/>
              <a:gd name="connsiteY39" fmla="*/ 70745 h 1092680"/>
              <a:gd name="connsiteX40" fmla="*/ 791209 w 1888384"/>
              <a:gd name="connsiteY40" fmla="*/ 0 h 10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888384" h="1092680">
                <a:moveTo>
                  <a:pt x="791209" y="0"/>
                </a:moveTo>
                <a:cubicBezTo>
                  <a:pt x="857908" y="0"/>
                  <a:pt x="918293" y="27035"/>
                  <a:pt x="962003" y="70745"/>
                </a:cubicBezTo>
                <a:lnTo>
                  <a:pt x="965834" y="76426"/>
                </a:lnTo>
                <a:lnTo>
                  <a:pt x="969664" y="70745"/>
                </a:lnTo>
                <a:cubicBezTo>
                  <a:pt x="1013374" y="27035"/>
                  <a:pt x="1073759" y="0"/>
                  <a:pt x="1140459" y="0"/>
                </a:cubicBezTo>
                <a:cubicBezTo>
                  <a:pt x="1207158" y="0"/>
                  <a:pt x="1267543" y="27035"/>
                  <a:pt x="1311253" y="70745"/>
                </a:cubicBezTo>
                <a:lnTo>
                  <a:pt x="1353071" y="132770"/>
                </a:lnTo>
                <a:lnTo>
                  <a:pt x="1381474" y="123953"/>
                </a:lnTo>
                <a:cubicBezTo>
                  <a:pt x="1397198" y="120736"/>
                  <a:pt x="1413478" y="119046"/>
                  <a:pt x="1430153" y="119046"/>
                </a:cubicBezTo>
                <a:cubicBezTo>
                  <a:pt x="1530202" y="119046"/>
                  <a:pt x="1616044" y="179875"/>
                  <a:pt x="1652712" y="266568"/>
                </a:cubicBezTo>
                <a:lnTo>
                  <a:pt x="1671219" y="358239"/>
                </a:lnTo>
                <a:lnTo>
                  <a:pt x="1671692" y="358175"/>
                </a:lnTo>
                <a:cubicBezTo>
                  <a:pt x="1791368" y="358175"/>
                  <a:pt x="1888384" y="444544"/>
                  <a:pt x="1888384" y="551086"/>
                </a:cubicBezTo>
                <a:cubicBezTo>
                  <a:pt x="1888384" y="657628"/>
                  <a:pt x="1791368" y="743997"/>
                  <a:pt x="1671692" y="743997"/>
                </a:cubicBezTo>
                <a:lnTo>
                  <a:pt x="1671219" y="743933"/>
                </a:lnTo>
                <a:lnTo>
                  <a:pt x="1652712" y="835605"/>
                </a:lnTo>
                <a:cubicBezTo>
                  <a:pt x="1616044" y="922297"/>
                  <a:pt x="1530202" y="983126"/>
                  <a:pt x="1430153" y="983126"/>
                </a:cubicBezTo>
                <a:cubicBezTo>
                  <a:pt x="1413478" y="983126"/>
                  <a:pt x="1397198" y="981437"/>
                  <a:pt x="1381474" y="978219"/>
                </a:cubicBezTo>
                <a:lnTo>
                  <a:pt x="1347779" y="967760"/>
                </a:lnTo>
                <a:lnTo>
                  <a:pt x="1311253" y="1021935"/>
                </a:lnTo>
                <a:cubicBezTo>
                  <a:pt x="1267543" y="1065645"/>
                  <a:pt x="1207158" y="1092680"/>
                  <a:pt x="1140459" y="1092680"/>
                </a:cubicBezTo>
                <a:cubicBezTo>
                  <a:pt x="1073759" y="1092680"/>
                  <a:pt x="1013374" y="1065645"/>
                  <a:pt x="969664" y="1021935"/>
                </a:cubicBezTo>
                <a:lnTo>
                  <a:pt x="965834" y="1016254"/>
                </a:lnTo>
                <a:lnTo>
                  <a:pt x="962003" y="1021935"/>
                </a:lnTo>
                <a:cubicBezTo>
                  <a:pt x="918293" y="1065645"/>
                  <a:pt x="857908" y="1092680"/>
                  <a:pt x="791209" y="1092680"/>
                </a:cubicBezTo>
                <a:cubicBezTo>
                  <a:pt x="724509" y="1092680"/>
                  <a:pt x="664124" y="1065645"/>
                  <a:pt x="620414" y="1021935"/>
                </a:cubicBezTo>
                <a:lnTo>
                  <a:pt x="577130" y="957735"/>
                </a:lnTo>
                <a:lnTo>
                  <a:pt x="565321" y="964145"/>
                </a:lnTo>
                <a:cubicBezTo>
                  <a:pt x="536424" y="976367"/>
                  <a:pt x="504653" y="983126"/>
                  <a:pt x="471303" y="983126"/>
                </a:cubicBezTo>
                <a:cubicBezTo>
                  <a:pt x="371254" y="983126"/>
                  <a:pt x="285412" y="922297"/>
                  <a:pt x="248744" y="835605"/>
                </a:cubicBezTo>
                <a:lnTo>
                  <a:pt x="229891" y="742221"/>
                </a:lnTo>
                <a:lnTo>
                  <a:pt x="216692" y="743997"/>
                </a:lnTo>
                <a:cubicBezTo>
                  <a:pt x="97016" y="743997"/>
                  <a:pt x="0" y="657628"/>
                  <a:pt x="0" y="551086"/>
                </a:cubicBezTo>
                <a:cubicBezTo>
                  <a:pt x="0" y="444544"/>
                  <a:pt x="97016" y="358175"/>
                  <a:pt x="216692" y="358175"/>
                </a:cubicBezTo>
                <a:lnTo>
                  <a:pt x="230008" y="359370"/>
                </a:lnTo>
                <a:lnTo>
                  <a:pt x="248744" y="266568"/>
                </a:lnTo>
                <a:cubicBezTo>
                  <a:pt x="285412" y="179875"/>
                  <a:pt x="371254" y="119046"/>
                  <a:pt x="471303" y="119046"/>
                </a:cubicBezTo>
                <a:cubicBezTo>
                  <a:pt x="504653" y="119046"/>
                  <a:pt x="536424" y="125805"/>
                  <a:pt x="565321" y="138027"/>
                </a:cubicBezTo>
                <a:lnTo>
                  <a:pt x="572445" y="141894"/>
                </a:lnTo>
                <a:lnTo>
                  <a:pt x="620414" y="70745"/>
                </a:lnTo>
                <a:cubicBezTo>
                  <a:pt x="664124" y="27035"/>
                  <a:pt x="724509" y="0"/>
                  <a:pt x="791209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8" name="フリーフォーム: 図形 117">
            <a:extLst>
              <a:ext uri="{FF2B5EF4-FFF2-40B4-BE49-F238E27FC236}">
                <a16:creationId xmlns:a16="http://schemas.microsoft.com/office/drawing/2014/main" id="{624619BD-C818-4CC8-A22B-DB5361D04515}"/>
              </a:ext>
            </a:extLst>
          </p:cNvPr>
          <p:cNvSpPr/>
          <p:nvPr/>
        </p:nvSpPr>
        <p:spPr>
          <a:xfrm>
            <a:off x="4942492" y="3761114"/>
            <a:ext cx="747597" cy="500335"/>
          </a:xfrm>
          <a:custGeom>
            <a:avLst/>
            <a:gdLst>
              <a:gd name="connsiteX0" fmla="*/ 791209 w 1888384"/>
              <a:gd name="connsiteY0" fmla="*/ 0 h 1092680"/>
              <a:gd name="connsiteX1" fmla="*/ 962003 w 1888384"/>
              <a:gd name="connsiteY1" fmla="*/ 70745 h 1092680"/>
              <a:gd name="connsiteX2" fmla="*/ 965834 w 1888384"/>
              <a:gd name="connsiteY2" fmla="*/ 76426 h 1092680"/>
              <a:gd name="connsiteX3" fmla="*/ 969664 w 1888384"/>
              <a:gd name="connsiteY3" fmla="*/ 70745 h 1092680"/>
              <a:gd name="connsiteX4" fmla="*/ 1140459 w 1888384"/>
              <a:gd name="connsiteY4" fmla="*/ 0 h 1092680"/>
              <a:gd name="connsiteX5" fmla="*/ 1311253 w 1888384"/>
              <a:gd name="connsiteY5" fmla="*/ 70745 h 1092680"/>
              <a:gd name="connsiteX6" fmla="*/ 1353071 w 1888384"/>
              <a:gd name="connsiteY6" fmla="*/ 132770 h 1092680"/>
              <a:gd name="connsiteX7" fmla="*/ 1381474 w 1888384"/>
              <a:gd name="connsiteY7" fmla="*/ 123953 h 1092680"/>
              <a:gd name="connsiteX8" fmla="*/ 1430153 w 1888384"/>
              <a:gd name="connsiteY8" fmla="*/ 119046 h 1092680"/>
              <a:gd name="connsiteX9" fmla="*/ 1652712 w 1888384"/>
              <a:gd name="connsiteY9" fmla="*/ 266568 h 1092680"/>
              <a:gd name="connsiteX10" fmla="*/ 1671219 w 1888384"/>
              <a:gd name="connsiteY10" fmla="*/ 358239 h 1092680"/>
              <a:gd name="connsiteX11" fmla="*/ 1671692 w 1888384"/>
              <a:gd name="connsiteY11" fmla="*/ 358175 h 1092680"/>
              <a:gd name="connsiteX12" fmla="*/ 1888384 w 1888384"/>
              <a:gd name="connsiteY12" fmla="*/ 551086 h 1092680"/>
              <a:gd name="connsiteX13" fmla="*/ 1671692 w 1888384"/>
              <a:gd name="connsiteY13" fmla="*/ 743997 h 1092680"/>
              <a:gd name="connsiteX14" fmla="*/ 1671219 w 1888384"/>
              <a:gd name="connsiteY14" fmla="*/ 743933 h 1092680"/>
              <a:gd name="connsiteX15" fmla="*/ 1652712 w 1888384"/>
              <a:gd name="connsiteY15" fmla="*/ 835605 h 1092680"/>
              <a:gd name="connsiteX16" fmla="*/ 1430153 w 1888384"/>
              <a:gd name="connsiteY16" fmla="*/ 983126 h 1092680"/>
              <a:gd name="connsiteX17" fmla="*/ 1381474 w 1888384"/>
              <a:gd name="connsiteY17" fmla="*/ 978219 h 1092680"/>
              <a:gd name="connsiteX18" fmla="*/ 1347779 w 1888384"/>
              <a:gd name="connsiteY18" fmla="*/ 967760 h 1092680"/>
              <a:gd name="connsiteX19" fmla="*/ 1311253 w 1888384"/>
              <a:gd name="connsiteY19" fmla="*/ 1021935 h 1092680"/>
              <a:gd name="connsiteX20" fmla="*/ 1140459 w 1888384"/>
              <a:gd name="connsiteY20" fmla="*/ 1092680 h 1092680"/>
              <a:gd name="connsiteX21" fmla="*/ 969664 w 1888384"/>
              <a:gd name="connsiteY21" fmla="*/ 1021935 h 1092680"/>
              <a:gd name="connsiteX22" fmla="*/ 965834 w 1888384"/>
              <a:gd name="connsiteY22" fmla="*/ 1016254 h 1092680"/>
              <a:gd name="connsiteX23" fmla="*/ 962003 w 1888384"/>
              <a:gd name="connsiteY23" fmla="*/ 1021935 h 1092680"/>
              <a:gd name="connsiteX24" fmla="*/ 791209 w 1888384"/>
              <a:gd name="connsiteY24" fmla="*/ 1092680 h 1092680"/>
              <a:gd name="connsiteX25" fmla="*/ 620414 w 1888384"/>
              <a:gd name="connsiteY25" fmla="*/ 1021935 h 1092680"/>
              <a:gd name="connsiteX26" fmla="*/ 577130 w 1888384"/>
              <a:gd name="connsiteY26" fmla="*/ 957735 h 1092680"/>
              <a:gd name="connsiteX27" fmla="*/ 565321 w 1888384"/>
              <a:gd name="connsiteY27" fmla="*/ 964145 h 1092680"/>
              <a:gd name="connsiteX28" fmla="*/ 471303 w 1888384"/>
              <a:gd name="connsiteY28" fmla="*/ 983126 h 1092680"/>
              <a:gd name="connsiteX29" fmla="*/ 248744 w 1888384"/>
              <a:gd name="connsiteY29" fmla="*/ 835605 h 1092680"/>
              <a:gd name="connsiteX30" fmla="*/ 229891 w 1888384"/>
              <a:gd name="connsiteY30" fmla="*/ 742221 h 1092680"/>
              <a:gd name="connsiteX31" fmla="*/ 216692 w 1888384"/>
              <a:gd name="connsiteY31" fmla="*/ 743997 h 1092680"/>
              <a:gd name="connsiteX32" fmla="*/ 0 w 1888384"/>
              <a:gd name="connsiteY32" fmla="*/ 551086 h 1092680"/>
              <a:gd name="connsiteX33" fmla="*/ 216692 w 1888384"/>
              <a:gd name="connsiteY33" fmla="*/ 358175 h 1092680"/>
              <a:gd name="connsiteX34" fmla="*/ 230008 w 1888384"/>
              <a:gd name="connsiteY34" fmla="*/ 359370 h 1092680"/>
              <a:gd name="connsiteX35" fmla="*/ 248744 w 1888384"/>
              <a:gd name="connsiteY35" fmla="*/ 266568 h 1092680"/>
              <a:gd name="connsiteX36" fmla="*/ 471303 w 1888384"/>
              <a:gd name="connsiteY36" fmla="*/ 119046 h 1092680"/>
              <a:gd name="connsiteX37" fmla="*/ 565321 w 1888384"/>
              <a:gd name="connsiteY37" fmla="*/ 138027 h 1092680"/>
              <a:gd name="connsiteX38" fmla="*/ 572445 w 1888384"/>
              <a:gd name="connsiteY38" fmla="*/ 141894 h 1092680"/>
              <a:gd name="connsiteX39" fmla="*/ 620414 w 1888384"/>
              <a:gd name="connsiteY39" fmla="*/ 70745 h 1092680"/>
              <a:gd name="connsiteX40" fmla="*/ 791209 w 1888384"/>
              <a:gd name="connsiteY40" fmla="*/ 0 h 10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888384" h="1092680">
                <a:moveTo>
                  <a:pt x="791209" y="0"/>
                </a:moveTo>
                <a:cubicBezTo>
                  <a:pt x="857908" y="0"/>
                  <a:pt x="918293" y="27035"/>
                  <a:pt x="962003" y="70745"/>
                </a:cubicBezTo>
                <a:lnTo>
                  <a:pt x="965834" y="76426"/>
                </a:lnTo>
                <a:lnTo>
                  <a:pt x="969664" y="70745"/>
                </a:lnTo>
                <a:cubicBezTo>
                  <a:pt x="1013374" y="27035"/>
                  <a:pt x="1073759" y="0"/>
                  <a:pt x="1140459" y="0"/>
                </a:cubicBezTo>
                <a:cubicBezTo>
                  <a:pt x="1207158" y="0"/>
                  <a:pt x="1267543" y="27035"/>
                  <a:pt x="1311253" y="70745"/>
                </a:cubicBezTo>
                <a:lnTo>
                  <a:pt x="1353071" y="132770"/>
                </a:lnTo>
                <a:lnTo>
                  <a:pt x="1381474" y="123953"/>
                </a:lnTo>
                <a:cubicBezTo>
                  <a:pt x="1397198" y="120736"/>
                  <a:pt x="1413478" y="119046"/>
                  <a:pt x="1430153" y="119046"/>
                </a:cubicBezTo>
                <a:cubicBezTo>
                  <a:pt x="1530202" y="119046"/>
                  <a:pt x="1616044" y="179875"/>
                  <a:pt x="1652712" y="266568"/>
                </a:cubicBezTo>
                <a:lnTo>
                  <a:pt x="1671219" y="358239"/>
                </a:lnTo>
                <a:lnTo>
                  <a:pt x="1671692" y="358175"/>
                </a:lnTo>
                <a:cubicBezTo>
                  <a:pt x="1791368" y="358175"/>
                  <a:pt x="1888384" y="444544"/>
                  <a:pt x="1888384" y="551086"/>
                </a:cubicBezTo>
                <a:cubicBezTo>
                  <a:pt x="1888384" y="657628"/>
                  <a:pt x="1791368" y="743997"/>
                  <a:pt x="1671692" y="743997"/>
                </a:cubicBezTo>
                <a:lnTo>
                  <a:pt x="1671219" y="743933"/>
                </a:lnTo>
                <a:lnTo>
                  <a:pt x="1652712" y="835605"/>
                </a:lnTo>
                <a:cubicBezTo>
                  <a:pt x="1616044" y="922297"/>
                  <a:pt x="1530202" y="983126"/>
                  <a:pt x="1430153" y="983126"/>
                </a:cubicBezTo>
                <a:cubicBezTo>
                  <a:pt x="1413478" y="983126"/>
                  <a:pt x="1397198" y="981437"/>
                  <a:pt x="1381474" y="978219"/>
                </a:cubicBezTo>
                <a:lnTo>
                  <a:pt x="1347779" y="967760"/>
                </a:lnTo>
                <a:lnTo>
                  <a:pt x="1311253" y="1021935"/>
                </a:lnTo>
                <a:cubicBezTo>
                  <a:pt x="1267543" y="1065645"/>
                  <a:pt x="1207158" y="1092680"/>
                  <a:pt x="1140459" y="1092680"/>
                </a:cubicBezTo>
                <a:cubicBezTo>
                  <a:pt x="1073759" y="1092680"/>
                  <a:pt x="1013374" y="1065645"/>
                  <a:pt x="969664" y="1021935"/>
                </a:cubicBezTo>
                <a:lnTo>
                  <a:pt x="965834" y="1016254"/>
                </a:lnTo>
                <a:lnTo>
                  <a:pt x="962003" y="1021935"/>
                </a:lnTo>
                <a:cubicBezTo>
                  <a:pt x="918293" y="1065645"/>
                  <a:pt x="857908" y="1092680"/>
                  <a:pt x="791209" y="1092680"/>
                </a:cubicBezTo>
                <a:cubicBezTo>
                  <a:pt x="724509" y="1092680"/>
                  <a:pt x="664124" y="1065645"/>
                  <a:pt x="620414" y="1021935"/>
                </a:cubicBezTo>
                <a:lnTo>
                  <a:pt x="577130" y="957735"/>
                </a:lnTo>
                <a:lnTo>
                  <a:pt x="565321" y="964145"/>
                </a:lnTo>
                <a:cubicBezTo>
                  <a:pt x="536424" y="976367"/>
                  <a:pt x="504653" y="983126"/>
                  <a:pt x="471303" y="983126"/>
                </a:cubicBezTo>
                <a:cubicBezTo>
                  <a:pt x="371254" y="983126"/>
                  <a:pt x="285412" y="922297"/>
                  <a:pt x="248744" y="835605"/>
                </a:cubicBezTo>
                <a:lnTo>
                  <a:pt x="229891" y="742221"/>
                </a:lnTo>
                <a:lnTo>
                  <a:pt x="216692" y="743997"/>
                </a:lnTo>
                <a:cubicBezTo>
                  <a:pt x="97016" y="743997"/>
                  <a:pt x="0" y="657628"/>
                  <a:pt x="0" y="551086"/>
                </a:cubicBezTo>
                <a:cubicBezTo>
                  <a:pt x="0" y="444544"/>
                  <a:pt x="97016" y="358175"/>
                  <a:pt x="216692" y="358175"/>
                </a:cubicBezTo>
                <a:lnTo>
                  <a:pt x="230008" y="359370"/>
                </a:lnTo>
                <a:lnTo>
                  <a:pt x="248744" y="266568"/>
                </a:lnTo>
                <a:cubicBezTo>
                  <a:pt x="285412" y="179875"/>
                  <a:pt x="371254" y="119046"/>
                  <a:pt x="471303" y="119046"/>
                </a:cubicBezTo>
                <a:cubicBezTo>
                  <a:pt x="504653" y="119046"/>
                  <a:pt x="536424" y="125805"/>
                  <a:pt x="565321" y="138027"/>
                </a:cubicBezTo>
                <a:lnTo>
                  <a:pt x="572445" y="141894"/>
                </a:lnTo>
                <a:lnTo>
                  <a:pt x="620414" y="70745"/>
                </a:lnTo>
                <a:cubicBezTo>
                  <a:pt x="664124" y="27035"/>
                  <a:pt x="724509" y="0"/>
                  <a:pt x="791209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0" name="フリーフォーム: 図形 119">
            <a:extLst>
              <a:ext uri="{FF2B5EF4-FFF2-40B4-BE49-F238E27FC236}">
                <a16:creationId xmlns:a16="http://schemas.microsoft.com/office/drawing/2014/main" id="{DAC60F16-0F68-4F28-B697-D425B6103E31}"/>
              </a:ext>
            </a:extLst>
          </p:cNvPr>
          <p:cNvSpPr/>
          <p:nvPr/>
        </p:nvSpPr>
        <p:spPr>
          <a:xfrm>
            <a:off x="8758599" y="2838176"/>
            <a:ext cx="620345" cy="527667"/>
          </a:xfrm>
          <a:custGeom>
            <a:avLst/>
            <a:gdLst>
              <a:gd name="connsiteX0" fmla="*/ 791209 w 1888384"/>
              <a:gd name="connsiteY0" fmla="*/ 0 h 1092680"/>
              <a:gd name="connsiteX1" fmla="*/ 962003 w 1888384"/>
              <a:gd name="connsiteY1" fmla="*/ 70745 h 1092680"/>
              <a:gd name="connsiteX2" fmla="*/ 965834 w 1888384"/>
              <a:gd name="connsiteY2" fmla="*/ 76426 h 1092680"/>
              <a:gd name="connsiteX3" fmla="*/ 969664 w 1888384"/>
              <a:gd name="connsiteY3" fmla="*/ 70745 h 1092680"/>
              <a:gd name="connsiteX4" fmla="*/ 1140459 w 1888384"/>
              <a:gd name="connsiteY4" fmla="*/ 0 h 1092680"/>
              <a:gd name="connsiteX5" fmla="*/ 1311253 w 1888384"/>
              <a:gd name="connsiteY5" fmla="*/ 70745 h 1092680"/>
              <a:gd name="connsiteX6" fmla="*/ 1353071 w 1888384"/>
              <a:gd name="connsiteY6" fmla="*/ 132770 h 1092680"/>
              <a:gd name="connsiteX7" fmla="*/ 1381474 w 1888384"/>
              <a:gd name="connsiteY7" fmla="*/ 123953 h 1092680"/>
              <a:gd name="connsiteX8" fmla="*/ 1430153 w 1888384"/>
              <a:gd name="connsiteY8" fmla="*/ 119046 h 1092680"/>
              <a:gd name="connsiteX9" fmla="*/ 1652712 w 1888384"/>
              <a:gd name="connsiteY9" fmla="*/ 266568 h 1092680"/>
              <a:gd name="connsiteX10" fmla="*/ 1671219 w 1888384"/>
              <a:gd name="connsiteY10" fmla="*/ 358239 h 1092680"/>
              <a:gd name="connsiteX11" fmla="*/ 1671692 w 1888384"/>
              <a:gd name="connsiteY11" fmla="*/ 358175 h 1092680"/>
              <a:gd name="connsiteX12" fmla="*/ 1888384 w 1888384"/>
              <a:gd name="connsiteY12" fmla="*/ 551086 h 1092680"/>
              <a:gd name="connsiteX13" fmla="*/ 1671692 w 1888384"/>
              <a:gd name="connsiteY13" fmla="*/ 743997 h 1092680"/>
              <a:gd name="connsiteX14" fmla="*/ 1671219 w 1888384"/>
              <a:gd name="connsiteY14" fmla="*/ 743933 h 1092680"/>
              <a:gd name="connsiteX15" fmla="*/ 1652712 w 1888384"/>
              <a:gd name="connsiteY15" fmla="*/ 835605 h 1092680"/>
              <a:gd name="connsiteX16" fmla="*/ 1430153 w 1888384"/>
              <a:gd name="connsiteY16" fmla="*/ 983126 h 1092680"/>
              <a:gd name="connsiteX17" fmla="*/ 1381474 w 1888384"/>
              <a:gd name="connsiteY17" fmla="*/ 978219 h 1092680"/>
              <a:gd name="connsiteX18" fmla="*/ 1347779 w 1888384"/>
              <a:gd name="connsiteY18" fmla="*/ 967760 h 1092680"/>
              <a:gd name="connsiteX19" fmla="*/ 1311253 w 1888384"/>
              <a:gd name="connsiteY19" fmla="*/ 1021935 h 1092680"/>
              <a:gd name="connsiteX20" fmla="*/ 1140459 w 1888384"/>
              <a:gd name="connsiteY20" fmla="*/ 1092680 h 1092680"/>
              <a:gd name="connsiteX21" fmla="*/ 969664 w 1888384"/>
              <a:gd name="connsiteY21" fmla="*/ 1021935 h 1092680"/>
              <a:gd name="connsiteX22" fmla="*/ 965834 w 1888384"/>
              <a:gd name="connsiteY22" fmla="*/ 1016254 h 1092680"/>
              <a:gd name="connsiteX23" fmla="*/ 962003 w 1888384"/>
              <a:gd name="connsiteY23" fmla="*/ 1021935 h 1092680"/>
              <a:gd name="connsiteX24" fmla="*/ 791209 w 1888384"/>
              <a:gd name="connsiteY24" fmla="*/ 1092680 h 1092680"/>
              <a:gd name="connsiteX25" fmla="*/ 620414 w 1888384"/>
              <a:gd name="connsiteY25" fmla="*/ 1021935 h 1092680"/>
              <a:gd name="connsiteX26" fmla="*/ 577130 w 1888384"/>
              <a:gd name="connsiteY26" fmla="*/ 957735 h 1092680"/>
              <a:gd name="connsiteX27" fmla="*/ 565321 w 1888384"/>
              <a:gd name="connsiteY27" fmla="*/ 964145 h 1092680"/>
              <a:gd name="connsiteX28" fmla="*/ 471303 w 1888384"/>
              <a:gd name="connsiteY28" fmla="*/ 983126 h 1092680"/>
              <a:gd name="connsiteX29" fmla="*/ 248744 w 1888384"/>
              <a:gd name="connsiteY29" fmla="*/ 835605 h 1092680"/>
              <a:gd name="connsiteX30" fmla="*/ 229891 w 1888384"/>
              <a:gd name="connsiteY30" fmla="*/ 742221 h 1092680"/>
              <a:gd name="connsiteX31" fmla="*/ 216692 w 1888384"/>
              <a:gd name="connsiteY31" fmla="*/ 743997 h 1092680"/>
              <a:gd name="connsiteX32" fmla="*/ 0 w 1888384"/>
              <a:gd name="connsiteY32" fmla="*/ 551086 h 1092680"/>
              <a:gd name="connsiteX33" fmla="*/ 216692 w 1888384"/>
              <a:gd name="connsiteY33" fmla="*/ 358175 h 1092680"/>
              <a:gd name="connsiteX34" fmla="*/ 230008 w 1888384"/>
              <a:gd name="connsiteY34" fmla="*/ 359370 h 1092680"/>
              <a:gd name="connsiteX35" fmla="*/ 248744 w 1888384"/>
              <a:gd name="connsiteY35" fmla="*/ 266568 h 1092680"/>
              <a:gd name="connsiteX36" fmla="*/ 471303 w 1888384"/>
              <a:gd name="connsiteY36" fmla="*/ 119046 h 1092680"/>
              <a:gd name="connsiteX37" fmla="*/ 565321 w 1888384"/>
              <a:gd name="connsiteY37" fmla="*/ 138027 h 1092680"/>
              <a:gd name="connsiteX38" fmla="*/ 572445 w 1888384"/>
              <a:gd name="connsiteY38" fmla="*/ 141894 h 1092680"/>
              <a:gd name="connsiteX39" fmla="*/ 620414 w 1888384"/>
              <a:gd name="connsiteY39" fmla="*/ 70745 h 1092680"/>
              <a:gd name="connsiteX40" fmla="*/ 791209 w 1888384"/>
              <a:gd name="connsiteY40" fmla="*/ 0 h 10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888384" h="1092680">
                <a:moveTo>
                  <a:pt x="791209" y="0"/>
                </a:moveTo>
                <a:cubicBezTo>
                  <a:pt x="857908" y="0"/>
                  <a:pt x="918293" y="27035"/>
                  <a:pt x="962003" y="70745"/>
                </a:cubicBezTo>
                <a:lnTo>
                  <a:pt x="965834" y="76426"/>
                </a:lnTo>
                <a:lnTo>
                  <a:pt x="969664" y="70745"/>
                </a:lnTo>
                <a:cubicBezTo>
                  <a:pt x="1013374" y="27035"/>
                  <a:pt x="1073759" y="0"/>
                  <a:pt x="1140459" y="0"/>
                </a:cubicBezTo>
                <a:cubicBezTo>
                  <a:pt x="1207158" y="0"/>
                  <a:pt x="1267543" y="27035"/>
                  <a:pt x="1311253" y="70745"/>
                </a:cubicBezTo>
                <a:lnTo>
                  <a:pt x="1353071" y="132770"/>
                </a:lnTo>
                <a:lnTo>
                  <a:pt x="1381474" y="123953"/>
                </a:lnTo>
                <a:cubicBezTo>
                  <a:pt x="1397198" y="120736"/>
                  <a:pt x="1413478" y="119046"/>
                  <a:pt x="1430153" y="119046"/>
                </a:cubicBezTo>
                <a:cubicBezTo>
                  <a:pt x="1530202" y="119046"/>
                  <a:pt x="1616044" y="179875"/>
                  <a:pt x="1652712" y="266568"/>
                </a:cubicBezTo>
                <a:lnTo>
                  <a:pt x="1671219" y="358239"/>
                </a:lnTo>
                <a:lnTo>
                  <a:pt x="1671692" y="358175"/>
                </a:lnTo>
                <a:cubicBezTo>
                  <a:pt x="1791368" y="358175"/>
                  <a:pt x="1888384" y="444544"/>
                  <a:pt x="1888384" y="551086"/>
                </a:cubicBezTo>
                <a:cubicBezTo>
                  <a:pt x="1888384" y="657628"/>
                  <a:pt x="1791368" y="743997"/>
                  <a:pt x="1671692" y="743997"/>
                </a:cubicBezTo>
                <a:lnTo>
                  <a:pt x="1671219" y="743933"/>
                </a:lnTo>
                <a:lnTo>
                  <a:pt x="1652712" y="835605"/>
                </a:lnTo>
                <a:cubicBezTo>
                  <a:pt x="1616044" y="922297"/>
                  <a:pt x="1530202" y="983126"/>
                  <a:pt x="1430153" y="983126"/>
                </a:cubicBezTo>
                <a:cubicBezTo>
                  <a:pt x="1413478" y="983126"/>
                  <a:pt x="1397198" y="981437"/>
                  <a:pt x="1381474" y="978219"/>
                </a:cubicBezTo>
                <a:lnTo>
                  <a:pt x="1347779" y="967760"/>
                </a:lnTo>
                <a:lnTo>
                  <a:pt x="1311253" y="1021935"/>
                </a:lnTo>
                <a:cubicBezTo>
                  <a:pt x="1267543" y="1065645"/>
                  <a:pt x="1207158" y="1092680"/>
                  <a:pt x="1140459" y="1092680"/>
                </a:cubicBezTo>
                <a:cubicBezTo>
                  <a:pt x="1073759" y="1092680"/>
                  <a:pt x="1013374" y="1065645"/>
                  <a:pt x="969664" y="1021935"/>
                </a:cubicBezTo>
                <a:lnTo>
                  <a:pt x="965834" y="1016254"/>
                </a:lnTo>
                <a:lnTo>
                  <a:pt x="962003" y="1021935"/>
                </a:lnTo>
                <a:cubicBezTo>
                  <a:pt x="918293" y="1065645"/>
                  <a:pt x="857908" y="1092680"/>
                  <a:pt x="791209" y="1092680"/>
                </a:cubicBezTo>
                <a:cubicBezTo>
                  <a:pt x="724509" y="1092680"/>
                  <a:pt x="664124" y="1065645"/>
                  <a:pt x="620414" y="1021935"/>
                </a:cubicBezTo>
                <a:lnTo>
                  <a:pt x="577130" y="957735"/>
                </a:lnTo>
                <a:lnTo>
                  <a:pt x="565321" y="964145"/>
                </a:lnTo>
                <a:cubicBezTo>
                  <a:pt x="536424" y="976367"/>
                  <a:pt x="504653" y="983126"/>
                  <a:pt x="471303" y="983126"/>
                </a:cubicBezTo>
                <a:cubicBezTo>
                  <a:pt x="371254" y="983126"/>
                  <a:pt x="285412" y="922297"/>
                  <a:pt x="248744" y="835605"/>
                </a:cubicBezTo>
                <a:lnTo>
                  <a:pt x="229891" y="742221"/>
                </a:lnTo>
                <a:lnTo>
                  <a:pt x="216692" y="743997"/>
                </a:lnTo>
                <a:cubicBezTo>
                  <a:pt x="97016" y="743997"/>
                  <a:pt x="0" y="657628"/>
                  <a:pt x="0" y="551086"/>
                </a:cubicBezTo>
                <a:cubicBezTo>
                  <a:pt x="0" y="444544"/>
                  <a:pt x="97016" y="358175"/>
                  <a:pt x="216692" y="358175"/>
                </a:cubicBezTo>
                <a:lnTo>
                  <a:pt x="230008" y="359370"/>
                </a:lnTo>
                <a:lnTo>
                  <a:pt x="248744" y="266568"/>
                </a:lnTo>
                <a:cubicBezTo>
                  <a:pt x="285412" y="179875"/>
                  <a:pt x="371254" y="119046"/>
                  <a:pt x="471303" y="119046"/>
                </a:cubicBezTo>
                <a:cubicBezTo>
                  <a:pt x="504653" y="119046"/>
                  <a:pt x="536424" y="125805"/>
                  <a:pt x="565321" y="138027"/>
                </a:cubicBezTo>
                <a:lnTo>
                  <a:pt x="572445" y="141894"/>
                </a:lnTo>
                <a:lnTo>
                  <a:pt x="620414" y="70745"/>
                </a:lnTo>
                <a:cubicBezTo>
                  <a:pt x="664124" y="27035"/>
                  <a:pt x="724509" y="0"/>
                  <a:pt x="791209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1" name="フリーフォーム: 図形 120">
            <a:extLst>
              <a:ext uri="{FF2B5EF4-FFF2-40B4-BE49-F238E27FC236}">
                <a16:creationId xmlns:a16="http://schemas.microsoft.com/office/drawing/2014/main" id="{85EF3216-C713-4F93-AE01-A864DEC767DE}"/>
              </a:ext>
            </a:extLst>
          </p:cNvPr>
          <p:cNvSpPr/>
          <p:nvPr/>
        </p:nvSpPr>
        <p:spPr>
          <a:xfrm>
            <a:off x="8617556" y="3360297"/>
            <a:ext cx="201844" cy="195785"/>
          </a:xfrm>
          <a:custGeom>
            <a:avLst/>
            <a:gdLst>
              <a:gd name="connsiteX0" fmla="*/ 681487 w 1354348"/>
              <a:gd name="connsiteY0" fmla="*/ 0 h 1313690"/>
              <a:gd name="connsiteX1" fmla="*/ 1019534 w 1354348"/>
              <a:gd name="connsiteY1" fmla="*/ 275516 h 1313690"/>
              <a:gd name="connsiteX2" fmla="*/ 1019945 w 1354348"/>
              <a:gd name="connsiteY2" fmla="*/ 279593 h 1313690"/>
              <a:gd name="connsiteX3" fmla="*/ 1078832 w 1354348"/>
              <a:gd name="connsiteY3" fmla="*/ 285529 h 1313690"/>
              <a:gd name="connsiteX4" fmla="*/ 1354348 w 1354348"/>
              <a:gd name="connsiteY4" fmla="*/ 623576 h 1313690"/>
              <a:gd name="connsiteX5" fmla="*/ 1253283 w 1354348"/>
              <a:gd name="connsiteY5" fmla="*/ 867568 h 1313690"/>
              <a:gd name="connsiteX6" fmla="*/ 1208221 w 1354348"/>
              <a:gd name="connsiteY6" fmla="*/ 904748 h 1313690"/>
              <a:gd name="connsiteX7" fmla="*/ 1208979 w 1354348"/>
              <a:gd name="connsiteY7" fmla="*/ 907552 h 1313690"/>
              <a:gd name="connsiteX8" fmla="*/ 1214368 w 1354348"/>
              <a:gd name="connsiteY8" fmla="*/ 968633 h 1313690"/>
              <a:gd name="connsiteX9" fmla="*/ 869311 w 1354348"/>
              <a:gd name="connsiteY9" fmla="*/ 1313690 h 1313690"/>
              <a:gd name="connsiteX10" fmla="*/ 734999 w 1354348"/>
              <a:gd name="connsiteY10" fmla="*/ 1286574 h 1313690"/>
              <a:gd name="connsiteX11" fmla="*/ 693552 w 1354348"/>
              <a:gd name="connsiteY11" fmla="*/ 1264077 h 1313690"/>
              <a:gd name="connsiteX12" fmla="*/ 652104 w 1354348"/>
              <a:gd name="connsiteY12" fmla="*/ 1286574 h 1313690"/>
              <a:gd name="connsiteX13" fmla="*/ 517792 w 1354348"/>
              <a:gd name="connsiteY13" fmla="*/ 1313690 h 1313690"/>
              <a:gd name="connsiteX14" fmla="*/ 172735 w 1354348"/>
              <a:gd name="connsiteY14" fmla="*/ 968633 h 1313690"/>
              <a:gd name="connsiteX15" fmla="*/ 177299 w 1354348"/>
              <a:gd name="connsiteY15" fmla="*/ 923363 h 1313690"/>
              <a:gd name="connsiteX16" fmla="*/ 152132 w 1354348"/>
              <a:gd name="connsiteY16" fmla="*/ 909703 h 1313690"/>
              <a:gd name="connsiteX17" fmla="*/ 0 w 1354348"/>
              <a:gd name="connsiteY17" fmla="*/ 623576 h 1313690"/>
              <a:gd name="connsiteX18" fmla="*/ 275516 w 1354348"/>
              <a:gd name="connsiteY18" fmla="*/ 285529 h 1313690"/>
              <a:gd name="connsiteX19" fmla="*/ 343118 w 1354348"/>
              <a:gd name="connsiteY19" fmla="*/ 278714 h 1313690"/>
              <a:gd name="connsiteX20" fmla="*/ 343440 w 1354348"/>
              <a:gd name="connsiteY20" fmla="*/ 275516 h 1313690"/>
              <a:gd name="connsiteX21" fmla="*/ 681487 w 1354348"/>
              <a:gd name="connsiteY21" fmla="*/ 0 h 1313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54348" h="1313690">
                <a:moveTo>
                  <a:pt x="681487" y="0"/>
                </a:moveTo>
                <a:cubicBezTo>
                  <a:pt x="848236" y="0"/>
                  <a:pt x="987359" y="118279"/>
                  <a:pt x="1019534" y="275516"/>
                </a:cubicBezTo>
                <a:lnTo>
                  <a:pt x="1019945" y="279593"/>
                </a:lnTo>
                <a:lnTo>
                  <a:pt x="1078832" y="285529"/>
                </a:lnTo>
                <a:cubicBezTo>
                  <a:pt x="1236069" y="317705"/>
                  <a:pt x="1354348" y="456827"/>
                  <a:pt x="1354348" y="623576"/>
                </a:cubicBezTo>
                <a:cubicBezTo>
                  <a:pt x="1354348" y="718861"/>
                  <a:pt x="1315726" y="805125"/>
                  <a:pt x="1253283" y="867568"/>
                </a:cubicBezTo>
                <a:lnTo>
                  <a:pt x="1208221" y="904748"/>
                </a:lnTo>
                <a:lnTo>
                  <a:pt x="1208979" y="907552"/>
                </a:lnTo>
                <a:cubicBezTo>
                  <a:pt x="1212520" y="927378"/>
                  <a:pt x="1214368" y="947790"/>
                  <a:pt x="1214368" y="968633"/>
                </a:cubicBezTo>
                <a:cubicBezTo>
                  <a:pt x="1214368" y="1159203"/>
                  <a:pt x="1059881" y="1313690"/>
                  <a:pt x="869311" y="1313690"/>
                </a:cubicBezTo>
                <a:cubicBezTo>
                  <a:pt x="821669" y="1313690"/>
                  <a:pt x="776281" y="1304035"/>
                  <a:pt x="734999" y="1286574"/>
                </a:cubicBezTo>
                <a:lnTo>
                  <a:pt x="693552" y="1264077"/>
                </a:lnTo>
                <a:lnTo>
                  <a:pt x="652104" y="1286574"/>
                </a:lnTo>
                <a:cubicBezTo>
                  <a:pt x="610822" y="1304035"/>
                  <a:pt x="565435" y="1313690"/>
                  <a:pt x="517792" y="1313690"/>
                </a:cubicBezTo>
                <a:cubicBezTo>
                  <a:pt x="327222" y="1313690"/>
                  <a:pt x="172735" y="1159203"/>
                  <a:pt x="172735" y="968633"/>
                </a:cubicBezTo>
                <a:lnTo>
                  <a:pt x="177299" y="923363"/>
                </a:lnTo>
                <a:lnTo>
                  <a:pt x="152132" y="909703"/>
                </a:lnTo>
                <a:cubicBezTo>
                  <a:pt x="60346" y="847694"/>
                  <a:pt x="0" y="742682"/>
                  <a:pt x="0" y="623576"/>
                </a:cubicBezTo>
                <a:cubicBezTo>
                  <a:pt x="0" y="456827"/>
                  <a:pt x="118279" y="317705"/>
                  <a:pt x="275516" y="285529"/>
                </a:cubicBezTo>
                <a:lnTo>
                  <a:pt x="343118" y="278714"/>
                </a:lnTo>
                <a:lnTo>
                  <a:pt x="343440" y="275516"/>
                </a:lnTo>
                <a:cubicBezTo>
                  <a:pt x="375615" y="118279"/>
                  <a:pt x="514738" y="0"/>
                  <a:pt x="681487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2" name="フリーフォーム: 図形 121">
            <a:extLst>
              <a:ext uri="{FF2B5EF4-FFF2-40B4-BE49-F238E27FC236}">
                <a16:creationId xmlns:a16="http://schemas.microsoft.com/office/drawing/2014/main" id="{99380D10-EDD8-436A-875D-784547812983}"/>
              </a:ext>
            </a:extLst>
          </p:cNvPr>
          <p:cNvSpPr/>
          <p:nvPr/>
        </p:nvSpPr>
        <p:spPr>
          <a:xfrm>
            <a:off x="8932178" y="3746685"/>
            <a:ext cx="507519" cy="468663"/>
          </a:xfrm>
          <a:custGeom>
            <a:avLst/>
            <a:gdLst>
              <a:gd name="connsiteX0" fmla="*/ 503455 w 1015206"/>
              <a:gd name="connsiteY0" fmla="*/ 0 h 937480"/>
              <a:gd name="connsiteX1" fmla="*/ 678323 w 1015206"/>
              <a:gd name="connsiteY1" fmla="*/ 115910 h 937480"/>
              <a:gd name="connsiteX2" fmla="*/ 688756 w 1015206"/>
              <a:gd name="connsiteY2" fmla="*/ 149518 h 937480"/>
              <a:gd name="connsiteX3" fmla="*/ 743767 w 1015206"/>
              <a:gd name="connsiteY3" fmla="*/ 138412 h 937480"/>
              <a:gd name="connsiteX4" fmla="*/ 918853 w 1015206"/>
              <a:gd name="connsiteY4" fmla="*/ 313497 h 937480"/>
              <a:gd name="connsiteX5" fmla="*/ 912327 w 1015206"/>
              <a:gd name="connsiteY5" fmla="*/ 356666 h 937480"/>
              <a:gd name="connsiteX6" fmla="*/ 946554 w 1015206"/>
              <a:gd name="connsiteY6" fmla="*/ 384906 h 937480"/>
              <a:gd name="connsiteX7" fmla="*/ 1015206 w 1015206"/>
              <a:gd name="connsiteY7" fmla="*/ 550646 h 937480"/>
              <a:gd name="connsiteX8" fmla="*/ 828052 w 1015206"/>
              <a:gd name="connsiteY8" fmla="*/ 780276 h 937480"/>
              <a:gd name="connsiteX9" fmla="*/ 814501 w 1015206"/>
              <a:gd name="connsiteY9" fmla="*/ 781642 h 937480"/>
              <a:gd name="connsiteX10" fmla="*/ 803614 w 1015206"/>
              <a:gd name="connsiteY10" fmla="*/ 835567 h 937480"/>
              <a:gd name="connsiteX11" fmla="*/ 649861 w 1015206"/>
              <a:gd name="connsiteY11" fmla="*/ 937480 h 937480"/>
              <a:gd name="connsiteX12" fmla="*/ 531869 w 1015206"/>
              <a:gd name="connsiteY12" fmla="*/ 888607 h 937480"/>
              <a:gd name="connsiteX13" fmla="*/ 507731 w 1015206"/>
              <a:gd name="connsiteY13" fmla="*/ 852805 h 937480"/>
              <a:gd name="connsiteX14" fmla="*/ 498730 w 1015206"/>
              <a:gd name="connsiteY14" fmla="*/ 866155 h 937480"/>
              <a:gd name="connsiteX15" fmla="*/ 344505 w 1015206"/>
              <a:gd name="connsiteY15" fmla="*/ 930037 h 937480"/>
              <a:gd name="connsiteX16" fmla="*/ 126398 w 1015206"/>
              <a:gd name="connsiteY16" fmla="*/ 711930 h 937480"/>
              <a:gd name="connsiteX17" fmla="*/ 130829 w 1015206"/>
              <a:gd name="connsiteY17" fmla="*/ 667974 h 937480"/>
              <a:gd name="connsiteX18" fmla="*/ 132004 w 1015206"/>
              <a:gd name="connsiteY18" fmla="*/ 664190 h 937480"/>
              <a:gd name="connsiteX19" fmla="*/ 88707 w 1015206"/>
              <a:gd name="connsiteY19" fmla="*/ 655448 h 937480"/>
              <a:gd name="connsiteX20" fmla="*/ 0 w 1015206"/>
              <a:gd name="connsiteY20" fmla="*/ 521622 h 937480"/>
              <a:gd name="connsiteX21" fmla="*/ 88707 w 1015206"/>
              <a:gd name="connsiteY21" fmla="*/ 387796 h 937480"/>
              <a:gd name="connsiteX22" fmla="*/ 94304 w 1015206"/>
              <a:gd name="connsiteY22" fmla="*/ 386666 h 937480"/>
              <a:gd name="connsiteX23" fmla="*/ 79532 w 1015206"/>
              <a:gd name="connsiteY23" fmla="*/ 313497 h 937480"/>
              <a:gd name="connsiteX24" fmla="*/ 269314 w 1015206"/>
              <a:gd name="connsiteY24" fmla="*/ 123715 h 937480"/>
              <a:gd name="connsiteX25" fmla="*/ 322812 w 1015206"/>
              <a:gd name="connsiteY25" fmla="*/ 134515 h 937480"/>
              <a:gd name="connsiteX26" fmla="*/ 328587 w 1015206"/>
              <a:gd name="connsiteY26" fmla="*/ 115910 h 937480"/>
              <a:gd name="connsiteX27" fmla="*/ 503455 w 1015206"/>
              <a:gd name="connsiteY27" fmla="*/ 0 h 9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15206" h="937480">
                <a:moveTo>
                  <a:pt x="503455" y="0"/>
                </a:moveTo>
                <a:cubicBezTo>
                  <a:pt x="582066" y="0"/>
                  <a:pt x="649513" y="47794"/>
                  <a:pt x="678323" y="115910"/>
                </a:cubicBezTo>
                <a:lnTo>
                  <a:pt x="688756" y="149518"/>
                </a:lnTo>
                <a:lnTo>
                  <a:pt x="743767" y="138412"/>
                </a:lnTo>
                <a:cubicBezTo>
                  <a:pt x="840464" y="138412"/>
                  <a:pt x="918853" y="216800"/>
                  <a:pt x="918853" y="313497"/>
                </a:cubicBezTo>
                <a:lnTo>
                  <a:pt x="912327" y="356666"/>
                </a:lnTo>
                <a:lnTo>
                  <a:pt x="946554" y="384906"/>
                </a:lnTo>
                <a:cubicBezTo>
                  <a:pt x="988971" y="427323"/>
                  <a:pt x="1015206" y="485921"/>
                  <a:pt x="1015206" y="550646"/>
                </a:cubicBezTo>
                <a:cubicBezTo>
                  <a:pt x="1015206" y="663916"/>
                  <a:pt x="934861" y="758420"/>
                  <a:pt x="828052" y="780276"/>
                </a:cubicBezTo>
                <a:lnTo>
                  <a:pt x="814501" y="781642"/>
                </a:lnTo>
                <a:lnTo>
                  <a:pt x="803614" y="835567"/>
                </a:lnTo>
                <a:cubicBezTo>
                  <a:pt x="778283" y="895457"/>
                  <a:pt x="718980" y="937480"/>
                  <a:pt x="649861" y="937480"/>
                </a:cubicBezTo>
                <a:cubicBezTo>
                  <a:pt x="603782" y="937480"/>
                  <a:pt x="562066" y="918803"/>
                  <a:pt x="531869" y="888607"/>
                </a:cubicBezTo>
                <a:lnTo>
                  <a:pt x="507731" y="852805"/>
                </a:lnTo>
                <a:lnTo>
                  <a:pt x="498730" y="866155"/>
                </a:lnTo>
                <a:cubicBezTo>
                  <a:pt x="459261" y="905625"/>
                  <a:pt x="404734" y="930037"/>
                  <a:pt x="344505" y="930037"/>
                </a:cubicBezTo>
                <a:cubicBezTo>
                  <a:pt x="224048" y="930037"/>
                  <a:pt x="126398" y="832387"/>
                  <a:pt x="126398" y="711930"/>
                </a:cubicBezTo>
                <a:cubicBezTo>
                  <a:pt x="126398" y="696873"/>
                  <a:pt x="127924" y="682172"/>
                  <a:pt x="130829" y="667974"/>
                </a:cubicBezTo>
                <a:lnTo>
                  <a:pt x="132004" y="664190"/>
                </a:lnTo>
                <a:lnTo>
                  <a:pt x="88707" y="655448"/>
                </a:lnTo>
                <a:cubicBezTo>
                  <a:pt x="36577" y="633400"/>
                  <a:pt x="0" y="581783"/>
                  <a:pt x="0" y="521622"/>
                </a:cubicBezTo>
                <a:cubicBezTo>
                  <a:pt x="0" y="461462"/>
                  <a:pt x="36577" y="409844"/>
                  <a:pt x="88707" y="387796"/>
                </a:cubicBezTo>
                <a:lnTo>
                  <a:pt x="94304" y="386666"/>
                </a:lnTo>
                <a:lnTo>
                  <a:pt x="79532" y="313497"/>
                </a:lnTo>
                <a:cubicBezTo>
                  <a:pt x="79532" y="208683"/>
                  <a:pt x="164500" y="123715"/>
                  <a:pt x="269314" y="123715"/>
                </a:cubicBezTo>
                <a:lnTo>
                  <a:pt x="322812" y="134515"/>
                </a:lnTo>
                <a:lnTo>
                  <a:pt x="328587" y="115910"/>
                </a:lnTo>
                <a:cubicBezTo>
                  <a:pt x="357398" y="47794"/>
                  <a:pt x="424845" y="0"/>
                  <a:pt x="503455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3" name="フリーフォーム: 図形 122">
            <a:extLst>
              <a:ext uri="{FF2B5EF4-FFF2-40B4-BE49-F238E27FC236}">
                <a16:creationId xmlns:a16="http://schemas.microsoft.com/office/drawing/2014/main" id="{8ED9D9B0-147B-4568-9E26-888411D4F9D7}"/>
              </a:ext>
            </a:extLst>
          </p:cNvPr>
          <p:cNvSpPr/>
          <p:nvPr/>
        </p:nvSpPr>
        <p:spPr>
          <a:xfrm>
            <a:off x="8040406" y="3246150"/>
            <a:ext cx="326779" cy="301760"/>
          </a:xfrm>
          <a:custGeom>
            <a:avLst/>
            <a:gdLst>
              <a:gd name="connsiteX0" fmla="*/ 503455 w 1015206"/>
              <a:gd name="connsiteY0" fmla="*/ 0 h 937480"/>
              <a:gd name="connsiteX1" fmla="*/ 678323 w 1015206"/>
              <a:gd name="connsiteY1" fmla="*/ 115910 h 937480"/>
              <a:gd name="connsiteX2" fmla="*/ 688756 w 1015206"/>
              <a:gd name="connsiteY2" fmla="*/ 149518 h 937480"/>
              <a:gd name="connsiteX3" fmla="*/ 743767 w 1015206"/>
              <a:gd name="connsiteY3" fmla="*/ 138412 h 937480"/>
              <a:gd name="connsiteX4" fmla="*/ 918853 w 1015206"/>
              <a:gd name="connsiteY4" fmla="*/ 313497 h 937480"/>
              <a:gd name="connsiteX5" fmla="*/ 912327 w 1015206"/>
              <a:gd name="connsiteY5" fmla="*/ 356666 h 937480"/>
              <a:gd name="connsiteX6" fmla="*/ 946554 w 1015206"/>
              <a:gd name="connsiteY6" fmla="*/ 384906 h 937480"/>
              <a:gd name="connsiteX7" fmla="*/ 1015206 w 1015206"/>
              <a:gd name="connsiteY7" fmla="*/ 550646 h 937480"/>
              <a:gd name="connsiteX8" fmla="*/ 828052 w 1015206"/>
              <a:gd name="connsiteY8" fmla="*/ 780276 h 937480"/>
              <a:gd name="connsiteX9" fmla="*/ 814501 w 1015206"/>
              <a:gd name="connsiteY9" fmla="*/ 781642 h 937480"/>
              <a:gd name="connsiteX10" fmla="*/ 803614 w 1015206"/>
              <a:gd name="connsiteY10" fmla="*/ 835567 h 937480"/>
              <a:gd name="connsiteX11" fmla="*/ 649861 w 1015206"/>
              <a:gd name="connsiteY11" fmla="*/ 937480 h 937480"/>
              <a:gd name="connsiteX12" fmla="*/ 531869 w 1015206"/>
              <a:gd name="connsiteY12" fmla="*/ 888607 h 937480"/>
              <a:gd name="connsiteX13" fmla="*/ 507731 w 1015206"/>
              <a:gd name="connsiteY13" fmla="*/ 852805 h 937480"/>
              <a:gd name="connsiteX14" fmla="*/ 498730 w 1015206"/>
              <a:gd name="connsiteY14" fmla="*/ 866155 h 937480"/>
              <a:gd name="connsiteX15" fmla="*/ 344505 w 1015206"/>
              <a:gd name="connsiteY15" fmla="*/ 930037 h 937480"/>
              <a:gd name="connsiteX16" fmla="*/ 126398 w 1015206"/>
              <a:gd name="connsiteY16" fmla="*/ 711930 h 937480"/>
              <a:gd name="connsiteX17" fmla="*/ 130829 w 1015206"/>
              <a:gd name="connsiteY17" fmla="*/ 667974 h 937480"/>
              <a:gd name="connsiteX18" fmla="*/ 132004 w 1015206"/>
              <a:gd name="connsiteY18" fmla="*/ 664190 h 937480"/>
              <a:gd name="connsiteX19" fmla="*/ 88707 w 1015206"/>
              <a:gd name="connsiteY19" fmla="*/ 655448 h 937480"/>
              <a:gd name="connsiteX20" fmla="*/ 0 w 1015206"/>
              <a:gd name="connsiteY20" fmla="*/ 521622 h 937480"/>
              <a:gd name="connsiteX21" fmla="*/ 88707 w 1015206"/>
              <a:gd name="connsiteY21" fmla="*/ 387796 h 937480"/>
              <a:gd name="connsiteX22" fmla="*/ 94304 w 1015206"/>
              <a:gd name="connsiteY22" fmla="*/ 386666 h 937480"/>
              <a:gd name="connsiteX23" fmla="*/ 79532 w 1015206"/>
              <a:gd name="connsiteY23" fmla="*/ 313497 h 937480"/>
              <a:gd name="connsiteX24" fmla="*/ 269314 w 1015206"/>
              <a:gd name="connsiteY24" fmla="*/ 123715 h 937480"/>
              <a:gd name="connsiteX25" fmla="*/ 322812 w 1015206"/>
              <a:gd name="connsiteY25" fmla="*/ 134515 h 937480"/>
              <a:gd name="connsiteX26" fmla="*/ 328587 w 1015206"/>
              <a:gd name="connsiteY26" fmla="*/ 115910 h 937480"/>
              <a:gd name="connsiteX27" fmla="*/ 503455 w 1015206"/>
              <a:gd name="connsiteY27" fmla="*/ 0 h 93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15206" h="937480">
                <a:moveTo>
                  <a:pt x="503455" y="0"/>
                </a:moveTo>
                <a:cubicBezTo>
                  <a:pt x="582066" y="0"/>
                  <a:pt x="649513" y="47794"/>
                  <a:pt x="678323" y="115910"/>
                </a:cubicBezTo>
                <a:lnTo>
                  <a:pt x="688756" y="149518"/>
                </a:lnTo>
                <a:lnTo>
                  <a:pt x="743767" y="138412"/>
                </a:lnTo>
                <a:cubicBezTo>
                  <a:pt x="840464" y="138412"/>
                  <a:pt x="918853" y="216800"/>
                  <a:pt x="918853" y="313497"/>
                </a:cubicBezTo>
                <a:lnTo>
                  <a:pt x="912327" y="356666"/>
                </a:lnTo>
                <a:lnTo>
                  <a:pt x="946554" y="384906"/>
                </a:lnTo>
                <a:cubicBezTo>
                  <a:pt x="988971" y="427323"/>
                  <a:pt x="1015206" y="485921"/>
                  <a:pt x="1015206" y="550646"/>
                </a:cubicBezTo>
                <a:cubicBezTo>
                  <a:pt x="1015206" y="663916"/>
                  <a:pt x="934861" y="758420"/>
                  <a:pt x="828052" y="780276"/>
                </a:cubicBezTo>
                <a:lnTo>
                  <a:pt x="814501" y="781642"/>
                </a:lnTo>
                <a:lnTo>
                  <a:pt x="803614" y="835567"/>
                </a:lnTo>
                <a:cubicBezTo>
                  <a:pt x="778283" y="895457"/>
                  <a:pt x="718980" y="937480"/>
                  <a:pt x="649861" y="937480"/>
                </a:cubicBezTo>
                <a:cubicBezTo>
                  <a:pt x="603782" y="937480"/>
                  <a:pt x="562066" y="918803"/>
                  <a:pt x="531869" y="888607"/>
                </a:cubicBezTo>
                <a:lnTo>
                  <a:pt x="507731" y="852805"/>
                </a:lnTo>
                <a:lnTo>
                  <a:pt x="498730" y="866155"/>
                </a:lnTo>
                <a:cubicBezTo>
                  <a:pt x="459261" y="905625"/>
                  <a:pt x="404734" y="930037"/>
                  <a:pt x="344505" y="930037"/>
                </a:cubicBezTo>
                <a:cubicBezTo>
                  <a:pt x="224048" y="930037"/>
                  <a:pt x="126398" y="832387"/>
                  <a:pt x="126398" y="711930"/>
                </a:cubicBezTo>
                <a:cubicBezTo>
                  <a:pt x="126398" y="696873"/>
                  <a:pt x="127924" y="682172"/>
                  <a:pt x="130829" y="667974"/>
                </a:cubicBezTo>
                <a:lnTo>
                  <a:pt x="132004" y="664190"/>
                </a:lnTo>
                <a:lnTo>
                  <a:pt x="88707" y="655448"/>
                </a:lnTo>
                <a:cubicBezTo>
                  <a:pt x="36577" y="633400"/>
                  <a:pt x="0" y="581783"/>
                  <a:pt x="0" y="521622"/>
                </a:cubicBezTo>
                <a:cubicBezTo>
                  <a:pt x="0" y="461462"/>
                  <a:pt x="36577" y="409844"/>
                  <a:pt x="88707" y="387796"/>
                </a:cubicBezTo>
                <a:lnTo>
                  <a:pt x="94304" y="386666"/>
                </a:lnTo>
                <a:lnTo>
                  <a:pt x="79532" y="313497"/>
                </a:lnTo>
                <a:cubicBezTo>
                  <a:pt x="79532" y="208683"/>
                  <a:pt x="164500" y="123715"/>
                  <a:pt x="269314" y="123715"/>
                </a:cubicBezTo>
                <a:lnTo>
                  <a:pt x="322812" y="134515"/>
                </a:lnTo>
                <a:lnTo>
                  <a:pt x="328587" y="115910"/>
                </a:lnTo>
                <a:cubicBezTo>
                  <a:pt x="357398" y="47794"/>
                  <a:pt x="424845" y="0"/>
                  <a:pt x="503455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4" name="フリーフォーム: 図形 123">
            <a:extLst>
              <a:ext uri="{FF2B5EF4-FFF2-40B4-BE49-F238E27FC236}">
                <a16:creationId xmlns:a16="http://schemas.microsoft.com/office/drawing/2014/main" id="{3C2A5524-61C0-41BF-805E-7D2D95BE3F88}"/>
              </a:ext>
            </a:extLst>
          </p:cNvPr>
          <p:cNvSpPr/>
          <p:nvPr/>
        </p:nvSpPr>
        <p:spPr>
          <a:xfrm>
            <a:off x="8437494" y="3691247"/>
            <a:ext cx="292424" cy="248737"/>
          </a:xfrm>
          <a:custGeom>
            <a:avLst/>
            <a:gdLst>
              <a:gd name="connsiteX0" fmla="*/ 791209 w 1888384"/>
              <a:gd name="connsiteY0" fmla="*/ 0 h 1092680"/>
              <a:gd name="connsiteX1" fmla="*/ 962003 w 1888384"/>
              <a:gd name="connsiteY1" fmla="*/ 70745 h 1092680"/>
              <a:gd name="connsiteX2" fmla="*/ 965834 w 1888384"/>
              <a:gd name="connsiteY2" fmla="*/ 76426 h 1092680"/>
              <a:gd name="connsiteX3" fmla="*/ 969664 w 1888384"/>
              <a:gd name="connsiteY3" fmla="*/ 70745 h 1092680"/>
              <a:gd name="connsiteX4" fmla="*/ 1140459 w 1888384"/>
              <a:gd name="connsiteY4" fmla="*/ 0 h 1092680"/>
              <a:gd name="connsiteX5" fmla="*/ 1311253 w 1888384"/>
              <a:gd name="connsiteY5" fmla="*/ 70745 h 1092680"/>
              <a:gd name="connsiteX6" fmla="*/ 1353071 w 1888384"/>
              <a:gd name="connsiteY6" fmla="*/ 132770 h 1092680"/>
              <a:gd name="connsiteX7" fmla="*/ 1381474 w 1888384"/>
              <a:gd name="connsiteY7" fmla="*/ 123953 h 1092680"/>
              <a:gd name="connsiteX8" fmla="*/ 1430153 w 1888384"/>
              <a:gd name="connsiteY8" fmla="*/ 119046 h 1092680"/>
              <a:gd name="connsiteX9" fmla="*/ 1652712 w 1888384"/>
              <a:gd name="connsiteY9" fmla="*/ 266568 h 1092680"/>
              <a:gd name="connsiteX10" fmla="*/ 1671219 w 1888384"/>
              <a:gd name="connsiteY10" fmla="*/ 358239 h 1092680"/>
              <a:gd name="connsiteX11" fmla="*/ 1671692 w 1888384"/>
              <a:gd name="connsiteY11" fmla="*/ 358175 h 1092680"/>
              <a:gd name="connsiteX12" fmla="*/ 1888384 w 1888384"/>
              <a:gd name="connsiteY12" fmla="*/ 551086 h 1092680"/>
              <a:gd name="connsiteX13" fmla="*/ 1671692 w 1888384"/>
              <a:gd name="connsiteY13" fmla="*/ 743997 h 1092680"/>
              <a:gd name="connsiteX14" fmla="*/ 1671219 w 1888384"/>
              <a:gd name="connsiteY14" fmla="*/ 743933 h 1092680"/>
              <a:gd name="connsiteX15" fmla="*/ 1652712 w 1888384"/>
              <a:gd name="connsiteY15" fmla="*/ 835605 h 1092680"/>
              <a:gd name="connsiteX16" fmla="*/ 1430153 w 1888384"/>
              <a:gd name="connsiteY16" fmla="*/ 983126 h 1092680"/>
              <a:gd name="connsiteX17" fmla="*/ 1381474 w 1888384"/>
              <a:gd name="connsiteY17" fmla="*/ 978219 h 1092680"/>
              <a:gd name="connsiteX18" fmla="*/ 1347779 w 1888384"/>
              <a:gd name="connsiteY18" fmla="*/ 967760 h 1092680"/>
              <a:gd name="connsiteX19" fmla="*/ 1311253 w 1888384"/>
              <a:gd name="connsiteY19" fmla="*/ 1021935 h 1092680"/>
              <a:gd name="connsiteX20" fmla="*/ 1140459 w 1888384"/>
              <a:gd name="connsiteY20" fmla="*/ 1092680 h 1092680"/>
              <a:gd name="connsiteX21" fmla="*/ 969664 w 1888384"/>
              <a:gd name="connsiteY21" fmla="*/ 1021935 h 1092680"/>
              <a:gd name="connsiteX22" fmla="*/ 965834 w 1888384"/>
              <a:gd name="connsiteY22" fmla="*/ 1016254 h 1092680"/>
              <a:gd name="connsiteX23" fmla="*/ 962003 w 1888384"/>
              <a:gd name="connsiteY23" fmla="*/ 1021935 h 1092680"/>
              <a:gd name="connsiteX24" fmla="*/ 791209 w 1888384"/>
              <a:gd name="connsiteY24" fmla="*/ 1092680 h 1092680"/>
              <a:gd name="connsiteX25" fmla="*/ 620414 w 1888384"/>
              <a:gd name="connsiteY25" fmla="*/ 1021935 h 1092680"/>
              <a:gd name="connsiteX26" fmla="*/ 577130 w 1888384"/>
              <a:gd name="connsiteY26" fmla="*/ 957735 h 1092680"/>
              <a:gd name="connsiteX27" fmla="*/ 565321 w 1888384"/>
              <a:gd name="connsiteY27" fmla="*/ 964145 h 1092680"/>
              <a:gd name="connsiteX28" fmla="*/ 471303 w 1888384"/>
              <a:gd name="connsiteY28" fmla="*/ 983126 h 1092680"/>
              <a:gd name="connsiteX29" fmla="*/ 248744 w 1888384"/>
              <a:gd name="connsiteY29" fmla="*/ 835605 h 1092680"/>
              <a:gd name="connsiteX30" fmla="*/ 229891 w 1888384"/>
              <a:gd name="connsiteY30" fmla="*/ 742221 h 1092680"/>
              <a:gd name="connsiteX31" fmla="*/ 216692 w 1888384"/>
              <a:gd name="connsiteY31" fmla="*/ 743997 h 1092680"/>
              <a:gd name="connsiteX32" fmla="*/ 0 w 1888384"/>
              <a:gd name="connsiteY32" fmla="*/ 551086 h 1092680"/>
              <a:gd name="connsiteX33" fmla="*/ 216692 w 1888384"/>
              <a:gd name="connsiteY33" fmla="*/ 358175 h 1092680"/>
              <a:gd name="connsiteX34" fmla="*/ 230008 w 1888384"/>
              <a:gd name="connsiteY34" fmla="*/ 359370 h 1092680"/>
              <a:gd name="connsiteX35" fmla="*/ 248744 w 1888384"/>
              <a:gd name="connsiteY35" fmla="*/ 266568 h 1092680"/>
              <a:gd name="connsiteX36" fmla="*/ 471303 w 1888384"/>
              <a:gd name="connsiteY36" fmla="*/ 119046 h 1092680"/>
              <a:gd name="connsiteX37" fmla="*/ 565321 w 1888384"/>
              <a:gd name="connsiteY37" fmla="*/ 138027 h 1092680"/>
              <a:gd name="connsiteX38" fmla="*/ 572445 w 1888384"/>
              <a:gd name="connsiteY38" fmla="*/ 141894 h 1092680"/>
              <a:gd name="connsiteX39" fmla="*/ 620414 w 1888384"/>
              <a:gd name="connsiteY39" fmla="*/ 70745 h 1092680"/>
              <a:gd name="connsiteX40" fmla="*/ 791209 w 1888384"/>
              <a:gd name="connsiteY40" fmla="*/ 0 h 109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888384" h="1092680">
                <a:moveTo>
                  <a:pt x="791209" y="0"/>
                </a:moveTo>
                <a:cubicBezTo>
                  <a:pt x="857908" y="0"/>
                  <a:pt x="918293" y="27035"/>
                  <a:pt x="962003" y="70745"/>
                </a:cubicBezTo>
                <a:lnTo>
                  <a:pt x="965834" y="76426"/>
                </a:lnTo>
                <a:lnTo>
                  <a:pt x="969664" y="70745"/>
                </a:lnTo>
                <a:cubicBezTo>
                  <a:pt x="1013374" y="27035"/>
                  <a:pt x="1073759" y="0"/>
                  <a:pt x="1140459" y="0"/>
                </a:cubicBezTo>
                <a:cubicBezTo>
                  <a:pt x="1207158" y="0"/>
                  <a:pt x="1267543" y="27035"/>
                  <a:pt x="1311253" y="70745"/>
                </a:cubicBezTo>
                <a:lnTo>
                  <a:pt x="1353071" y="132770"/>
                </a:lnTo>
                <a:lnTo>
                  <a:pt x="1381474" y="123953"/>
                </a:lnTo>
                <a:cubicBezTo>
                  <a:pt x="1397198" y="120736"/>
                  <a:pt x="1413478" y="119046"/>
                  <a:pt x="1430153" y="119046"/>
                </a:cubicBezTo>
                <a:cubicBezTo>
                  <a:pt x="1530202" y="119046"/>
                  <a:pt x="1616044" y="179875"/>
                  <a:pt x="1652712" y="266568"/>
                </a:cubicBezTo>
                <a:lnTo>
                  <a:pt x="1671219" y="358239"/>
                </a:lnTo>
                <a:lnTo>
                  <a:pt x="1671692" y="358175"/>
                </a:lnTo>
                <a:cubicBezTo>
                  <a:pt x="1791368" y="358175"/>
                  <a:pt x="1888384" y="444544"/>
                  <a:pt x="1888384" y="551086"/>
                </a:cubicBezTo>
                <a:cubicBezTo>
                  <a:pt x="1888384" y="657628"/>
                  <a:pt x="1791368" y="743997"/>
                  <a:pt x="1671692" y="743997"/>
                </a:cubicBezTo>
                <a:lnTo>
                  <a:pt x="1671219" y="743933"/>
                </a:lnTo>
                <a:lnTo>
                  <a:pt x="1652712" y="835605"/>
                </a:lnTo>
                <a:cubicBezTo>
                  <a:pt x="1616044" y="922297"/>
                  <a:pt x="1530202" y="983126"/>
                  <a:pt x="1430153" y="983126"/>
                </a:cubicBezTo>
                <a:cubicBezTo>
                  <a:pt x="1413478" y="983126"/>
                  <a:pt x="1397198" y="981437"/>
                  <a:pt x="1381474" y="978219"/>
                </a:cubicBezTo>
                <a:lnTo>
                  <a:pt x="1347779" y="967760"/>
                </a:lnTo>
                <a:lnTo>
                  <a:pt x="1311253" y="1021935"/>
                </a:lnTo>
                <a:cubicBezTo>
                  <a:pt x="1267543" y="1065645"/>
                  <a:pt x="1207158" y="1092680"/>
                  <a:pt x="1140459" y="1092680"/>
                </a:cubicBezTo>
                <a:cubicBezTo>
                  <a:pt x="1073759" y="1092680"/>
                  <a:pt x="1013374" y="1065645"/>
                  <a:pt x="969664" y="1021935"/>
                </a:cubicBezTo>
                <a:lnTo>
                  <a:pt x="965834" y="1016254"/>
                </a:lnTo>
                <a:lnTo>
                  <a:pt x="962003" y="1021935"/>
                </a:lnTo>
                <a:cubicBezTo>
                  <a:pt x="918293" y="1065645"/>
                  <a:pt x="857908" y="1092680"/>
                  <a:pt x="791209" y="1092680"/>
                </a:cubicBezTo>
                <a:cubicBezTo>
                  <a:pt x="724509" y="1092680"/>
                  <a:pt x="664124" y="1065645"/>
                  <a:pt x="620414" y="1021935"/>
                </a:cubicBezTo>
                <a:lnTo>
                  <a:pt x="577130" y="957735"/>
                </a:lnTo>
                <a:lnTo>
                  <a:pt x="565321" y="964145"/>
                </a:lnTo>
                <a:cubicBezTo>
                  <a:pt x="536424" y="976367"/>
                  <a:pt x="504653" y="983126"/>
                  <a:pt x="471303" y="983126"/>
                </a:cubicBezTo>
                <a:cubicBezTo>
                  <a:pt x="371254" y="983126"/>
                  <a:pt x="285412" y="922297"/>
                  <a:pt x="248744" y="835605"/>
                </a:cubicBezTo>
                <a:lnTo>
                  <a:pt x="229891" y="742221"/>
                </a:lnTo>
                <a:lnTo>
                  <a:pt x="216692" y="743997"/>
                </a:lnTo>
                <a:cubicBezTo>
                  <a:pt x="97016" y="743997"/>
                  <a:pt x="0" y="657628"/>
                  <a:pt x="0" y="551086"/>
                </a:cubicBezTo>
                <a:cubicBezTo>
                  <a:pt x="0" y="444544"/>
                  <a:pt x="97016" y="358175"/>
                  <a:pt x="216692" y="358175"/>
                </a:cubicBezTo>
                <a:lnTo>
                  <a:pt x="230008" y="359370"/>
                </a:lnTo>
                <a:lnTo>
                  <a:pt x="248744" y="266568"/>
                </a:lnTo>
                <a:cubicBezTo>
                  <a:pt x="285412" y="179875"/>
                  <a:pt x="371254" y="119046"/>
                  <a:pt x="471303" y="119046"/>
                </a:cubicBezTo>
                <a:cubicBezTo>
                  <a:pt x="504653" y="119046"/>
                  <a:pt x="536424" y="125805"/>
                  <a:pt x="565321" y="138027"/>
                </a:cubicBezTo>
                <a:lnTo>
                  <a:pt x="572445" y="141894"/>
                </a:lnTo>
                <a:lnTo>
                  <a:pt x="620414" y="70745"/>
                </a:lnTo>
                <a:cubicBezTo>
                  <a:pt x="664124" y="27035"/>
                  <a:pt x="724509" y="0"/>
                  <a:pt x="791209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5" name="フリーフォーム: 図形 124">
            <a:extLst>
              <a:ext uri="{FF2B5EF4-FFF2-40B4-BE49-F238E27FC236}">
                <a16:creationId xmlns:a16="http://schemas.microsoft.com/office/drawing/2014/main" id="{347D2980-D17C-4BCC-B69B-BF92E005687B}"/>
              </a:ext>
            </a:extLst>
          </p:cNvPr>
          <p:cNvSpPr/>
          <p:nvPr/>
        </p:nvSpPr>
        <p:spPr>
          <a:xfrm>
            <a:off x="8306384" y="2907028"/>
            <a:ext cx="201844" cy="195785"/>
          </a:xfrm>
          <a:custGeom>
            <a:avLst/>
            <a:gdLst>
              <a:gd name="connsiteX0" fmla="*/ 681487 w 1354348"/>
              <a:gd name="connsiteY0" fmla="*/ 0 h 1313690"/>
              <a:gd name="connsiteX1" fmla="*/ 1019534 w 1354348"/>
              <a:gd name="connsiteY1" fmla="*/ 275516 h 1313690"/>
              <a:gd name="connsiteX2" fmla="*/ 1019945 w 1354348"/>
              <a:gd name="connsiteY2" fmla="*/ 279593 h 1313690"/>
              <a:gd name="connsiteX3" fmla="*/ 1078832 w 1354348"/>
              <a:gd name="connsiteY3" fmla="*/ 285529 h 1313690"/>
              <a:gd name="connsiteX4" fmla="*/ 1354348 w 1354348"/>
              <a:gd name="connsiteY4" fmla="*/ 623576 h 1313690"/>
              <a:gd name="connsiteX5" fmla="*/ 1253283 w 1354348"/>
              <a:gd name="connsiteY5" fmla="*/ 867568 h 1313690"/>
              <a:gd name="connsiteX6" fmla="*/ 1208221 w 1354348"/>
              <a:gd name="connsiteY6" fmla="*/ 904748 h 1313690"/>
              <a:gd name="connsiteX7" fmla="*/ 1208979 w 1354348"/>
              <a:gd name="connsiteY7" fmla="*/ 907552 h 1313690"/>
              <a:gd name="connsiteX8" fmla="*/ 1214368 w 1354348"/>
              <a:gd name="connsiteY8" fmla="*/ 968633 h 1313690"/>
              <a:gd name="connsiteX9" fmla="*/ 869311 w 1354348"/>
              <a:gd name="connsiteY9" fmla="*/ 1313690 h 1313690"/>
              <a:gd name="connsiteX10" fmla="*/ 734999 w 1354348"/>
              <a:gd name="connsiteY10" fmla="*/ 1286574 h 1313690"/>
              <a:gd name="connsiteX11" fmla="*/ 693552 w 1354348"/>
              <a:gd name="connsiteY11" fmla="*/ 1264077 h 1313690"/>
              <a:gd name="connsiteX12" fmla="*/ 652104 w 1354348"/>
              <a:gd name="connsiteY12" fmla="*/ 1286574 h 1313690"/>
              <a:gd name="connsiteX13" fmla="*/ 517792 w 1354348"/>
              <a:gd name="connsiteY13" fmla="*/ 1313690 h 1313690"/>
              <a:gd name="connsiteX14" fmla="*/ 172735 w 1354348"/>
              <a:gd name="connsiteY14" fmla="*/ 968633 h 1313690"/>
              <a:gd name="connsiteX15" fmla="*/ 177299 w 1354348"/>
              <a:gd name="connsiteY15" fmla="*/ 923363 h 1313690"/>
              <a:gd name="connsiteX16" fmla="*/ 152132 w 1354348"/>
              <a:gd name="connsiteY16" fmla="*/ 909703 h 1313690"/>
              <a:gd name="connsiteX17" fmla="*/ 0 w 1354348"/>
              <a:gd name="connsiteY17" fmla="*/ 623576 h 1313690"/>
              <a:gd name="connsiteX18" fmla="*/ 275516 w 1354348"/>
              <a:gd name="connsiteY18" fmla="*/ 285529 h 1313690"/>
              <a:gd name="connsiteX19" fmla="*/ 343118 w 1354348"/>
              <a:gd name="connsiteY19" fmla="*/ 278714 h 1313690"/>
              <a:gd name="connsiteX20" fmla="*/ 343440 w 1354348"/>
              <a:gd name="connsiteY20" fmla="*/ 275516 h 1313690"/>
              <a:gd name="connsiteX21" fmla="*/ 681487 w 1354348"/>
              <a:gd name="connsiteY21" fmla="*/ 0 h 1313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54348" h="1313690">
                <a:moveTo>
                  <a:pt x="681487" y="0"/>
                </a:moveTo>
                <a:cubicBezTo>
                  <a:pt x="848236" y="0"/>
                  <a:pt x="987359" y="118279"/>
                  <a:pt x="1019534" y="275516"/>
                </a:cubicBezTo>
                <a:lnTo>
                  <a:pt x="1019945" y="279593"/>
                </a:lnTo>
                <a:lnTo>
                  <a:pt x="1078832" y="285529"/>
                </a:lnTo>
                <a:cubicBezTo>
                  <a:pt x="1236069" y="317705"/>
                  <a:pt x="1354348" y="456827"/>
                  <a:pt x="1354348" y="623576"/>
                </a:cubicBezTo>
                <a:cubicBezTo>
                  <a:pt x="1354348" y="718861"/>
                  <a:pt x="1315726" y="805125"/>
                  <a:pt x="1253283" y="867568"/>
                </a:cubicBezTo>
                <a:lnTo>
                  <a:pt x="1208221" y="904748"/>
                </a:lnTo>
                <a:lnTo>
                  <a:pt x="1208979" y="907552"/>
                </a:lnTo>
                <a:cubicBezTo>
                  <a:pt x="1212520" y="927378"/>
                  <a:pt x="1214368" y="947790"/>
                  <a:pt x="1214368" y="968633"/>
                </a:cubicBezTo>
                <a:cubicBezTo>
                  <a:pt x="1214368" y="1159203"/>
                  <a:pt x="1059881" y="1313690"/>
                  <a:pt x="869311" y="1313690"/>
                </a:cubicBezTo>
                <a:cubicBezTo>
                  <a:pt x="821669" y="1313690"/>
                  <a:pt x="776281" y="1304035"/>
                  <a:pt x="734999" y="1286574"/>
                </a:cubicBezTo>
                <a:lnTo>
                  <a:pt x="693552" y="1264077"/>
                </a:lnTo>
                <a:lnTo>
                  <a:pt x="652104" y="1286574"/>
                </a:lnTo>
                <a:cubicBezTo>
                  <a:pt x="610822" y="1304035"/>
                  <a:pt x="565435" y="1313690"/>
                  <a:pt x="517792" y="1313690"/>
                </a:cubicBezTo>
                <a:cubicBezTo>
                  <a:pt x="327222" y="1313690"/>
                  <a:pt x="172735" y="1159203"/>
                  <a:pt x="172735" y="968633"/>
                </a:cubicBezTo>
                <a:lnTo>
                  <a:pt x="177299" y="923363"/>
                </a:lnTo>
                <a:lnTo>
                  <a:pt x="152132" y="909703"/>
                </a:lnTo>
                <a:cubicBezTo>
                  <a:pt x="60346" y="847694"/>
                  <a:pt x="0" y="742682"/>
                  <a:pt x="0" y="623576"/>
                </a:cubicBezTo>
                <a:cubicBezTo>
                  <a:pt x="0" y="456827"/>
                  <a:pt x="118279" y="317705"/>
                  <a:pt x="275516" y="285529"/>
                </a:cubicBezTo>
                <a:lnTo>
                  <a:pt x="343118" y="278714"/>
                </a:lnTo>
                <a:lnTo>
                  <a:pt x="343440" y="275516"/>
                </a:lnTo>
                <a:cubicBezTo>
                  <a:pt x="375615" y="118279"/>
                  <a:pt x="514738" y="0"/>
                  <a:pt x="681487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6" name="フリーフォーム: 図形 125">
            <a:extLst>
              <a:ext uri="{FF2B5EF4-FFF2-40B4-BE49-F238E27FC236}">
                <a16:creationId xmlns:a16="http://schemas.microsoft.com/office/drawing/2014/main" id="{B4819261-BB5E-4ED4-9E50-D6D24860FEF2}"/>
              </a:ext>
            </a:extLst>
          </p:cNvPr>
          <p:cNvSpPr/>
          <p:nvPr/>
        </p:nvSpPr>
        <p:spPr>
          <a:xfrm>
            <a:off x="7934022" y="3760316"/>
            <a:ext cx="301212" cy="292170"/>
          </a:xfrm>
          <a:custGeom>
            <a:avLst/>
            <a:gdLst>
              <a:gd name="connsiteX0" fmla="*/ 681487 w 1354348"/>
              <a:gd name="connsiteY0" fmla="*/ 0 h 1313690"/>
              <a:gd name="connsiteX1" fmla="*/ 1019534 w 1354348"/>
              <a:gd name="connsiteY1" fmla="*/ 275516 h 1313690"/>
              <a:gd name="connsiteX2" fmla="*/ 1019945 w 1354348"/>
              <a:gd name="connsiteY2" fmla="*/ 279593 h 1313690"/>
              <a:gd name="connsiteX3" fmla="*/ 1078832 w 1354348"/>
              <a:gd name="connsiteY3" fmla="*/ 285529 h 1313690"/>
              <a:gd name="connsiteX4" fmla="*/ 1354348 w 1354348"/>
              <a:gd name="connsiteY4" fmla="*/ 623576 h 1313690"/>
              <a:gd name="connsiteX5" fmla="*/ 1253283 w 1354348"/>
              <a:gd name="connsiteY5" fmla="*/ 867568 h 1313690"/>
              <a:gd name="connsiteX6" fmla="*/ 1208221 w 1354348"/>
              <a:gd name="connsiteY6" fmla="*/ 904748 h 1313690"/>
              <a:gd name="connsiteX7" fmla="*/ 1208979 w 1354348"/>
              <a:gd name="connsiteY7" fmla="*/ 907552 h 1313690"/>
              <a:gd name="connsiteX8" fmla="*/ 1214368 w 1354348"/>
              <a:gd name="connsiteY8" fmla="*/ 968633 h 1313690"/>
              <a:gd name="connsiteX9" fmla="*/ 869311 w 1354348"/>
              <a:gd name="connsiteY9" fmla="*/ 1313690 h 1313690"/>
              <a:gd name="connsiteX10" fmla="*/ 734999 w 1354348"/>
              <a:gd name="connsiteY10" fmla="*/ 1286574 h 1313690"/>
              <a:gd name="connsiteX11" fmla="*/ 693552 w 1354348"/>
              <a:gd name="connsiteY11" fmla="*/ 1264077 h 1313690"/>
              <a:gd name="connsiteX12" fmla="*/ 652104 w 1354348"/>
              <a:gd name="connsiteY12" fmla="*/ 1286574 h 1313690"/>
              <a:gd name="connsiteX13" fmla="*/ 517792 w 1354348"/>
              <a:gd name="connsiteY13" fmla="*/ 1313690 h 1313690"/>
              <a:gd name="connsiteX14" fmla="*/ 172735 w 1354348"/>
              <a:gd name="connsiteY14" fmla="*/ 968633 h 1313690"/>
              <a:gd name="connsiteX15" fmla="*/ 177299 w 1354348"/>
              <a:gd name="connsiteY15" fmla="*/ 923363 h 1313690"/>
              <a:gd name="connsiteX16" fmla="*/ 152132 w 1354348"/>
              <a:gd name="connsiteY16" fmla="*/ 909703 h 1313690"/>
              <a:gd name="connsiteX17" fmla="*/ 0 w 1354348"/>
              <a:gd name="connsiteY17" fmla="*/ 623576 h 1313690"/>
              <a:gd name="connsiteX18" fmla="*/ 275516 w 1354348"/>
              <a:gd name="connsiteY18" fmla="*/ 285529 h 1313690"/>
              <a:gd name="connsiteX19" fmla="*/ 343118 w 1354348"/>
              <a:gd name="connsiteY19" fmla="*/ 278714 h 1313690"/>
              <a:gd name="connsiteX20" fmla="*/ 343440 w 1354348"/>
              <a:gd name="connsiteY20" fmla="*/ 275516 h 1313690"/>
              <a:gd name="connsiteX21" fmla="*/ 681487 w 1354348"/>
              <a:gd name="connsiteY21" fmla="*/ 0 h 1313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54348" h="1313690">
                <a:moveTo>
                  <a:pt x="681487" y="0"/>
                </a:moveTo>
                <a:cubicBezTo>
                  <a:pt x="848236" y="0"/>
                  <a:pt x="987359" y="118279"/>
                  <a:pt x="1019534" y="275516"/>
                </a:cubicBezTo>
                <a:lnTo>
                  <a:pt x="1019945" y="279593"/>
                </a:lnTo>
                <a:lnTo>
                  <a:pt x="1078832" y="285529"/>
                </a:lnTo>
                <a:cubicBezTo>
                  <a:pt x="1236069" y="317705"/>
                  <a:pt x="1354348" y="456827"/>
                  <a:pt x="1354348" y="623576"/>
                </a:cubicBezTo>
                <a:cubicBezTo>
                  <a:pt x="1354348" y="718861"/>
                  <a:pt x="1315726" y="805125"/>
                  <a:pt x="1253283" y="867568"/>
                </a:cubicBezTo>
                <a:lnTo>
                  <a:pt x="1208221" y="904748"/>
                </a:lnTo>
                <a:lnTo>
                  <a:pt x="1208979" y="907552"/>
                </a:lnTo>
                <a:cubicBezTo>
                  <a:pt x="1212520" y="927378"/>
                  <a:pt x="1214368" y="947790"/>
                  <a:pt x="1214368" y="968633"/>
                </a:cubicBezTo>
                <a:cubicBezTo>
                  <a:pt x="1214368" y="1159203"/>
                  <a:pt x="1059881" y="1313690"/>
                  <a:pt x="869311" y="1313690"/>
                </a:cubicBezTo>
                <a:cubicBezTo>
                  <a:pt x="821669" y="1313690"/>
                  <a:pt x="776281" y="1304035"/>
                  <a:pt x="734999" y="1286574"/>
                </a:cubicBezTo>
                <a:lnTo>
                  <a:pt x="693552" y="1264077"/>
                </a:lnTo>
                <a:lnTo>
                  <a:pt x="652104" y="1286574"/>
                </a:lnTo>
                <a:cubicBezTo>
                  <a:pt x="610822" y="1304035"/>
                  <a:pt x="565435" y="1313690"/>
                  <a:pt x="517792" y="1313690"/>
                </a:cubicBezTo>
                <a:cubicBezTo>
                  <a:pt x="327222" y="1313690"/>
                  <a:pt x="172735" y="1159203"/>
                  <a:pt x="172735" y="968633"/>
                </a:cubicBezTo>
                <a:lnTo>
                  <a:pt x="177299" y="923363"/>
                </a:lnTo>
                <a:lnTo>
                  <a:pt x="152132" y="909703"/>
                </a:lnTo>
                <a:cubicBezTo>
                  <a:pt x="60346" y="847694"/>
                  <a:pt x="0" y="742682"/>
                  <a:pt x="0" y="623576"/>
                </a:cubicBezTo>
                <a:cubicBezTo>
                  <a:pt x="0" y="456827"/>
                  <a:pt x="118279" y="317705"/>
                  <a:pt x="275516" y="285529"/>
                </a:cubicBezTo>
                <a:lnTo>
                  <a:pt x="343118" y="278714"/>
                </a:lnTo>
                <a:lnTo>
                  <a:pt x="343440" y="275516"/>
                </a:lnTo>
                <a:cubicBezTo>
                  <a:pt x="375615" y="118279"/>
                  <a:pt x="514738" y="0"/>
                  <a:pt x="681487" y="0"/>
                </a:cubicBezTo>
                <a:close/>
              </a:path>
            </a:pathLst>
          </a:custGeom>
          <a:gradFill>
            <a:gsLst>
              <a:gs pos="3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path path="circle">
              <a:fillToRect l="50000" t="50000" r="50000" b="50000"/>
            </a:path>
          </a:gradFill>
          <a:ln w="31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19E4A03E-B176-4544-A4F6-38956BB0759C}"/>
              </a:ext>
            </a:extLst>
          </p:cNvPr>
          <p:cNvGrpSpPr/>
          <p:nvPr/>
        </p:nvGrpSpPr>
        <p:grpSpPr>
          <a:xfrm>
            <a:off x="6098858" y="4882282"/>
            <a:ext cx="1478528" cy="1282316"/>
            <a:chOff x="6098858" y="4882282"/>
            <a:chExt cx="1478528" cy="1282316"/>
          </a:xfrm>
        </p:grpSpPr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B243E9B-E2AC-40FC-9877-B012CA54248C}"/>
                </a:ext>
              </a:extLst>
            </p:cNvPr>
            <p:cNvSpPr/>
            <p:nvPr/>
          </p:nvSpPr>
          <p:spPr>
            <a:xfrm>
              <a:off x="6098858" y="5465750"/>
              <a:ext cx="337756" cy="308063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6199A01-20C7-4D05-BAFE-3A5218EA36F7}"/>
                </a:ext>
              </a:extLst>
            </p:cNvPr>
            <p:cNvSpPr/>
            <p:nvPr/>
          </p:nvSpPr>
          <p:spPr>
            <a:xfrm>
              <a:off x="6455246" y="4882282"/>
              <a:ext cx="668087" cy="560450"/>
            </a:xfrm>
            <a:custGeom>
              <a:avLst/>
              <a:gdLst>
                <a:gd name="connsiteX0" fmla="*/ 935967 w 1552757"/>
                <a:gd name="connsiteY0" fmla="*/ 0 h 1302590"/>
                <a:gd name="connsiteX1" fmla="*/ 1194294 w 1552757"/>
                <a:gd name="connsiteY1" fmla="*/ 171231 h 1302590"/>
                <a:gd name="connsiteX2" fmla="*/ 1197557 w 1552757"/>
                <a:gd name="connsiteY2" fmla="*/ 181742 h 1302590"/>
                <a:gd name="connsiteX3" fmla="*/ 1203386 w 1552757"/>
                <a:gd name="connsiteY3" fmla="*/ 181155 h 1302590"/>
                <a:gd name="connsiteX4" fmla="*/ 1483745 w 1552757"/>
                <a:gd name="connsiteY4" fmla="*/ 461514 h 1302590"/>
                <a:gd name="connsiteX5" fmla="*/ 1435864 w 1552757"/>
                <a:gd name="connsiteY5" fmla="*/ 618266 h 1302590"/>
                <a:gd name="connsiteX6" fmla="*/ 1404885 w 1552757"/>
                <a:gd name="connsiteY6" fmla="*/ 655813 h 1302590"/>
                <a:gd name="connsiteX7" fmla="*/ 1429150 w 1552757"/>
                <a:gd name="connsiteY7" fmla="*/ 668984 h 1302590"/>
                <a:gd name="connsiteX8" fmla="*/ 1552757 w 1552757"/>
                <a:gd name="connsiteY8" fmla="*/ 901462 h 1302590"/>
                <a:gd name="connsiteX9" fmla="*/ 1272398 w 1552757"/>
                <a:gd name="connsiteY9" fmla="*/ 1181821 h 1302590"/>
                <a:gd name="connsiteX10" fmla="*/ 1115647 w 1552757"/>
                <a:gd name="connsiteY10" fmla="*/ 1133940 h 1302590"/>
                <a:gd name="connsiteX11" fmla="*/ 1115377 w 1552757"/>
                <a:gd name="connsiteY11" fmla="*/ 1133718 h 1302590"/>
                <a:gd name="connsiteX12" fmla="*/ 1090808 w 1552757"/>
                <a:gd name="connsiteY12" fmla="*/ 1178983 h 1302590"/>
                <a:gd name="connsiteX13" fmla="*/ 858330 w 1552757"/>
                <a:gd name="connsiteY13" fmla="*/ 1302590 h 1302590"/>
                <a:gd name="connsiteX14" fmla="*/ 625852 w 1552757"/>
                <a:gd name="connsiteY14" fmla="*/ 1178983 h 1302590"/>
                <a:gd name="connsiteX15" fmla="*/ 612516 w 1552757"/>
                <a:gd name="connsiteY15" fmla="*/ 1154412 h 1302590"/>
                <a:gd name="connsiteX16" fmla="*/ 549285 w 1552757"/>
                <a:gd name="connsiteY16" fmla="*/ 1190688 h 1302590"/>
                <a:gd name="connsiteX17" fmla="*/ 452888 w 1552757"/>
                <a:gd name="connsiteY17" fmla="*/ 1207700 h 1302590"/>
                <a:gd name="connsiteX18" fmla="*/ 172529 w 1552757"/>
                <a:gd name="connsiteY18" fmla="*/ 927341 h 1302590"/>
                <a:gd name="connsiteX19" fmla="*/ 178225 w 1552757"/>
                <a:gd name="connsiteY19" fmla="*/ 870839 h 1302590"/>
                <a:gd name="connsiteX20" fmla="*/ 181547 w 1552757"/>
                <a:gd name="connsiteY20" fmla="*/ 860135 h 1302590"/>
                <a:gd name="connsiteX21" fmla="*/ 171230 w 1552757"/>
                <a:gd name="connsiteY21" fmla="*/ 856932 h 1302590"/>
                <a:gd name="connsiteX22" fmla="*/ 0 w 1552757"/>
                <a:gd name="connsiteY22" fmla="*/ 598605 h 1302590"/>
                <a:gd name="connsiteX23" fmla="*/ 280359 w 1552757"/>
                <a:gd name="connsiteY23" fmla="*/ 318246 h 1302590"/>
                <a:gd name="connsiteX24" fmla="*/ 303773 w 1552757"/>
                <a:gd name="connsiteY24" fmla="*/ 320606 h 1302590"/>
                <a:gd name="connsiteX25" fmla="*/ 315331 w 1552757"/>
                <a:gd name="connsiteY25" fmla="*/ 283374 h 1302590"/>
                <a:gd name="connsiteX26" fmla="*/ 573658 w 1552757"/>
                <a:gd name="connsiteY26" fmla="*/ 112143 h 1302590"/>
                <a:gd name="connsiteX27" fmla="*/ 682787 w 1552757"/>
                <a:gd name="connsiteY27" fmla="*/ 134175 h 1302590"/>
                <a:gd name="connsiteX28" fmla="*/ 694347 w 1552757"/>
                <a:gd name="connsiteY28" fmla="*/ 140450 h 1302590"/>
                <a:gd name="connsiteX29" fmla="*/ 703489 w 1552757"/>
                <a:gd name="connsiteY29" fmla="*/ 123608 h 1302590"/>
                <a:gd name="connsiteX30" fmla="*/ 935967 w 1552757"/>
                <a:gd name="connsiteY30" fmla="*/ 0 h 130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52757" h="1302590">
                  <a:moveTo>
                    <a:pt x="935967" y="0"/>
                  </a:moveTo>
                  <a:cubicBezTo>
                    <a:pt x="1052096" y="0"/>
                    <a:pt x="1151733" y="70605"/>
                    <a:pt x="1194294" y="171231"/>
                  </a:cubicBezTo>
                  <a:lnTo>
                    <a:pt x="1197557" y="181742"/>
                  </a:lnTo>
                  <a:lnTo>
                    <a:pt x="1203386" y="181155"/>
                  </a:lnTo>
                  <a:cubicBezTo>
                    <a:pt x="1358224" y="181155"/>
                    <a:pt x="1483745" y="306676"/>
                    <a:pt x="1483745" y="461514"/>
                  </a:cubicBezTo>
                  <a:cubicBezTo>
                    <a:pt x="1483745" y="519578"/>
                    <a:pt x="1466094" y="573520"/>
                    <a:pt x="1435864" y="618266"/>
                  </a:cubicBezTo>
                  <a:lnTo>
                    <a:pt x="1404885" y="655813"/>
                  </a:lnTo>
                  <a:lnTo>
                    <a:pt x="1429150" y="668984"/>
                  </a:lnTo>
                  <a:cubicBezTo>
                    <a:pt x="1503726" y="719367"/>
                    <a:pt x="1552757" y="804688"/>
                    <a:pt x="1552757" y="901462"/>
                  </a:cubicBezTo>
                  <a:cubicBezTo>
                    <a:pt x="1552757" y="1056300"/>
                    <a:pt x="1427236" y="1181821"/>
                    <a:pt x="1272398" y="1181821"/>
                  </a:cubicBezTo>
                  <a:cubicBezTo>
                    <a:pt x="1214334" y="1181821"/>
                    <a:pt x="1160392" y="1164170"/>
                    <a:pt x="1115647" y="1133940"/>
                  </a:cubicBezTo>
                  <a:lnTo>
                    <a:pt x="1115377" y="1133718"/>
                  </a:lnTo>
                  <a:lnTo>
                    <a:pt x="1090808" y="1178983"/>
                  </a:lnTo>
                  <a:cubicBezTo>
                    <a:pt x="1040426" y="1253558"/>
                    <a:pt x="955104" y="1302590"/>
                    <a:pt x="858330" y="1302590"/>
                  </a:cubicBezTo>
                  <a:cubicBezTo>
                    <a:pt x="761557" y="1302590"/>
                    <a:pt x="676235" y="1253558"/>
                    <a:pt x="625852" y="1178983"/>
                  </a:cubicBezTo>
                  <a:lnTo>
                    <a:pt x="612516" y="1154412"/>
                  </a:lnTo>
                  <a:lnTo>
                    <a:pt x="549285" y="1190688"/>
                  </a:lnTo>
                  <a:cubicBezTo>
                    <a:pt x="519227" y="1201694"/>
                    <a:pt x="486759" y="1207700"/>
                    <a:pt x="452888" y="1207700"/>
                  </a:cubicBezTo>
                  <a:cubicBezTo>
                    <a:pt x="298050" y="1207700"/>
                    <a:pt x="172529" y="1082179"/>
                    <a:pt x="172529" y="927341"/>
                  </a:cubicBezTo>
                  <a:cubicBezTo>
                    <a:pt x="172529" y="907986"/>
                    <a:pt x="174490" y="889090"/>
                    <a:pt x="178225" y="870839"/>
                  </a:cubicBezTo>
                  <a:lnTo>
                    <a:pt x="181547" y="860135"/>
                  </a:lnTo>
                  <a:lnTo>
                    <a:pt x="171230" y="856932"/>
                  </a:lnTo>
                  <a:cubicBezTo>
                    <a:pt x="70605" y="814371"/>
                    <a:pt x="0" y="714734"/>
                    <a:pt x="0" y="598605"/>
                  </a:cubicBezTo>
                  <a:cubicBezTo>
                    <a:pt x="0" y="443767"/>
                    <a:pt x="125521" y="318246"/>
                    <a:pt x="280359" y="318246"/>
                  </a:cubicBezTo>
                  <a:lnTo>
                    <a:pt x="303773" y="320606"/>
                  </a:lnTo>
                  <a:lnTo>
                    <a:pt x="315331" y="283374"/>
                  </a:lnTo>
                  <a:cubicBezTo>
                    <a:pt x="357892" y="182748"/>
                    <a:pt x="457529" y="112143"/>
                    <a:pt x="573658" y="112143"/>
                  </a:cubicBezTo>
                  <a:cubicBezTo>
                    <a:pt x="612368" y="112143"/>
                    <a:pt x="649245" y="119988"/>
                    <a:pt x="682787" y="134175"/>
                  </a:cubicBezTo>
                  <a:lnTo>
                    <a:pt x="694347" y="140450"/>
                  </a:lnTo>
                  <a:lnTo>
                    <a:pt x="703489" y="123608"/>
                  </a:lnTo>
                  <a:cubicBezTo>
                    <a:pt x="753872" y="49032"/>
                    <a:pt x="839193" y="0"/>
                    <a:pt x="93596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FD713F4A-82D8-411D-8E22-49ACBA24315B}"/>
                </a:ext>
              </a:extLst>
            </p:cNvPr>
            <p:cNvSpPr/>
            <p:nvPr/>
          </p:nvSpPr>
          <p:spPr>
            <a:xfrm>
              <a:off x="6789289" y="5724926"/>
              <a:ext cx="240442" cy="219304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26931741-7109-4BCE-9DA0-6FADADE86B9D}"/>
                </a:ext>
              </a:extLst>
            </p:cNvPr>
            <p:cNvSpPr/>
            <p:nvPr/>
          </p:nvSpPr>
          <p:spPr>
            <a:xfrm>
              <a:off x="7226413" y="5389294"/>
              <a:ext cx="350973" cy="320118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64EC25B1-E392-45A5-BE63-EFDE151ACA65}"/>
                </a:ext>
              </a:extLst>
            </p:cNvPr>
            <p:cNvSpPr/>
            <p:nvPr/>
          </p:nvSpPr>
          <p:spPr>
            <a:xfrm>
              <a:off x="6406355" y="5944456"/>
              <a:ext cx="241360" cy="220142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A5D8C602-88D0-47FE-9326-A817E9743AAC}"/>
                </a:ext>
              </a:extLst>
            </p:cNvPr>
            <p:cNvSpPr/>
            <p:nvPr/>
          </p:nvSpPr>
          <p:spPr>
            <a:xfrm>
              <a:off x="7228466" y="5963255"/>
              <a:ext cx="149488" cy="136346"/>
            </a:xfrm>
            <a:custGeom>
              <a:avLst/>
              <a:gdLst>
                <a:gd name="connsiteX0" fmla="*/ 483080 w 785006"/>
                <a:gd name="connsiteY0" fmla="*/ 0 h 715994"/>
                <a:gd name="connsiteX1" fmla="*/ 655609 w 785006"/>
                <a:gd name="connsiteY1" fmla="*/ 172529 h 715994"/>
                <a:gd name="connsiteX2" fmla="*/ 647227 w 785006"/>
                <a:gd name="connsiteY2" fmla="*/ 214049 h 715994"/>
                <a:gd name="connsiteX3" fmla="*/ 679633 w 785006"/>
                <a:gd name="connsiteY3" fmla="*/ 220592 h 715994"/>
                <a:gd name="connsiteX4" fmla="*/ 785006 w 785006"/>
                <a:gd name="connsiteY4" fmla="*/ 379563 h 715994"/>
                <a:gd name="connsiteX5" fmla="*/ 679633 w 785006"/>
                <a:gd name="connsiteY5" fmla="*/ 538534 h 715994"/>
                <a:gd name="connsiteX6" fmla="*/ 660903 w 785006"/>
                <a:gd name="connsiteY6" fmla="*/ 542315 h 715994"/>
                <a:gd name="connsiteX7" fmla="*/ 659304 w 785006"/>
                <a:gd name="connsiteY7" fmla="*/ 550236 h 715994"/>
                <a:gd name="connsiteX8" fmla="*/ 500333 w 785006"/>
                <a:gd name="connsiteY8" fmla="*/ 655609 h 715994"/>
                <a:gd name="connsiteX9" fmla="*/ 446516 w 785006"/>
                <a:gd name="connsiteY9" fmla="*/ 644744 h 715994"/>
                <a:gd name="connsiteX10" fmla="*/ 432548 w 785006"/>
                <a:gd name="connsiteY10" fmla="*/ 665462 h 715994"/>
                <a:gd name="connsiteX11" fmla="*/ 310551 w 785006"/>
                <a:gd name="connsiteY11" fmla="*/ 715994 h 715994"/>
                <a:gd name="connsiteX12" fmla="*/ 138022 w 785006"/>
                <a:gd name="connsiteY12" fmla="*/ 543465 h 715994"/>
                <a:gd name="connsiteX13" fmla="*/ 139373 w 785006"/>
                <a:gd name="connsiteY13" fmla="*/ 536772 h 715994"/>
                <a:gd name="connsiteX14" fmla="*/ 105373 w 785006"/>
                <a:gd name="connsiteY14" fmla="*/ 529908 h 715994"/>
                <a:gd name="connsiteX15" fmla="*/ 0 w 785006"/>
                <a:gd name="connsiteY15" fmla="*/ 370937 h 715994"/>
                <a:gd name="connsiteX16" fmla="*/ 105373 w 785006"/>
                <a:gd name="connsiteY16" fmla="*/ 211966 h 715994"/>
                <a:gd name="connsiteX17" fmla="*/ 109566 w 785006"/>
                <a:gd name="connsiteY17" fmla="*/ 211119 h 715994"/>
                <a:gd name="connsiteX18" fmla="*/ 103517 w 785006"/>
                <a:gd name="connsiteY18" fmla="*/ 181155 h 715994"/>
                <a:gd name="connsiteX19" fmla="*/ 276046 w 785006"/>
                <a:gd name="connsiteY19" fmla="*/ 8626 h 715994"/>
                <a:gd name="connsiteX20" fmla="*/ 343202 w 785006"/>
                <a:gd name="connsiteY20" fmla="*/ 22184 h 715994"/>
                <a:gd name="connsiteX21" fmla="*/ 373166 w 785006"/>
                <a:gd name="connsiteY21" fmla="*/ 42386 h 715994"/>
                <a:gd name="connsiteX22" fmla="*/ 415924 w 785006"/>
                <a:gd name="connsiteY22" fmla="*/ 13558 h 715994"/>
                <a:gd name="connsiteX23" fmla="*/ 483080 w 785006"/>
                <a:gd name="connsiteY23" fmla="*/ 0 h 71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006" h="715994">
                  <a:moveTo>
                    <a:pt x="483080" y="0"/>
                  </a:moveTo>
                  <a:cubicBezTo>
                    <a:pt x="578365" y="0"/>
                    <a:pt x="655609" y="77244"/>
                    <a:pt x="655609" y="172529"/>
                  </a:cubicBezTo>
                  <a:lnTo>
                    <a:pt x="647227" y="214049"/>
                  </a:lnTo>
                  <a:lnTo>
                    <a:pt x="679633" y="220592"/>
                  </a:lnTo>
                  <a:cubicBezTo>
                    <a:pt x="741556" y="246783"/>
                    <a:pt x="785006" y="308099"/>
                    <a:pt x="785006" y="379563"/>
                  </a:cubicBezTo>
                  <a:cubicBezTo>
                    <a:pt x="785006" y="451027"/>
                    <a:pt x="741556" y="512343"/>
                    <a:pt x="679633" y="538534"/>
                  </a:cubicBezTo>
                  <a:lnTo>
                    <a:pt x="660903" y="542315"/>
                  </a:lnTo>
                  <a:lnTo>
                    <a:pt x="659304" y="550236"/>
                  </a:lnTo>
                  <a:cubicBezTo>
                    <a:pt x="633113" y="612160"/>
                    <a:pt x="571797" y="655609"/>
                    <a:pt x="500333" y="655609"/>
                  </a:cubicBezTo>
                  <a:lnTo>
                    <a:pt x="446516" y="644744"/>
                  </a:lnTo>
                  <a:lnTo>
                    <a:pt x="432548" y="665462"/>
                  </a:lnTo>
                  <a:cubicBezTo>
                    <a:pt x="401326" y="696683"/>
                    <a:pt x="358194" y="715994"/>
                    <a:pt x="310551" y="715994"/>
                  </a:cubicBezTo>
                  <a:cubicBezTo>
                    <a:pt x="215266" y="715994"/>
                    <a:pt x="138022" y="638750"/>
                    <a:pt x="138022" y="543465"/>
                  </a:cubicBezTo>
                  <a:lnTo>
                    <a:pt x="139373" y="536772"/>
                  </a:lnTo>
                  <a:lnTo>
                    <a:pt x="105373" y="529908"/>
                  </a:lnTo>
                  <a:cubicBezTo>
                    <a:pt x="43450" y="503717"/>
                    <a:pt x="0" y="442401"/>
                    <a:pt x="0" y="370937"/>
                  </a:cubicBezTo>
                  <a:cubicBezTo>
                    <a:pt x="0" y="299473"/>
                    <a:pt x="43450" y="238157"/>
                    <a:pt x="105373" y="211966"/>
                  </a:cubicBezTo>
                  <a:lnTo>
                    <a:pt x="109566" y="211119"/>
                  </a:lnTo>
                  <a:lnTo>
                    <a:pt x="103517" y="181155"/>
                  </a:lnTo>
                  <a:cubicBezTo>
                    <a:pt x="103517" y="85870"/>
                    <a:pt x="180761" y="8626"/>
                    <a:pt x="276046" y="8626"/>
                  </a:cubicBezTo>
                  <a:cubicBezTo>
                    <a:pt x="299867" y="8626"/>
                    <a:pt x="322561" y="13454"/>
                    <a:pt x="343202" y="22184"/>
                  </a:cubicBezTo>
                  <a:lnTo>
                    <a:pt x="373166" y="42386"/>
                  </a:lnTo>
                  <a:lnTo>
                    <a:pt x="415924" y="13558"/>
                  </a:lnTo>
                  <a:cubicBezTo>
                    <a:pt x="436565" y="4828"/>
                    <a:pt x="459259" y="0"/>
                    <a:pt x="48308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5E50925A-6CB2-4D2C-92B1-DA6636B8CDDB}"/>
              </a:ext>
            </a:extLst>
          </p:cNvPr>
          <p:cNvGrpSpPr/>
          <p:nvPr/>
        </p:nvGrpSpPr>
        <p:grpSpPr>
          <a:xfrm>
            <a:off x="523381" y="4787498"/>
            <a:ext cx="1298079" cy="1432147"/>
            <a:chOff x="523381" y="4787498"/>
            <a:chExt cx="1298079" cy="1432147"/>
          </a:xfrm>
        </p:grpSpPr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94E57537-34B6-4B28-93B9-1FF98A660E93}"/>
                </a:ext>
              </a:extLst>
            </p:cNvPr>
            <p:cNvSpPr/>
            <p:nvPr/>
          </p:nvSpPr>
          <p:spPr>
            <a:xfrm>
              <a:off x="523381" y="4787498"/>
              <a:ext cx="810883" cy="786540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15C47243-114C-4151-8F43-39CF0C1FF8C3}"/>
                </a:ext>
              </a:extLst>
            </p:cNvPr>
            <p:cNvSpPr/>
            <p:nvPr/>
          </p:nvSpPr>
          <p:spPr>
            <a:xfrm>
              <a:off x="1338381" y="5388460"/>
              <a:ext cx="483079" cy="468577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A561D0C8-BDD2-4819-BA5F-A26CDE345A1A}"/>
                </a:ext>
              </a:extLst>
            </p:cNvPr>
            <p:cNvSpPr/>
            <p:nvPr/>
          </p:nvSpPr>
          <p:spPr>
            <a:xfrm>
              <a:off x="1309127" y="5973715"/>
              <a:ext cx="253541" cy="245930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4C3B0783-F684-482C-A66C-F0B089C3A6CA}"/>
              </a:ext>
            </a:extLst>
          </p:cNvPr>
          <p:cNvGrpSpPr/>
          <p:nvPr/>
        </p:nvGrpSpPr>
        <p:grpSpPr>
          <a:xfrm>
            <a:off x="2277474" y="4819076"/>
            <a:ext cx="1580938" cy="1434077"/>
            <a:chOff x="2277474" y="4819076"/>
            <a:chExt cx="1580938" cy="1434077"/>
          </a:xfrm>
        </p:grpSpPr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48C8DDD5-1443-40E7-B7A1-5F81183AA639}"/>
                </a:ext>
              </a:extLst>
            </p:cNvPr>
            <p:cNvSpPr/>
            <p:nvPr/>
          </p:nvSpPr>
          <p:spPr>
            <a:xfrm>
              <a:off x="2819118" y="4819076"/>
              <a:ext cx="838887" cy="774660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3352AAAA-8F80-45A5-9B94-074B94A40377}"/>
                </a:ext>
              </a:extLst>
            </p:cNvPr>
            <p:cNvSpPr/>
            <p:nvPr/>
          </p:nvSpPr>
          <p:spPr>
            <a:xfrm>
              <a:off x="2277474" y="5376562"/>
              <a:ext cx="501507" cy="463111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F90DB199-5A0C-4D01-B894-3C86B3FBA6E3}"/>
                </a:ext>
              </a:extLst>
            </p:cNvPr>
            <p:cNvSpPr/>
            <p:nvPr/>
          </p:nvSpPr>
          <p:spPr>
            <a:xfrm>
              <a:off x="2781200" y="5833063"/>
              <a:ext cx="325253" cy="300351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B4971003-4DC7-4648-A517-DEF8FC31551D}"/>
                </a:ext>
              </a:extLst>
            </p:cNvPr>
            <p:cNvSpPr/>
            <p:nvPr/>
          </p:nvSpPr>
          <p:spPr>
            <a:xfrm>
              <a:off x="3233739" y="5676306"/>
              <a:ext cx="624673" cy="576847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8671AECE-7750-433D-B3BE-2D90217174C0}"/>
              </a:ext>
            </a:extLst>
          </p:cNvPr>
          <p:cNvGrpSpPr/>
          <p:nvPr/>
        </p:nvGrpSpPr>
        <p:grpSpPr>
          <a:xfrm>
            <a:off x="4163641" y="4759421"/>
            <a:ext cx="1526448" cy="1460224"/>
            <a:chOff x="4163641" y="4759421"/>
            <a:chExt cx="1526448" cy="1460224"/>
          </a:xfrm>
        </p:grpSpPr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6EC4E42-351A-42BC-B23B-9896A9E8D9A6}"/>
                </a:ext>
              </a:extLst>
            </p:cNvPr>
            <p:cNvSpPr/>
            <p:nvPr/>
          </p:nvSpPr>
          <p:spPr>
            <a:xfrm>
              <a:off x="4426864" y="4759421"/>
              <a:ext cx="1141592" cy="764019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6819845F-05A7-4827-9F1A-2908F105AE75}"/>
                </a:ext>
              </a:extLst>
            </p:cNvPr>
            <p:cNvSpPr/>
            <p:nvPr/>
          </p:nvSpPr>
          <p:spPr>
            <a:xfrm>
              <a:off x="4163641" y="5523440"/>
              <a:ext cx="543107" cy="363479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B26E3FF-7442-4678-AADE-CECB5D9E12F9}"/>
                </a:ext>
              </a:extLst>
            </p:cNvPr>
            <p:cNvSpPr/>
            <p:nvPr/>
          </p:nvSpPr>
          <p:spPr>
            <a:xfrm>
              <a:off x="4942492" y="5719310"/>
              <a:ext cx="747597" cy="500335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C0458AF1-76E8-4737-82B6-D1CEDE8C99A9}"/>
              </a:ext>
            </a:extLst>
          </p:cNvPr>
          <p:cNvGrpSpPr/>
          <p:nvPr/>
        </p:nvGrpSpPr>
        <p:grpSpPr>
          <a:xfrm>
            <a:off x="7934022" y="4796372"/>
            <a:ext cx="1505675" cy="1377172"/>
            <a:chOff x="7934022" y="4796372"/>
            <a:chExt cx="1505675" cy="1377172"/>
          </a:xfrm>
        </p:grpSpPr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657F4F0C-9DB4-48EC-90C5-4B8F2DE690E1}"/>
                </a:ext>
              </a:extLst>
            </p:cNvPr>
            <p:cNvSpPr/>
            <p:nvPr/>
          </p:nvSpPr>
          <p:spPr>
            <a:xfrm>
              <a:off x="8758599" y="4796372"/>
              <a:ext cx="620345" cy="527667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768550F7-C2B2-4EFC-B8AE-3511110FEED3}"/>
                </a:ext>
              </a:extLst>
            </p:cNvPr>
            <p:cNvSpPr/>
            <p:nvPr/>
          </p:nvSpPr>
          <p:spPr>
            <a:xfrm>
              <a:off x="8617556" y="5318493"/>
              <a:ext cx="201844" cy="195785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B38A07AA-E43E-46EC-B4A1-4E41A5CE42D6}"/>
                </a:ext>
              </a:extLst>
            </p:cNvPr>
            <p:cNvSpPr/>
            <p:nvPr/>
          </p:nvSpPr>
          <p:spPr>
            <a:xfrm>
              <a:off x="8932178" y="5704881"/>
              <a:ext cx="507519" cy="468663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97027160-706D-4C12-AEDC-765F3EBE4C9E}"/>
                </a:ext>
              </a:extLst>
            </p:cNvPr>
            <p:cNvSpPr/>
            <p:nvPr/>
          </p:nvSpPr>
          <p:spPr>
            <a:xfrm>
              <a:off x="8040406" y="5204346"/>
              <a:ext cx="326779" cy="301760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668A9541-C4C8-4658-9BF5-02D46342DF23}"/>
                </a:ext>
              </a:extLst>
            </p:cNvPr>
            <p:cNvSpPr/>
            <p:nvPr/>
          </p:nvSpPr>
          <p:spPr>
            <a:xfrm>
              <a:off x="8437494" y="5649443"/>
              <a:ext cx="292424" cy="248737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47942C65-A185-4E63-8FCD-3780431C6377}"/>
                </a:ext>
              </a:extLst>
            </p:cNvPr>
            <p:cNvSpPr/>
            <p:nvPr/>
          </p:nvSpPr>
          <p:spPr>
            <a:xfrm>
              <a:off x="8306384" y="4865224"/>
              <a:ext cx="201844" cy="195785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BE875F56-33D6-4C46-922C-FB5EC031020F}"/>
                </a:ext>
              </a:extLst>
            </p:cNvPr>
            <p:cNvSpPr/>
            <p:nvPr/>
          </p:nvSpPr>
          <p:spPr>
            <a:xfrm>
              <a:off x="7934022" y="5718512"/>
              <a:ext cx="301212" cy="292170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B8E9A51B-4023-4C2C-9345-9AB7CA2B328F}"/>
              </a:ext>
            </a:extLst>
          </p:cNvPr>
          <p:cNvGrpSpPr/>
          <p:nvPr/>
        </p:nvGrpSpPr>
        <p:grpSpPr>
          <a:xfrm>
            <a:off x="8189472" y="819408"/>
            <a:ext cx="1004969" cy="1578319"/>
            <a:chOff x="8189472" y="819408"/>
            <a:chExt cx="1004969" cy="1578319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65FEAD0-F3E9-438B-ACF6-BE475F7AE23E}"/>
                </a:ext>
              </a:extLst>
            </p:cNvPr>
            <p:cNvSpPr/>
            <p:nvPr/>
          </p:nvSpPr>
          <p:spPr>
            <a:xfrm>
              <a:off x="8521355" y="819408"/>
              <a:ext cx="191082" cy="932214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0000">
                    <a:alpha val="0"/>
                  </a:srgbClr>
                </a:gs>
                <a:gs pos="100000">
                  <a:srgbClr val="FF0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D2E16D8-7AEF-4844-A097-B2F1E5C9AD86}"/>
                </a:ext>
              </a:extLst>
            </p:cNvPr>
            <p:cNvSpPr/>
            <p:nvPr/>
          </p:nvSpPr>
          <p:spPr>
            <a:xfrm>
              <a:off x="8189472" y="1176992"/>
              <a:ext cx="191082" cy="932214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0000">
                    <a:alpha val="0"/>
                  </a:srgbClr>
                </a:gs>
                <a:gs pos="100000">
                  <a:srgbClr val="FF0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83FA121-578C-4CA3-97CA-EFAF74592B9F}"/>
                </a:ext>
              </a:extLst>
            </p:cNvPr>
            <p:cNvSpPr/>
            <p:nvPr/>
          </p:nvSpPr>
          <p:spPr>
            <a:xfrm flipH="1">
              <a:off x="8646452" y="1370409"/>
              <a:ext cx="170342" cy="831035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0000">
                    <a:alpha val="0"/>
                  </a:srgbClr>
                </a:gs>
                <a:gs pos="100000">
                  <a:srgbClr val="FF0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4E8499D6-91D5-439A-A746-81D4CFFA7ED0}"/>
                </a:ext>
              </a:extLst>
            </p:cNvPr>
            <p:cNvSpPr/>
            <p:nvPr/>
          </p:nvSpPr>
          <p:spPr>
            <a:xfrm flipH="1">
              <a:off x="9003359" y="1185759"/>
              <a:ext cx="191082" cy="932214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0000">
                    <a:alpha val="0"/>
                  </a:srgbClr>
                </a:gs>
                <a:gs pos="100000">
                  <a:srgbClr val="FF0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E430F85-0DDA-4E61-88BD-5097B6D7C9E7}"/>
                </a:ext>
              </a:extLst>
            </p:cNvPr>
            <p:cNvSpPr/>
            <p:nvPr/>
          </p:nvSpPr>
          <p:spPr>
            <a:xfrm flipH="1">
              <a:off x="8319378" y="1566692"/>
              <a:ext cx="170342" cy="831035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0000">
                    <a:alpha val="0"/>
                  </a:srgbClr>
                </a:gs>
                <a:gs pos="100000">
                  <a:srgbClr val="FF0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71D7722-5CE8-4A63-8153-EFC0BFA29B2C}"/>
                </a:ext>
              </a:extLst>
            </p:cNvPr>
            <p:cNvSpPr/>
            <p:nvPr/>
          </p:nvSpPr>
          <p:spPr>
            <a:xfrm>
              <a:off x="8865368" y="1566692"/>
              <a:ext cx="170342" cy="831035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0000">
                    <a:alpha val="0"/>
                  </a:srgbClr>
                </a:gs>
                <a:gs pos="100000">
                  <a:srgbClr val="FF0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BA2F6E81-C3DA-4244-8161-5303818A4161}"/>
              </a:ext>
            </a:extLst>
          </p:cNvPr>
          <p:cNvGrpSpPr/>
          <p:nvPr/>
        </p:nvGrpSpPr>
        <p:grpSpPr>
          <a:xfrm>
            <a:off x="8189472" y="2754888"/>
            <a:ext cx="1004969" cy="1578319"/>
            <a:chOff x="8189472" y="2754888"/>
            <a:chExt cx="1004969" cy="1578319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91B648D-1C9D-4112-A573-9493D19EDD01}"/>
                </a:ext>
              </a:extLst>
            </p:cNvPr>
            <p:cNvSpPr/>
            <p:nvPr/>
          </p:nvSpPr>
          <p:spPr>
            <a:xfrm>
              <a:off x="8521355" y="2754888"/>
              <a:ext cx="191082" cy="932214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alpha val="0"/>
                  </a:srgbClr>
                </a:gs>
                <a:gs pos="100000">
                  <a:srgbClr val="FFC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3195E22-98A1-4062-8A9C-FD61EAC0FFB0}"/>
                </a:ext>
              </a:extLst>
            </p:cNvPr>
            <p:cNvSpPr/>
            <p:nvPr/>
          </p:nvSpPr>
          <p:spPr>
            <a:xfrm>
              <a:off x="8189472" y="3112472"/>
              <a:ext cx="191082" cy="932214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alpha val="0"/>
                  </a:srgbClr>
                </a:gs>
                <a:gs pos="100000">
                  <a:srgbClr val="FFC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B9FBED17-BDA0-4382-A080-4460497C4DE9}"/>
                </a:ext>
              </a:extLst>
            </p:cNvPr>
            <p:cNvSpPr/>
            <p:nvPr/>
          </p:nvSpPr>
          <p:spPr>
            <a:xfrm flipH="1">
              <a:off x="8646452" y="3305889"/>
              <a:ext cx="170342" cy="831035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alpha val="0"/>
                  </a:srgbClr>
                </a:gs>
                <a:gs pos="100000">
                  <a:srgbClr val="FFC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4C75D679-16E4-430D-AB6D-E3F4B47106C5}"/>
                </a:ext>
              </a:extLst>
            </p:cNvPr>
            <p:cNvSpPr/>
            <p:nvPr/>
          </p:nvSpPr>
          <p:spPr>
            <a:xfrm flipH="1">
              <a:off x="9003359" y="3121239"/>
              <a:ext cx="191082" cy="932214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alpha val="0"/>
                  </a:srgbClr>
                </a:gs>
                <a:gs pos="100000">
                  <a:srgbClr val="FFC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819F492-7191-4E14-8340-B6F2D3D14221}"/>
                </a:ext>
              </a:extLst>
            </p:cNvPr>
            <p:cNvSpPr/>
            <p:nvPr/>
          </p:nvSpPr>
          <p:spPr>
            <a:xfrm flipH="1">
              <a:off x="8319378" y="3502172"/>
              <a:ext cx="170342" cy="831035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alpha val="0"/>
                  </a:srgbClr>
                </a:gs>
                <a:gs pos="100000">
                  <a:srgbClr val="FFC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AF4291F1-1ADA-4FC1-B892-6D50BF135373}"/>
                </a:ext>
              </a:extLst>
            </p:cNvPr>
            <p:cNvSpPr/>
            <p:nvPr/>
          </p:nvSpPr>
          <p:spPr>
            <a:xfrm>
              <a:off x="8865368" y="3502172"/>
              <a:ext cx="170342" cy="831035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rgbClr val="FFC000">
                    <a:alpha val="0"/>
                  </a:srgbClr>
                </a:gs>
                <a:gs pos="100000">
                  <a:srgbClr val="FFC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55DE767-7481-44E4-9242-1AFAF835A462}"/>
              </a:ext>
            </a:extLst>
          </p:cNvPr>
          <p:cNvGrpSpPr/>
          <p:nvPr/>
        </p:nvGrpSpPr>
        <p:grpSpPr>
          <a:xfrm>
            <a:off x="8189472" y="4697988"/>
            <a:ext cx="1004969" cy="1578319"/>
            <a:chOff x="8189472" y="4697988"/>
            <a:chExt cx="1004969" cy="1578319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E02CB6B-7037-49D2-B214-CB0220777424}"/>
                </a:ext>
              </a:extLst>
            </p:cNvPr>
            <p:cNvSpPr/>
            <p:nvPr/>
          </p:nvSpPr>
          <p:spPr>
            <a:xfrm>
              <a:off x="8521355" y="4697988"/>
              <a:ext cx="191082" cy="932214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5FA626C-6EF5-4D12-BE76-F1189037818A}"/>
                </a:ext>
              </a:extLst>
            </p:cNvPr>
            <p:cNvSpPr/>
            <p:nvPr/>
          </p:nvSpPr>
          <p:spPr>
            <a:xfrm>
              <a:off x="8189472" y="5055572"/>
              <a:ext cx="191082" cy="932214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AFF6816-B181-48B4-BA42-7BAEE9B8270E}"/>
                </a:ext>
              </a:extLst>
            </p:cNvPr>
            <p:cNvSpPr/>
            <p:nvPr/>
          </p:nvSpPr>
          <p:spPr>
            <a:xfrm flipH="1">
              <a:off x="8646452" y="5248989"/>
              <a:ext cx="170342" cy="831035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E5183E4-194E-4B0A-9A3F-9CD835D93900}"/>
                </a:ext>
              </a:extLst>
            </p:cNvPr>
            <p:cNvSpPr/>
            <p:nvPr/>
          </p:nvSpPr>
          <p:spPr>
            <a:xfrm flipH="1">
              <a:off x="9003359" y="5064339"/>
              <a:ext cx="191082" cy="932214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B72370A-59D7-4B2E-BCCA-88B31F1CACD0}"/>
                </a:ext>
              </a:extLst>
            </p:cNvPr>
            <p:cNvSpPr/>
            <p:nvPr/>
          </p:nvSpPr>
          <p:spPr>
            <a:xfrm flipH="1">
              <a:off x="8319378" y="5445272"/>
              <a:ext cx="170342" cy="831035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6DD6ECE-5BEF-4EB1-A316-69CC2BDE2C9F}"/>
                </a:ext>
              </a:extLst>
            </p:cNvPr>
            <p:cNvSpPr/>
            <p:nvPr/>
          </p:nvSpPr>
          <p:spPr>
            <a:xfrm>
              <a:off x="8865368" y="5445272"/>
              <a:ext cx="170342" cy="831035"/>
            </a:xfrm>
            <a:custGeom>
              <a:avLst/>
              <a:gdLst>
                <a:gd name="connsiteX0" fmla="*/ 482089 w 482089"/>
                <a:gd name="connsiteY0" fmla="*/ 0 h 2351930"/>
                <a:gd name="connsiteX1" fmla="*/ 482003 w 482089"/>
                <a:gd name="connsiteY1" fmla="*/ 124 h 2351930"/>
                <a:gd name="connsiteX2" fmla="*/ 173966 w 482089"/>
                <a:gd name="connsiteY2" fmla="*/ 1175965 h 2351930"/>
                <a:gd name="connsiteX3" fmla="*/ 482003 w 482089"/>
                <a:gd name="connsiteY3" fmla="*/ 2351807 h 2351930"/>
                <a:gd name="connsiteX4" fmla="*/ 482089 w 482089"/>
                <a:gd name="connsiteY4" fmla="*/ 2351930 h 2351930"/>
                <a:gd name="connsiteX5" fmla="*/ 422484 w 482089"/>
                <a:gd name="connsiteY5" fmla="*/ 2300675 h 2351930"/>
                <a:gd name="connsiteX6" fmla="*/ 0 w 482089"/>
                <a:gd name="connsiteY6" fmla="*/ 1175965 h 2351930"/>
                <a:gd name="connsiteX7" fmla="*/ 422484 w 482089"/>
                <a:gd name="connsiteY7" fmla="*/ 51255 h 2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089" h="2351930">
                  <a:moveTo>
                    <a:pt x="482089" y="0"/>
                  </a:moveTo>
                  <a:lnTo>
                    <a:pt x="482003" y="124"/>
                  </a:lnTo>
                  <a:cubicBezTo>
                    <a:pt x="291682" y="301048"/>
                    <a:pt x="173966" y="716771"/>
                    <a:pt x="173966" y="1175965"/>
                  </a:cubicBezTo>
                  <a:cubicBezTo>
                    <a:pt x="173966" y="1635160"/>
                    <a:pt x="291682" y="2050882"/>
                    <a:pt x="482003" y="2351807"/>
                  </a:cubicBezTo>
                  <a:lnTo>
                    <a:pt x="482089" y="2351930"/>
                  </a:lnTo>
                  <a:lnTo>
                    <a:pt x="422484" y="2300675"/>
                  </a:lnTo>
                  <a:cubicBezTo>
                    <a:pt x="167588" y="2056929"/>
                    <a:pt x="0" y="1644149"/>
                    <a:pt x="0" y="1175965"/>
                  </a:cubicBezTo>
                  <a:cubicBezTo>
                    <a:pt x="0" y="707781"/>
                    <a:pt x="167588" y="295002"/>
                    <a:pt x="422484" y="5125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D564179C-5319-4DB6-8E5C-A9EC36BBBC98}"/>
              </a:ext>
            </a:extLst>
          </p:cNvPr>
          <p:cNvGrpSpPr/>
          <p:nvPr/>
        </p:nvGrpSpPr>
        <p:grpSpPr>
          <a:xfrm>
            <a:off x="6161665" y="834185"/>
            <a:ext cx="1359138" cy="1533939"/>
            <a:chOff x="6161665" y="834185"/>
            <a:chExt cx="1359138" cy="1533939"/>
          </a:xfrm>
        </p:grpSpPr>
        <p:sp>
          <p:nvSpPr>
            <p:cNvPr id="56" name="Freeform 36">
              <a:extLst>
                <a:ext uri="{FF2B5EF4-FFF2-40B4-BE49-F238E27FC236}">
                  <a16:creationId xmlns:a16="http://schemas.microsoft.com/office/drawing/2014/main" id="{99D49A02-3374-4127-BF51-F308920FA71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09340" y="834185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" name="Freeform 37">
              <a:extLst>
                <a:ext uri="{FF2B5EF4-FFF2-40B4-BE49-F238E27FC236}">
                  <a16:creationId xmlns:a16="http://schemas.microsoft.com/office/drawing/2014/main" id="{B7A8E4D5-A97E-4A95-903E-B03EC02E5CC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22153" y="1031669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59" name="Freeform 36">
              <a:extLst>
                <a:ext uri="{FF2B5EF4-FFF2-40B4-BE49-F238E27FC236}">
                  <a16:creationId xmlns:a16="http://schemas.microsoft.com/office/drawing/2014/main" id="{280CD898-1AE3-4CD0-96F2-3595FEFDC6D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097153" y="1031669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" name="Freeform 37">
              <a:extLst>
                <a:ext uri="{FF2B5EF4-FFF2-40B4-BE49-F238E27FC236}">
                  <a16:creationId xmlns:a16="http://schemas.microsoft.com/office/drawing/2014/main" id="{36F9347D-F590-4141-AED7-9E3355905DF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123355" y="1203728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" name="Freeform 36">
              <a:extLst>
                <a:ext uri="{FF2B5EF4-FFF2-40B4-BE49-F238E27FC236}">
                  <a16:creationId xmlns:a16="http://schemas.microsoft.com/office/drawing/2014/main" id="{665A6337-3897-4EA7-9347-0E09E6D95D8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61665" y="1031669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66" name="Freeform 37">
              <a:extLst>
                <a:ext uri="{FF2B5EF4-FFF2-40B4-BE49-F238E27FC236}">
                  <a16:creationId xmlns:a16="http://schemas.microsoft.com/office/drawing/2014/main" id="{9AF9FA3D-8139-47F8-BBED-BDC70A455CE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87867" y="1203728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8635C897-A58C-422D-8F82-03AC220C9292}"/>
              </a:ext>
            </a:extLst>
          </p:cNvPr>
          <p:cNvGrpSpPr/>
          <p:nvPr/>
        </p:nvGrpSpPr>
        <p:grpSpPr>
          <a:xfrm>
            <a:off x="6161665" y="2786810"/>
            <a:ext cx="1359138" cy="1533939"/>
            <a:chOff x="6161665" y="2786810"/>
            <a:chExt cx="1359138" cy="1533939"/>
          </a:xfrm>
          <a:solidFill>
            <a:srgbClr val="FFC000">
              <a:alpha val="20000"/>
            </a:srgbClr>
          </a:solidFill>
        </p:grpSpPr>
        <p:sp>
          <p:nvSpPr>
            <p:cNvPr id="75" name="Freeform 36">
              <a:extLst>
                <a:ext uri="{FF2B5EF4-FFF2-40B4-BE49-F238E27FC236}">
                  <a16:creationId xmlns:a16="http://schemas.microsoft.com/office/drawing/2014/main" id="{3EC7A697-C1A5-43F8-8A74-02B1F68C583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09340" y="2786810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Freeform 37">
              <a:extLst>
                <a:ext uri="{FF2B5EF4-FFF2-40B4-BE49-F238E27FC236}">
                  <a16:creationId xmlns:a16="http://schemas.microsoft.com/office/drawing/2014/main" id="{DDAF883D-9C86-4892-8823-C70CD53B053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22153" y="2984294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7" name="Freeform 36">
              <a:extLst>
                <a:ext uri="{FF2B5EF4-FFF2-40B4-BE49-F238E27FC236}">
                  <a16:creationId xmlns:a16="http://schemas.microsoft.com/office/drawing/2014/main" id="{0818793E-AA2D-49E0-965D-6C882CDB6D6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097153" y="2984294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" name="Freeform 37">
              <a:extLst>
                <a:ext uri="{FF2B5EF4-FFF2-40B4-BE49-F238E27FC236}">
                  <a16:creationId xmlns:a16="http://schemas.microsoft.com/office/drawing/2014/main" id="{5123F3AC-40F0-4014-831E-084A745B2E5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123355" y="3156353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" name="Freeform 36">
              <a:extLst>
                <a:ext uri="{FF2B5EF4-FFF2-40B4-BE49-F238E27FC236}">
                  <a16:creationId xmlns:a16="http://schemas.microsoft.com/office/drawing/2014/main" id="{E80EC86D-CB56-4E93-83BD-00E4210FFAB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61665" y="2984294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0" name="Freeform 37">
              <a:extLst>
                <a:ext uri="{FF2B5EF4-FFF2-40B4-BE49-F238E27FC236}">
                  <a16:creationId xmlns:a16="http://schemas.microsoft.com/office/drawing/2014/main" id="{4DF5C604-8448-4B7F-834D-C1D3B8B5D62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87867" y="3156353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906B40F2-7B89-4659-AD5F-212C669EED2B}"/>
              </a:ext>
            </a:extLst>
          </p:cNvPr>
          <p:cNvGrpSpPr/>
          <p:nvPr/>
        </p:nvGrpSpPr>
        <p:grpSpPr>
          <a:xfrm>
            <a:off x="6161665" y="4758485"/>
            <a:ext cx="1359138" cy="1533939"/>
            <a:chOff x="6161665" y="4758485"/>
            <a:chExt cx="1359138" cy="1533939"/>
          </a:xfrm>
        </p:grpSpPr>
        <p:sp>
          <p:nvSpPr>
            <p:cNvPr id="81" name="Freeform 36">
              <a:extLst>
                <a:ext uri="{FF2B5EF4-FFF2-40B4-BE49-F238E27FC236}">
                  <a16:creationId xmlns:a16="http://schemas.microsoft.com/office/drawing/2014/main" id="{3315F3E2-AC14-43C2-999A-4F6FE0B862B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09340" y="4758485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" name="Freeform 37">
              <a:extLst>
                <a:ext uri="{FF2B5EF4-FFF2-40B4-BE49-F238E27FC236}">
                  <a16:creationId xmlns:a16="http://schemas.microsoft.com/office/drawing/2014/main" id="{0A2C84B6-68C9-4764-9684-843CDABDC30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22153" y="4955969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3" name="Freeform 36">
              <a:extLst>
                <a:ext uri="{FF2B5EF4-FFF2-40B4-BE49-F238E27FC236}">
                  <a16:creationId xmlns:a16="http://schemas.microsoft.com/office/drawing/2014/main" id="{9CB0475A-F6BD-46C3-80C8-85C96656AF5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097153" y="4955969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" name="Freeform 37">
              <a:extLst>
                <a:ext uri="{FF2B5EF4-FFF2-40B4-BE49-F238E27FC236}">
                  <a16:creationId xmlns:a16="http://schemas.microsoft.com/office/drawing/2014/main" id="{2BBEFB7A-DE6B-425C-9A8D-99E6552EE4E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123355" y="5128028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" name="Freeform 36">
              <a:extLst>
                <a:ext uri="{FF2B5EF4-FFF2-40B4-BE49-F238E27FC236}">
                  <a16:creationId xmlns:a16="http://schemas.microsoft.com/office/drawing/2014/main" id="{B89D9B49-74C4-4128-93B8-F1A8E4EED7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61665" y="4955969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" name="Freeform 37">
              <a:extLst>
                <a:ext uri="{FF2B5EF4-FFF2-40B4-BE49-F238E27FC236}">
                  <a16:creationId xmlns:a16="http://schemas.microsoft.com/office/drawing/2014/main" id="{17AC9161-8763-4F1E-9903-DE104602D09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87867" y="5128028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C01AF2C3-3E7D-4C84-89D1-388EF2A4876D}"/>
              </a:ext>
            </a:extLst>
          </p:cNvPr>
          <p:cNvSpPr/>
          <p:nvPr/>
        </p:nvSpPr>
        <p:spPr>
          <a:xfrm>
            <a:off x="4657725" y="921725"/>
            <a:ext cx="590550" cy="1408702"/>
          </a:xfrm>
          <a:custGeom>
            <a:avLst/>
            <a:gdLst>
              <a:gd name="connsiteX0" fmla="*/ 545343 w 545343"/>
              <a:gd name="connsiteY0" fmla="*/ 0 h 999118"/>
              <a:gd name="connsiteX1" fmla="*/ 423365 w 545343"/>
              <a:gd name="connsiteY1" fmla="*/ 389644 h 999118"/>
              <a:gd name="connsiteX2" fmla="*/ 444555 w 545343"/>
              <a:gd name="connsiteY2" fmla="*/ 437060 h 999118"/>
              <a:gd name="connsiteX3" fmla="*/ 470551 w 545343"/>
              <a:gd name="connsiteY3" fmla="*/ 476179 h 999118"/>
              <a:gd name="connsiteX4" fmla="*/ 470452 w 545343"/>
              <a:gd name="connsiteY4" fmla="*/ 476214 h 999118"/>
              <a:gd name="connsiteX5" fmla="*/ 489703 w 545343"/>
              <a:gd name="connsiteY5" fmla="*/ 502572 h 999118"/>
              <a:gd name="connsiteX6" fmla="*/ 518898 w 545343"/>
              <a:gd name="connsiteY6" fmla="*/ 562308 h 999118"/>
              <a:gd name="connsiteX7" fmla="*/ 261937 w 545343"/>
              <a:gd name="connsiteY7" fmla="*/ 999118 h 999118"/>
              <a:gd name="connsiteX8" fmla="*/ 383915 w 545343"/>
              <a:gd name="connsiteY8" fmla="*/ 609474 h 999118"/>
              <a:gd name="connsiteX9" fmla="*/ 362725 w 545343"/>
              <a:gd name="connsiteY9" fmla="*/ 562058 h 999118"/>
              <a:gd name="connsiteX10" fmla="*/ 336730 w 545343"/>
              <a:gd name="connsiteY10" fmla="*/ 522939 h 999118"/>
              <a:gd name="connsiteX11" fmla="*/ 336829 w 545343"/>
              <a:gd name="connsiteY11" fmla="*/ 522904 h 999118"/>
              <a:gd name="connsiteX12" fmla="*/ 317577 w 545343"/>
              <a:gd name="connsiteY12" fmla="*/ 496547 h 999118"/>
              <a:gd name="connsiteX13" fmla="*/ 288382 w 545343"/>
              <a:gd name="connsiteY13" fmla="*/ 436811 h 999118"/>
              <a:gd name="connsiteX14" fmla="*/ 545343 w 545343"/>
              <a:gd name="connsiteY14" fmla="*/ 0 h 999118"/>
              <a:gd name="connsiteX15" fmla="*/ 283406 w 545343"/>
              <a:gd name="connsiteY15" fmla="*/ 0 h 999118"/>
              <a:gd name="connsiteX16" fmla="*/ 161428 w 545343"/>
              <a:gd name="connsiteY16" fmla="*/ 389644 h 999118"/>
              <a:gd name="connsiteX17" fmla="*/ 182618 w 545343"/>
              <a:gd name="connsiteY17" fmla="*/ 437060 h 999118"/>
              <a:gd name="connsiteX18" fmla="*/ 208614 w 545343"/>
              <a:gd name="connsiteY18" fmla="*/ 476179 h 999118"/>
              <a:gd name="connsiteX19" fmla="*/ 208515 w 545343"/>
              <a:gd name="connsiteY19" fmla="*/ 476214 h 999118"/>
              <a:gd name="connsiteX20" fmla="*/ 227766 w 545343"/>
              <a:gd name="connsiteY20" fmla="*/ 502572 h 999118"/>
              <a:gd name="connsiteX21" fmla="*/ 256961 w 545343"/>
              <a:gd name="connsiteY21" fmla="*/ 562308 h 999118"/>
              <a:gd name="connsiteX22" fmla="*/ 0 w 545343"/>
              <a:gd name="connsiteY22" fmla="*/ 999118 h 999118"/>
              <a:gd name="connsiteX23" fmla="*/ 121978 w 545343"/>
              <a:gd name="connsiteY23" fmla="*/ 609474 h 999118"/>
              <a:gd name="connsiteX24" fmla="*/ 100788 w 545343"/>
              <a:gd name="connsiteY24" fmla="*/ 562058 h 999118"/>
              <a:gd name="connsiteX25" fmla="*/ 74793 w 545343"/>
              <a:gd name="connsiteY25" fmla="*/ 522939 h 999118"/>
              <a:gd name="connsiteX26" fmla="*/ 74892 w 545343"/>
              <a:gd name="connsiteY26" fmla="*/ 522904 h 999118"/>
              <a:gd name="connsiteX27" fmla="*/ 55640 w 545343"/>
              <a:gd name="connsiteY27" fmla="*/ 496547 h 999118"/>
              <a:gd name="connsiteX28" fmla="*/ 26445 w 545343"/>
              <a:gd name="connsiteY28" fmla="*/ 436811 h 999118"/>
              <a:gd name="connsiteX29" fmla="*/ 283406 w 545343"/>
              <a:gd name="connsiteY29" fmla="*/ 0 h 99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45343" h="999118">
                <a:moveTo>
                  <a:pt x="545343" y="0"/>
                </a:moveTo>
                <a:cubicBezTo>
                  <a:pt x="424678" y="106078"/>
                  <a:pt x="377235" y="257629"/>
                  <a:pt x="423365" y="389644"/>
                </a:cubicBezTo>
                <a:cubicBezTo>
                  <a:pt x="429131" y="406147"/>
                  <a:pt x="436231" y="421977"/>
                  <a:pt x="444555" y="437060"/>
                </a:cubicBezTo>
                <a:lnTo>
                  <a:pt x="470551" y="476179"/>
                </a:lnTo>
                <a:lnTo>
                  <a:pt x="470452" y="476214"/>
                </a:lnTo>
                <a:lnTo>
                  <a:pt x="489703" y="502572"/>
                </a:lnTo>
                <a:cubicBezTo>
                  <a:pt x="501600" y="521005"/>
                  <a:pt x="511437" y="540958"/>
                  <a:pt x="518898" y="562308"/>
                </a:cubicBezTo>
                <a:cubicBezTo>
                  <a:pt x="578580" y="733109"/>
                  <a:pt x="463534" y="928676"/>
                  <a:pt x="261937" y="999118"/>
                </a:cubicBezTo>
                <a:cubicBezTo>
                  <a:pt x="382602" y="893040"/>
                  <a:pt x="430045" y="741489"/>
                  <a:pt x="383915" y="609474"/>
                </a:cubicBezTo>
                <a:cubicBezTo>
                  <a:pt x="378149" y="592972"/>
                  <a:pt x="371049" y="577142"/>
                  <a:pt x="362725" y="562058"/>
                </a:cubicBezTo>
                <a:lnTo>
                  <a:pt x="336730" y="522939"/>
                </a:lnTo>
                <a:lnTo>
                  <a:pt x="336829" y="522904"/>
                </a:lnTo>
                <a:lnTo>
                  <a:pt x="317577" y="496547"/>
                </a:lnTo>
                <a:cubicBezTo>
                  <a:pt x="305680" y="478113"/>
                  <a:pt x="295843" y="458161"/>
                  <a:pt x="288382" y="436811"/>
                </a:cubicBezTo>
                <a:cubicBezTo>
                  <a:pt x="228700" y="266009"/>
                  <a:pt x="343746" y="70442"/>
                  <a:pt x="545343" y="0"/>
                </a:cubicBezTo>
                <a:close/>
                <a:moveTo>
                  <a:pt x="283406" y="0"/>
                </a:moveTo>
                <a:cubicBezTo>
                  <a:pt x="162741" y="106078"/>
                  <a:pt x="115298" y="257629"/>
                  <a:pt x="161428" y="389644"/>
                </a:cubicBezTo>
                <a:cubicBezTo>
                  <a:pt x="167194" y="406147"/>
                  <a:pt x="174294" y="421977"/>
                  <a:pt x="182618" y="437060"/>
                </a:cubicBezTo>
                <a:lnTo>
                  <a:pt x="208614" y="476179"/>
                </a:lnTo>
                <a:lnTo>
                  <a:pt x="208515" y="476214"/>
                </a:lnTo>
                <a:lnTo>
                  <a:pt x="227766" y="502572"/>
                </a:lnTo>
                <a:cubicBezTo>
                  <a:pt x="239663" y="521005"/>
                  <a:pt x="249500" y="540958"/>
                  <a:pt x="256961" y="562308"/>
                </a:cubicBezTo>
                <a:cubicBezTo>
                  <a:pt x="316643" y="733109"/>
                  <a:pt x="201597" y="928676"/>
                  <a:pt x="0" y="999118"/>
                </a:cubicBezTo>
                <a:cubicBezTo>
                  <a:pt x="120665" y="893040"/>
                  <a:pt x="168108" y="741489"/>
                  <a:pt x="121978" y="609474"/>
                </a:cubicBezTo>
                <a:cubicBezTo>
                  <a:pt x="116212" y="592972"/>
                  <a:pt x="109112" y="577142"/>
                  <a:pt x="100788" y="562058"/>
                </a:cubicBezTo>
                <a:lnTo>
                  <a:pt x="74793" y="522939"/>
                </a:lnTo>
                <a:lnTo>
                  <a:pt x="74892" y="522904"/>
                </a:lnTo>
                <a:lnTo>
                  <a:pt x="55640" y="496547"/>
                </a:lnTo>
                <a:cubicBezTo>
                  <a:pt x="43743" y="478113"/>
                  <a:pt x="33906" y="458161"/>
                  <a:pt x="26445" y="436811"/>
                </a:cubicBezTo>
                <a:cubicBezTo>
                  <a:pt x="-33237" y="266009"/>
                  <a:pt x="81809" y="70442"/>
                  <a:pt x="283406" y="0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>
            <a:noFill/>
          </a:ln>
          <a:effectLst/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A9DBC869-B358-454D-9FC6-36FE82947CF3}"/>
              </a:ext>
            </a:extLst>
          </p:cNvPr>
          <p:cNvSpPr/>
          <p:nvPr/>
        </p:nvSpPr>
        <p:spPr>
          <a:xfrm>
            <a:off x="4657725" y="2883875"/>
            <a:ext cx="590550" cy="1408702"/>
          </a:xfrm>
          <a:custGeom>
            <a:avLst/>
            <a:gdLst>
              <a:gd name="connsiteX0" fmla="*/ 545343 w 545343"/>
              <a:gd name="connsiteY0" fmla="*/ 0 h 999118"/>
              <a:gd name="connsiteX1" fmla="*/ 423365 w 545343"/>
              <a:gd name="connsiteY1" fmla="*/ 389644 h 999118"/>
              <a:gd name="connsiteX2" fmla="*/ 444555 w 545343"/>
              <a:gd name="connsiteY2" fmla="*/ 437060 h 999118"/>
              <a:gd name="connsiteX3" fmla="*/ 470551 w 545343"/>
              <a:gd name="connsiteY3" fmla="*/ 476179 h 999118"/>
              <a:gd name="connsiteX4" fmla="*/ 470452 w 545343"/>
              <a:gd name="connsiteY4" fmla="*/ 476214 h 999118"/>
              <a:gd name="connsiteX5" fmla="*/ 489703 w 545343"/>
              <a:gd name="connsiteY5" fmla="*/ 502572 h 999118"/>
              <a:gd name="connsiteX6" fmla="*/ 518898 w 545343"/>
              <a:gd name="connsiteY6" fmla="*/ 562308 h 999118"/>
              <a:gd name="connsiteX7" fmla="*/ 261937 w 545343"/>
              <a:gd name="connsiteY7" fmla="*/ 999118 h 999118"/>
              <a:gd name="connsiteX8" fmla="*/ 383915 w 545343"/>
              <a:gd name="connsiteY8" fmla="*/ 609474 h 999118"/>
              <a:gd name="connsiteX9" fmla="*/ 362725 w 545343"/>
              <a:gd name="connsiteY9" fmla="*/ 562058 h 999118"/>
              <a:gd name="connsiteX10" fmla="*/ 336730 w 545343"/>
              <a:gd name="connsiteY10" fmla="*/ 522939 h 999118"/>
              <a:gd name="connsiteX11" fmla="*/ 336829 w 545343"/>
              <a:gd name="connsiteY11" fmla="*/ 522904 h 999118"/>
              <a:gd name="connsiteX12" fmla="*/ 317577 w 545343"/>
              <a:gd name="connsiteY12" fmla="*/ 496547 h 999118"/>
              <a:gd name="connsiteX13" fmla="*/ 288382 w 545343"/>
              <a:gd name="connsiteY13" fmla="*/ 436811 h 999118"/>
              <a:gd name="connsiteX14" fmla="*/ 545343 w 545343"/>
              <a:gd name="connsiteY14" fmla="*/ 0 h 999118"/>
              <a:gd name="connsiteX15" fmla="*/ 283406 w 545343"/>
              <a:gd name="connsiteY15" fmla="*/ 0 h 999118"/>
              <a:gd name="connsiteX16" fmla="*/ 161428 w 545343"/>
              <a:gd name="connsiteY16" fmla="*/ 389644 h 999118"/>
              <a:gd name="connsiteX17" fmla="*/ 182618 w 545343"/>
              <a:gd name="connsiteY17" fmla="*/ 437060 h 999118"/>
              <a:gd name="connsiteX18" fmla="*/ 208614 w 545343"/>
              <a:gd name="connsiteY18" fmla="*/ 476179 h 999118"/>
              <a:gd name="connsiteX19" fmla="*/ 208515 w 545343"/>
              <a:gd name="connsiteY19" fmla="*/ 476214 h 999118"/>
              <a:gd name="connsiteX20" fmla="*/ 227766 w 545343"/>
              <a:gd name="connsiteY20" fmla="*/ 502572 h 999118"/>
              <a:gd name="connsiteX21" fmla="*/ 256961 w 545343"/>
              <a:gd name="connsiteY21" fmla="*/ 562308 h 999118"/>
              <a:gd name="connsiteX22" fmla="*/ 0 w 545343"/>
              <a:gd name="connsiteY22" fmla="*/ 999118 h 999118"/>
              <a:gd name="connsiteX23" fmla="*/ 121978 w 545343"/>
              <a:gd name="connsiteY23" fmla="*/ 609474 h 999118"/>
              <a:gd name="connsiteX24" fmla="*/ 100788 w 545343"/>
              <a:gd name="connsiteY24" fmla="*/ 562058 h 999118"/>
              <a:gd name="connsiteX25" fmla="*/ 74793 w 545343"/>
              <a:gd name="connsiteY25" fmla="*/ 522939 h 999118"/>
              <a:gd name="connsiteX26" fmla="*/ 74892 w 545343"/>
              <a:gd name="connsiteY26" fmla="*/ 522904 h 999118"/>
              <a:gd name="connsiteX27" fmla="*/ 55640 w 545343"/>
              <a:gd name="connsiteY27" fmla="*/ 496547 h 999118"/>
              <a:gd name="connsiteX28" fmla="*/ 26445 w 545343"/>
              <a:gd name="connsiteY28" fmla="*/ 436811 h 999118"/>
              <a:gd name="connsiteX29" fmla="*/ 283406 w 545343"/>
              <a:gd name="connsiteY29" fmla="*/ 0 h 99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45343" h="999118">
                <a:moveTo>
                  <a:pt x="545343" y="0"/>
                </a:moveTo>
                <a:cubicBezTo>
                  <a:pt x="424678" y="106078"/>
                  <a:pt x="377235" y="257629"/>
                  <a:pt x="423365" y="389644"/>
                </a:cubicBezTo>
                <a:cubicBezTo>
                  <a:pt x="429131" y="406147"/>
                  <a:pt x="436231" y="421977"/>
                  <a:pt x="444555" y="437060"/>
                </a:cubicBezTo>
                <a:lnTo>
                  <a:pt x="470551" y="476179"/>
                </a:lnTo>
                <a:lnTo>
                  <a:pt x="470452" y="476214"/>
                </a:lnTo>
                <a:lnTo>
                  <a:pt x="489703" y="502572"/>
                </a:lnTo>
                <a:cubicBezTo>
                  <a:pt x="501600" y="521005"/>
                  <a:pt x="511437" y="540958"/>
                  <a:pt x="518898" y="562308"/>
                </a:cubicBezTo>
                <a:cubicBezTo>
                  <a:pt x="578580" y="733109"/>
                  <a:pt x="463534" y="928676"/>
                  <a:pt x="261937" y="999118"/>
                </a:cubicBezTo>
                <a:cubicBezTo>
                  <a:pt x="382602" y="893040"/>
                  <a:pt x="430045" y="741489"/>
                  <a:pt x="383915" y="609474"/>
                </a:cubicBezTo>
                <a:cubicBezTo>
                  <a:pt x="378149" y="592972"/>
                  <a:pt x="371049" y="577142"/>
                  <a:pt x="362725" y="562058"/>
                </a:cubicBezTo>
                <a:lnTo>
                  <a:pt x="336730" y="522939"/>
                </a:lnTo>
                <a:lnTo>
                  <a:pt x="336829" y="522904"/>
                </a:lnTo>
                <a:lnTo>
                  <a:pt x="317577" y="496547"/>
                </a:lnTo>
                <a:cubicBezTo>
                  <a:pt x="305680" y="478113"/>
                  <a:pt x="295843" y="458161"/>
                  <a:pt x="288382" y="436811"/>
                </a:cubicBezTo>
                <a:cubicBezTo>
                  <a:pt x="228700" y="266009"/>
                  <a:pt x="343746" y="70442"/>
                  <a:pt x="545343" y="0"/>
                </a:cubicBezTo>
                <a:close/>
                <a:moveTo>
                  <a:pt x="283406" y="0"/>
                </a:moveTo>
                <a:cubicBezTo>
                  <a:pt x="162741" y="106078"/>
                  <a:pt x="115298" y="257629"/>
                  <a:pt x="161428" y="389644"/>
                </a:cubicBezTo>
                <a:cubicBezTo>
                  <a:pt x="167194" y="406147"/>
                  <a:pt x="174294" y="421977"/>
                  <a:pt x="182618" y="437060"/>
                </a:cubicBezTo>
                <a:lnTo>
                  <a:pt x="208614" y="476179"/>
                </a:lnTo>
                <a:lnTo>
                  <a:pt x="208515" y="476214"/>
                </a:lnTo>
                <a:lnTo>
                  <a:pt x="227766" y="502572"/>
                </a:lnTo>
                <a:cubicBezTo>
                  <a:pt x="239663" y="521005"/>
                  <a:pt x="249500" y="540958"/>
                  <a:pt x="256961" y="562308"/>
                </a:cubicBezTo>
                <a:cubicBezTo>
                  <a:pt x="316643" y="733109"/>
                  <a:pt x="201597" y="928676"/>
                  <a:pt x="0" y="999118"/>
                </a:cubicBezTo>
                <a:cubicBezTo>
                  <a:pt x="120665" y="893040"/>
                  <a:pt x="168108" y="741489"/>
                  <a:pt x="121978" y="609474"/>
                </a:cubicBezTo>
                <a:cubicBezTo>
                  <a:pt x="116212" y="592972"/>
                  <a:pt x="109112" y="577142"/>
                  <a:pt x="100788" y="562058"/>
                </a:cubicBezTo>
                <a:lnTo>
                  <a:pt x="74793" y="522939"/>
                </a:lnTo>
                <a:lnTo>
                  <a:pt x="74892" y="522904"/>
                </a:lnTo>
                <a:lnTo>
                  <a:pt x="55640" y="496547"/>
                </a:lnTo>
                <a:cubicBezTo>
                  <a:pt x="43743" y="478113"/>
                  <a:pt x="33906" y="458161"/>
                  <a:pt x="26445" y="436811"/>
                </a:cubicBezTo>
                <a:cubicBezTo>
                  <a:pt x="-33237" y="266009"/>
                  <a:pt x="81809" y="70442"/>
                  <a:pt x="283406" y="0"/>
                </a:cubicBezTo>
                <a:close/>
              </a:path>
            </a:pathLst>
          </a:custGeom>
          <a:solidFill>
            <a:srgbClr val="FFC000">
              <a:alpha val="50000"/>
            </a:srgbClr>
          </a:solidFill>
          <a:ln>
            <a:noFill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C94DC01E-B7A1-440B-AC90-E2B601AA4372}"/>
              </a:ext>
            </a:extLst>
          </p:cNvPr>
          <p:cNvSpPr/>
          <p:nvPr/>
        </p:nvSpPr>
        <p:spPr>
          <a:xfrm>
            <a:off x="4657725" y="4817450"/>
            <a:ext cx="590550" cy="1408702"/>
          </a:xfrm>
          <a:custGeom>
            <a:avLst/>
            <a:gdLst>
              <a:gd name="connsiteX0" fmla="*/ 545343 w 545343"/>
              <a:gd name="connsiteY0" fmla="*/ 0 h 999118"/>
              <a:gd name="connsiteX1" fmla="*/ 423365 w 545343"/>
              <a:gd name="connsiteY1" fmla="*/ 389644 h 999118"/>
              <a:gd name="connsiteX2" fmla="*/ 444555 w 545343"/>
              <a:gd name="connsiteY2" fmla="*/ 437060 h 999118"/>
              <a:gd name="connsiteX3" fmla="*/ 470551 w 545343"/>
              <a:gd name="connsiteY3" fmla="*/ 476179 h 999118"/>
              <a:gd name="connsiteX4" fmla="*/ 470452 w 545343"/>
              <a:gd name="connsiteY4" fmla="*/ 476214 h 999118"/>
              <a:gd name="connsiteX5" fmla="*/ 489703 w 545343"/>
              <a:gd name="connsiteY5" fmla="*/ 502572 h 999118"/>
              <a:gd name="connsiteX6" fmla="*/ 518898 w 545343"/>
              <a:gd name="connsiteY6" fmla="*/ 562308 h 999118"/>
              <a:gd name="connsiteX7" fmla="*/ 261937 w 545343"/>
              <a:gd name="connsiteY7" fmla="*/ 999118 h 999118"/>
              <a:gd name="connsiteX8" fmla="*/ 383915 w 545343"/>
              <a:gd name="connsiteY8" fmla="*/ 609474 h 999118"/>
              <a:gd name="connsiteX9" fmla="*/ 362725 w 545343"/>
              <a:gd name="connsiteY9" fmla="*/ 562058 h 999118"/>
              <a:gd name="connsiteX10" fmla="*/ 336730 w 545343"/>
              <a:gd name="connsiteY10" fmla="*/ 522939 h 999118"/>
              <a:gd name="connsiteX11" fmla="*/ 336829 w 545343"/>
              <a:gd name="connsiteY11" fmla="*/ 522904 h 999118"/>
              <a:gd name="connsiteX12" fmla="*/ 317577 w 545343"/>
              <a:gd name="connsiteY12" fmla="*/ 496547 h 999118"/>
              <a:gd name="connsiteX13" fmla="*/ 288382 w 545343"/>
              <a:gd name="connsiteY13" fmla="*/ 436811 h 999118"/>
              <a:gd name="connsiteX14" fmla="*/ 545343 w 545343"/>
              <a:gd name="connsiteY14" fmla="*/ 0 h 999118"/>
              <a:gd name="connsiteX15" fmla="*/ 283406 w 545343"/>
              <a:gd name="connsiteY15" fmla="*/ 0 h 999118"/>
              <a:gd name="connsiteX16" fmla="*/ 161428 w 545343"/>
              <a:gd name="connsiteY16" fmla="*/ 389644 h 999118"/>
              <a:gd name="connsiteX17" fmla="*/ 182618 w 545343"/>
              <a:gd name="connsiteY17" fmla="*/ 437060 h 999118"/>
              <a:gd name="connsiteX18" fmla="*/ 208614 w 545343"/>
              <a:gd name="connsiteY18" fmla="*/ 476179 h 999118"/>
              <a:gd name="connsiteX19" fmla="*/ 208515 w 545343"/>
              <a:gd name="connsiteY19" fmla="*/ 476214 h 999118"/>
              <a:gd name="connsiteX20" fmla="*/ 227766 w 545343"/>
              <a:gd name="connsiteY20" fmla="*/ 502572 h 999118"/>
              <a:gd name="connsiteX21" fmla="*/ 256961 w 545343"/>
              <a:gd name="connsiteY21" fmla="*/ 562308 h 999118"/>
              <a:gd name="connsiteX22" fmla="*/ 0 w 545343"/>
              <a:gd name="connsiteY22" fmla="*/ 999118 h 999118"/>
              <a:gd name="connsiteX23" fmla="*/ 121978 w 545343"/>
              <a:gd name="connsiteY23" fmla="*/ 609474 h 999118"/>
              <a:gd name="connsiteX24" fmla="*/ 100788 w 545343"/>
              <a:gd name="connsiteY24" fmla="*/ 562058 h 999118"/>
              <a:gd name="connsiteX25" fmla="*/ 74793 w 545343"/>
              <a:gd name="connsiteY25" fmla="*/ 522939 h 999118"/>
              <a:gd name="connsiteX26" fmla="*/ 74892 w 545343"/>
              <a:gd name="connsiteY26" fmla="*/ 522904 h 999118"/>
              <a:gd name="connsiteX27" fmla="*/ 55640 w 545343"/>
              <a:gd name="connsiteY27" fmla="*/ 496547 h 999118"/>
              <a:gd name="connsiteX28" fmla="*/ 26445 w 545343"/>
              <a:gd name="connsiteY28" fmla="*/ 436811 h 999118"/>
              <a:gd name="connsiteX29" fmla="*/ 283406 w 545343"/>
              <a:gd name="connsiteY29" fmla="*/ 0 h 99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45343" h="999118">
                <a:moveTo>
                  <a:pt x="545343" y="0"/>
                </a:moveTo>
                <a:cubicBezTo>
                  <a:pt x="424678" y="106078"/>
                  <a:pt x="377235" y="257629"/>
                  <a:pt x="423365" y="389644"/>
                </a:cubicBezTo>
                <a:cubicBezTo>
                  <a:pt x="429131" y="406147"/>
                  <a:pt x="436231" y="421977"/>
                  <a:pt x="444555" y="437060"/>
                </a:cubicBezTo>
                <a:lnTo>
                  <a:pt x="470551" y="476179"/>
                </a:lnTo>
                <a:lnTo>
                  <a:pt x="470452" y="476214"/>
                </a:lnTo>
                <a:lnTo>
                  <a:pt x="489703" y="502572"/>
                </a:lnTo>
                <a:cubicBezTo>
                  <a:pt x="501600" y="521005"/>
                  <a:pt x="511437" y="540958"/>
                  <a:pt x="518898" y="562308"/>
                </a:cubicBezTo>
                <a:cubicBezTo>
                  <a:pt x="578580" y="733109"/>
                  <a:pt x="463534" y="928676"/>
                  <a:pt x="261937" y="999118"/>
                </a:cubicBezTo>
                <a:cubicBezTo>
                  <a:pt x="382602" y="893040"/>
                  <a:pt x="430045" y="741489"/>
                  <a:pt x="383915" y="609474"/>
                </a:cubicBezTo>
                <a:cubicBezTo>
                  <a:pt x="378149" y="592972"/>
                  <a:pt x="371049" y="577142"/>
                  <a:pt x="362725" y="562058"/>
                </a:cubicBezTo>
                <a:lnTo>
                  <a:pt x="336730" y="522939"/>
                </a:lnTo>
                <a:lnTo>
                  <a:pt x="336829" y="522904"/>
                </a:lnTo>
                <a:lnTo>
                  <a:pt x="317577" y="496547"/>
                </a:lnTo>
                <a:cubicBezTo>
                  <a:pt x="305680" y="478113"/>
                  <a:pt x="295843" y="458161"/>
                  <a:pt x="288382" y="436811"/>
                </a:cubicBezTo>
                <a:cubicBezTo>
                  <a:pt x="228700" y="266009"/>
                  <a:pt x="343746" y="70442"/>
                  <a:pt x="545343" y="0"/>
                </a:cubicBezTo>
                <a:close/>
                <a:moveTo>
                  <a:pt x="283406" y="0"/>
                </a:moveTo>
                <a:cubicBezTo>
                  <a:pt x="162741" y="106078"/>
                  <a:pt x="115298" y="257629"/>
                  <a:pt x="161428" y="389644"/>
                </a:cubicBezTo>
                <a:cubicBezTo>
                  <a:pt x="167194" y="406147"/>
                  <a:pt x="174294" y="421977"/>
                  <a:pt x="182618" y="437060"/>
                </a:cubicBezTo>
                <a:lnTo>
                  <a:pt x="208614" y="476179"/>
                </a:lnTo>
                <a:lnTo>
                  <a:pt x="208515" y="476214"/>
                </a:lnTo>
                <a:lnTo>
                  <a:pt x="227766" y="502572"/>
                </a:lnTo>
                <a:cubicBezTo>
                  <a:pt x="239663" y="521005"/>
                  <a:pt x="249500" y="540958"/>
                  <a:pt x="256961" y="562308"/>
                </a:cubicBezTo>
                <a:cubicBezTo>
                  <a:pt x="316643" y="733109"/>
                  <a:pt x="201597" y="928676"/>
                  <a:pt x="0" y="999118"/>
                </a:cubicBezTo>
                <a:cubicBezTo>
                  <a:pt x="120665" y="893040"/>
                  <a:pt x="168108" y="741489"/>
                  <a:pt x="121978" y="609474"/>
                </a:cubicBezTo>
                <a:cubicBezTo>
                  <a:pt x="116212" y="592972"/>
                  <a:pt x="109112" y="577142"/>
                  <a:pt x="100788" y="562058"/>
                </a:cubicBezTo>
                <a:lnTo>
                  <a:pt x="74793" y="522939"/>
                </a:lnTo>
                <a:lnTo>
                  <a:pt x="74892" y="522904"/>
                </a:lnTo>
                <a:lnTo>
                  <a:pt x="55640" y="496547"/>
                </a:lnTo>
                <a:cubicBezTo>
                  <a:pt x="43743" y="478113"/>
                  <a:pt x="33906" y="458161"/>
                  <a:pt x="26445" y="436811"/>
                </a:cubicBezTo>
                <a:cubicBezTo>
                  <a:pt x="-33237" y="266009"/>
                  <a:pt x="81809" y="70442"/>
                  <a:pt x="283406" y="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17" name="フリーフォーム: 図形 116">
            <a:extLst>
              <a:ext uri="{FF2B5EF4-FFF2-40B4-BE49-F238E27FC236}">
                <a16:creationId xmlns:a16="http://schemas.microsoft.com/office/drawing/2014/main" id="{8B15658F-3FF3-4FCB-B370-05A38837C38D}"/>
              </a:ext>
            </a:extLst>
          </p:cNvPr>
          <p:cNvSpPr/>
          <p:nvPr/>
        </p:nvSpPr>
        <p:spPr>
          <a:xfrm>
            <a:off x="2666017" y="834186"/>
            <a:ext cx="1052116" cy="1563543"/>
          </a:xfrm>
          <a:custGeom>
            <a:avLst/>
            <a:gdLst>
              <a:gd name="connsiteX0" fmla="*/ 93953 w 1052116"/>
              <a:gd name="connsiteY0" fmla="*/ 0 h 1563543"/>
              <a:gd name="connsiteX1" fmla="*/ 1052116 w 1052116"/>
              <a:gd name="connsiteY1" fmla="*/ 0 h 1563543"/>
              <a:gd name="connsiteX2" fmla="*/ 1040506 w 1052116"/>
              <a:gd name="connsiteY2" fmla="*/ 9047 h 1563543"/>
              <a:gd name="connsiteX3" fmla="*/ 775505 w 1052116"/>
              <a:gd name="connsiteY3" fmla="*/ 316934 h 1563543"/>
              <a:gd name="connsiteX4" fmla="*/ 582317 w 1052116"/>
              <a:gd name="connsiteY4" fmla="*/ 799231 h 1563543"/>
              <a:gd name="connsiteX5" fmla="*/ 389129 w 1052116"/>
              <a:gd name="connsiteY5" fmla="*/ 1281529 h 1563543"/>
              <a:gd name="connsiteX6" fmla="*/ 229990 w 1052116"/>
              <a:gd name="connsiteY6" fmla="*/ 1543774 h 1563543"/>
              <a:gd name="connsiteX7" fmla="*/ 178009 w 1052116"/>
              <a:gd name="connsiteY7" fmla="*/ 1563543 h 1563543"/>
              <a:gd name="connsiteX8" fmla="*/ 215695 w 1052116"/>
              <a:gd name="connsiteY8" fmla="*/ 1539216 h 1563543"/>
              <a:gd name="connsiteX9" fmla="*/ 163444 w 1052116"/>
              <a:gd name="connsiteY9" fmla="*/ 1303116 h 1563543"/>
              <a:gd name="connsiteX10" fmla="*/ 163444 w 1052116"/>
              <a:gd name="connsiteY10" fmla="*/ 763457 h 1563543"/>
              <a:gd name="connsiteX11" fmla="*/ 163444 w 1052116"/>
              <a:gd name="connsiteY11" fmla="*/ 223800 h 1563543"/>
              <a:gd name="connsiteX12" fmla="*/ 63919 w 1052116"/>
              <a:gd name="connsiteY12" fmla="*/ 21428 h 156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52116" h="1563543">
                <a:moveTo>
                  <a:pt x="93953" y="0"/>
                </a:moveTo>
                <a:lnTo>
                  <a:pt x="1052116" y="0"/>
                </a:lnTo>
                <a:lnTo>
                  <a:pt x="1040506" y="9047"/>
                </a:lnTo>
                <a:cubicBezTo>
                  <a:pt x="887549" y="100093"/>
                  <a:pt x="443787" y="139014"/>
                  <a:pt x="775505" y="316934"/>
                </a:cubicBezTo>
                <a:cubicBezTo>
                  <a:pt x="1258005" y="575726"/>
                  <a:pt x="99817" y="540439"/>
                  <a:pt x="582317" y="799231"/>
                </a:cubicBezTo>
                <a:cubicBezTo>
                  <a:pt x="1064816" y="1058023"/>
                  <a:pt x="-93370" y="1022736"/>
                  <a:pt x="389129" y="1281529"/>
                </a:cubicBezTo>
                <a:cubicBezTo>
                  <a:pt x="660535" y="1427099"/>
                  <a:pt x="412817" y="1479621"/>
                  <a:pt x="229990" y="1543774"/>
                </a:cubicBezTo>
                <a:lnTo>
                  <a:pt x="178009" y="1563543"/>
                </a:lnTo>
                <a:lnTo>
                  <a:pt x="215695" y="1539216"/>
                </a:lnTo>
                <a:cubicBezTo>
                  <a:pt x="333743" y="1460516"/>
                  <a:pt x="411152" y="1381816"/>
                  <a:pt x="163444" y="1303116"/>
                </a:cubicBezTo>
                <a:cubicBezTo>
                  <a:pt x="-402744" y="1123230"/>
                  <a:pt x="729633" y="943344"/>
                  <a:pt x="163444" y="763457"/>
                </a:cubicBezTo>
                <a:cubicBezTo>
                  <a:pt x="-402744" y="583572"/>
                  <a:pt x="729633" y="403686"/>
                  <a:pt x="163444" y="223800"/>
                </a:cubicBezTo>
                <a:cubicBezTo>
                  <a:pt x="-48876" y="156343"/>
                  <a:pt x="-22336" y="88885"/>
                  <a:pt x="63919" y="21428"/>
                </a:cubicBezTo>
                <a:close/>
              </a:path>
            </a:pathLst>
          </a:custGeom>
          <a:gradFill>
            <a:gsLst>
              <a:gs pos="10000">
                <a:srgbClr val="FF0000">
                  <a:alpha val="0"/>
                </a:srgbClr>
              </a:gs>
              <a:gs pos="100000">
                <a:srgbClr val="FF0000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8" name="フリーフォーム: 図形 117">
            <a:extLst>
              <a:ext uri="{FF2B5EF4-FFF2-40B4-BE49-F238E27FC236}">
                <a16:creationId xmlns:a16="http://schemas.microsoft.com/office/drawing/2014/main" id="{906C07EB-A754-465D-BD49-B064F5B3D9B5}"/>
              </a:ext>
            </a:extLst>
          </p:cNvPr>
          <p:cNvSpPr/>
          <p:nvPr/>
        </p:nvSpPr>
        <p:spPr>
          <a:xfrm>
            <a:off x="2666017" y="2796807"/>
            <a:ext cx="1052116" cy="1563543"/>
          </a:xfrm>
          <a:custGeom>
            <a:avLst/>
            <a:gdLst>
              <a:gd name="connsiteX0" fmla="*/ 93953 w 1052116"/>
              <a:gd name="connsiteY0" fmla="*/ 0 h 1563543"/>
              <a:gd name="connsiteX1" fmla="*/ 1052116 w 1052116"/>
              <a:gd name="connsiteY1" fmla="*/ 0 h 1563543"/>
              <a:gd name="connsiteX2" fmla="*/ 1040506 w 1052116"/>
              <a:gd name="connsiteY2" fmla="*/ 9047 h 1563543"/>
              <a:gd name="connsiteX3" fmla="*/ 775505 w 1052116"/>
              <a:gd name="connsiteY3" fmla="*/ 316934 h 1563543"/>
              <a:gd name="connsiteX4" fmla="*/ 582317 w 1052116"/>
              <a:gd name="connsiteY4" fmla="*/ 799231 h 1563543"/>
              <a:gd name="connsiteX5" fmla="*/ 389129 w 1052116"/>
              <a:gd name="connsiteY5" fmla="*/ 1281529 h 1563543"/>
              <a:gd name="connsiteX6" fmla="*/ 229990 w 1052116"/>
              <a:gd name="connsiteY6" fmla="*/ 1543774 h 1563543"/>
              <a:gd name="connsiteX7" fmla="*/ 178009 w 1052116"/>
              <a:gd name="connsiteY7" fmla="*/ 1563543 h 1563543"/>
              <a:gd name="connsiteX8" fmla="*/ 215695 w 1052116"/>
              <a:gd name="connsiteY8" fmla="*/ 1539216 h 1563543"/>
              <a:gd name="connsiteX9" fmla="*/ 163444 w 1052116"/>
              <a:gd name="connsiteY9" fmla="*/ 1303116 h 1563543"/>
              <a:gd name="connsiteX10" fmla="*/ 163444 w 1052116"/>
              <a:gd name="connsiteY10" fmla="*/ 763457 h 1563543"/>
              <a:gd name="connsiteX11" fmla="*/ 163444 w 1052116"/>
              <a:gd name="connsiteY11" fmla="*/ 223800 h 1563543"/>
              <a:gd name="connsiteX12" fmla="*/ 63919 w 1052116"/>
              <a:gd name="connsiteY12" fmla="*/ 21428 h 156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52116" h="1563543">
                <a:moveTo>
                  <a:pt x="93953" y="0"/>
                </a:moveTo>
                <a:lnTo>
                  <a:pt x="1052116" y="0"/>
                </a:lnTo>
                <a:lnTo>
                  <a:pt x="1040506" y="9047"/>
                </a:lnTo>
                <a:cubicBezTo>
                  <a:pt x="887549" y="100093"/>
                  <a:pt x="443787" y="139014"/>
                  <a:pt x="775505" y="316934"/>
                </a:cubicBezTo>
                <a:cubicBezTo>
                  <a:pt x="1258005" y="575726"/>
                  <a:pt x="99817" y="540439"/>
                  <a:pt x="582317" y="799231"/>
                </a:cubicBezTo>
                <a:cubicBezTo>
                  <a:pt x="1064816" y="1058023"/>
                  <a:pt x="-93370" y="1022736"/>
                  <a:pt x="389129" y="1281529"/>
                </a:cubicBezTo>
                <a:cubicBezTo>
                  <a:pt x="660535" y="1427099"/>
                  <a:pt x="412817" y="1479621"/>
                  <a:pt x="229990" y="1543774"/>
                </a:cubicBezTo>
                <a:lnTo>
                  <a:pt x="178009" y="1563543"/>
                </a:lnTo>
                <a:lnTo>
                  <a:pt x="215695" y="1539216"/>
                </a:lnTo>
                <a:cubicBezTo>
                  <a:pt x="333743" y="1460516"/>
                  <a:pt x="411152" y="1381816"/>
                  <a:pt x="163444" y="1303116"/>
                </a:cubicBezTo>
                <a:cubicBezTo>
                  <a:pt x="-402744" y="1123230"/>
                  <a:pt x="729633" y="943344"/>
                  <a:pt x="163444" y="763457"/>
                </a:cubicBezTo>
                <a:cubicBezTo>
                  <a:pt x="-402744" y="583572"/>
                  <a:pt x="729633" y="403686"/>
                  <a:pt x="163444" y="223800"/>
                </a:cubicBezTo>
                <a:cubicBezTo>
                  <a:pt x="-48876" y="156343"/>
                  <a:pt x="-22336" y="88885"/>
                  <a:pt x="63919" y="21428"/>
                </a:cubicBezTo>
                <a:close/>
              </a:path>
            </a:pathLst>
          </a:custGeom>
          <a:gradFill>
            <a:gsLst>
              <a:gs pos="10000">
                <a:srgbClr val="FFC000">
                  <a:alpha val="0"/>
                </a:srgbClr>
              </a:gs>
              <a:gs pos="100000">
                <a:srgbClr val="FFC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9" name="フリーフォーム: 図形 118">
            <a:extLst>
              <a:ext uri="{FF2B5EF4-FFF2-40B4-BE49-F238E27FC236}">
                <a16:creationId xmlns:a16="http://schemas.microsoft.com/office/drawing/2014/main" id="{6A59EAAD-78AB-4B4F-B757-7B0BD28D4029}"/>
              </a:ext>
            </a:extLst>
          </p:cNvPr>
          <p:cNvSpPr/>
          <p:nvPr/>
        </p:nvSpPr>
        <p:spPr>
          <a:xfrm>
            <a:off x="2666017" y="4748674"/>
            <a:ext cx="1052116" cy="1563543"/>
          </a:xfrm>
          <a:custGeom>
            <a:avLst/>
            <a:gdLst>
              <a:gd name="connsiteX0" fmla="*/ 93953 w 1052116"/>
              <a:gd name="connsiteY0" fmla="*/ 0 h 1563543"/>
              <a:gd name="connsiteX1" fmla="*/ 1052116 w 1052116"/>
              <a:gd name="connsiteY1" fmla="*/ 0 h 1563543"/>
              <a:gd name="connsiteX2" fmla="*/ 1040506 w 1052116"/>
              <a:gd name="connsiteY2" fmla="*/ 9047 h 1563543"/>
              <a:gd name="connsiteX3" fmla="*/ 775505 w 1052116"/>
              <a:gd name="connsiteY3" fmla="*/ 316934 h 1563543"/>
              <a:gd name="connsiteX4" fmla="*/ 582317 w 1052116"/>
              <a:gd name="connsiteY4" fmla="*/ 799231 h 1563543"/>
              <a:gd name="connsiteX5" fmla="*/ 389129 w 1052116"/>
              <a:gd name="connsiteY5" fmla="*/ 1281529 h 1563543"/>
              <a:gd name="connsiteX6" fmla="*/ 229990 w 1052116"/>
              <a:gd name="connsiteY6" fmla="*/ 1543774 h 1563543"/>
              <a:gd name="connsiteX7" fmla="*/ 178009 w 1052116"/>
              <a:gd name="connsiteY7" fmla="*/ 1563543 h 1563543"/>
              <a:gd name="connsiteX8" fmla="*/ 215695 w 1052116"/>
              <a:gd name="connsiteY8" fmla="*/ 1539216 h 1563543"/>
              <a:gd name="connsiteX9" fmla="*/ 163444 w 1052116"/>
              <a:gd name="connsiteY9" fmla="*/ 1303116 h 1563543"/>
              <a:gd name="connsiteX10" fmla="*/ 163444 w 1052116"/>
              <a:gd name="connsiteY10" fmla="*/ 763457 h 1563543"/>
              <a:gd name="connsiteX11" fmla="*/ 163444 w 1052116"/>
              <a:gd name="connsiteY11" fmla="*/ 223800 h 1563543"/>
              <a:gd name="connsiteX12" fmla="*/ 63919 w 1052116"/>
              <a:gd name="connsiteY12" fmla="*/ 21428 h 156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52116" h="1563543">
                <a:moveTo>
                  <a:pt x="93953" y="0"/>
                </a:moveTo>
                <a:lnTo>
                  <a:pt x="1052116" y="0"/>
                </a:lnTo>
                <a:lnTo>
                  <a:pt x="1040506" y="9047"/>
                </a:lnTo>
                <a:cubicBezTo>
                  <a:pt x="887549" y="100093"/>
                  <a:pt x="443787" y="139014"/>
                  <a:pt x="775505" y="316934"/>
                </a:cubicBezTo>
                <a:cubicBezTo>
                  <a:pt x="1258005" y="575726"/>
                  <a:pt x="99817" y="540439"/>
                  <a:pt x="582317" y="799231"/>
                </a:cubicBezTo>
                <a:cubicBezTo>
                  <a:pt x="1064816" y="1058023"/>
                  <a:pt x="-93370" y="1022736"/>
                  <a:pt x="389129" y="1281529"/>
                </a:cubicBezTo>
                <a:cubicBezTo>
                  <a:pt x="660535" y="1427099"/>
                  <a:pt x="412817" y="1479621"/>
                  <a:pt x="229990" y="1543774"/>
                </a:cubicBezTo>
                <a:lnTo>
                  <a:pt x="178009" y="1563543"/>
                </a:lnTo>
                <a:lnTo>
                  <a:pt x="215695" y="1539216"/>
                </a:lnTo>
                <a:cubicBezTo>
                  <a:pt x="333743" y="1460516"/>
                  <a:pt x="411152" y="1381816"/>
                  <a:pt x="163444" y="1303116"/>
                </a:cubicBezTo>
                <a:cubicBezTo>
                  <a:pt x="-402744" y="1123230"/>
                  <a:pt x="729633" y="943344"/>
                  <a:pt x="163444" y="763457"/>
                </a:cubicBezTo>
                <a:cubicBezTo>
                  <a:pt x="-402744" y="583572"/>
                  <a:pt x="729633" y="403686"/>
                  <a:pt x="163444" y="223800"/>
                </a:cubicBezTo>
                <a:cubicBezTo>
                  <a:pt x="-48876" y="156343"/>
                  <a:pt x="-22336" y="88885"/>
                  <a:pt x="63919" y="21428"/>
                </a:cubicBezTo>
                <a:close/>
              </a:path>
            </a:pathLst>
          </a:custGeom>
          <a:gradFill>
            <a:gsLst>
              <a:gs pos="10000">
                <a:schemeClr val="bg1">
                  <a:lumMod val="85000"/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9A4782EA-7503-4D9C-A372-4A4BD678CDCD}"/>
              </a:ext>
            </a:extLst>
          </p:cNvPr>
          <p:cNvGrpSpPr/>
          <p:nvPr/>
        </p:nvGrpSpPr>
        <p:grpSpPr>
          <a:xfrm>
            <a:off x="675012" y="834185"/>
            <a:ext cx="1131725" cy="1514232"/>
            <a:chOff x="675012" y="834185"/>
            <a:chExt cx="1131725" cy="1514232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49BBEA7-CAAE-4AAB-8F7A-6A7C86DD0787}"/>
                </a:ext>
              </a:extLst>
            </p:cNvPr>
            <p:cNvSpPr/>
            <p:nvPr/>
          </p:nvSpPr>
          <p:spPr>
            <a:xfrm>
              <a:off x="675012" y="834185"/>
              <a:ext cx="703631" cy="1514232"/>
            </a:xfrm>
            <a:custGeom>
              <a:avLst/>
              <a:gdLst>
                <a:gd name="connsiteX0" fmla="*/ 26060 w 1672654"/>
                <a:gd name="connsiteY0" fmla="*/ 0 h 2071859"/>
                <a:gd name="connsiteX1" fmla="*/ 1672654 w 1672654"/>
                <a:gd name="connsiteY1" fmla="*/ 0 h 2071859"/>
                <a:gd name="connsiteX2" fmla="*/ 1664955 w 1672654"/>
                <a:gd name="connsiteY2" fmla="*/ 31560 h 2071859"/>
                <a:gd name="connsiteX3" fmla="*/ 1290205 w 1672654"/>
                <a:gd name="connsiteY3" fmla="*/ 657789 h 2071859"/>
                <a:gd name="connsiteX4" fmla="*/ 1051717 w 1672654"/>
                <a:gd name="connsiteY4" fmla="*/ 1547840 h 2071859"/>
                <a:gd name="connsiteX5" fmla="*/ 855047 w 1672654"/>
                <a:gd name="connsiteY5" fmla="*/ 2031741 h 2071859"/>
                <a:gd name="connsiteX6" fmla="*/ 784201 w 1672654"/>
                <a:gd name="connsiteY6" fmla="*/ 2071859 h 2071859"/>
                <a:gd name="connsiteX7" fmla="*/ 830197 w 1672654"/>
                <a:gd name="connsiteY7" fmla="*/ 2019491 h 2071859"/>
                <a:gd name="connsiteX8" fmla="*/ 671015 w 1672654"/>
                <a:gd name="connsiteY8" fmla="*/ 1708256 h 2071859"/>
                <a:gd name="connsiteX9" fmla="*/ 468793 w 1672654"/>
                <a:gd name="connsiteY9" fmla="*/ 953553 h 2071859"/>
                <a:gd name="connsiteX10" fmla="*/ 266571 w 1672654"/>
                <a:gd name="connsiteY10" fmla="*/ 198852 h 2071859"/>
                <a:gd name="connsiteX11" fmla="*/ 18182 w 1672654"/>
                <a:gd name="connsiteY11" fmla="*/ 12630 h 207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2654" h="2071859">
                  <a:moveTo>
                    <a:pt x="26060" y="0"/>
                  </a:moveTo>
                  <a:lnTo>
                    <a:pt x="1672654" y="0"/>
                  </a:lnTo>
                  <a:lnTo>
                    <a:pt x="1664955" y="31560"/>
                  </a:lnTo>
                  <a:cubicBezTo>
                    <a:pt x="1558464" y="245240"/>
                    <a:pt x="834723" y="293530"/>
                    <a:pt x="1290205" y="657789"/>
                  </a:cubicBezTo>
                  <a:cubicBezTo>
                    <a:pt x="1888171" y="1135999"/>
                    <a:pt x="453751" y="1069631"/>
                    <a:pt x="1051717" y="1547840"/>
                  </a:cubicBezTo>
                  <a:cubicBezTo>
                    <a:pt x="1388074" y="1816833"/>
                    <a:pt x="1081370" y="1913517"/>
                    <a:pt x="855047" y="2031741"/>
                  </a:cubicBezTo>
                  <a:lnTo>
                    <a:pt x="784201" y="2071859"/>
                  </a:lnTo>
                  <a:lnTo>
                    <a:pt x="830197" y="2019491"/>
                  </a:lnTo>
                  <a:cubicBezTo>
                    <a:pt x="960461" y="1866624"/>
                    <a:pt x="1035728" y="1728494"/>
                    <a:pt x="671015" y="1708256"/>
                  </a:cubicBezTo>
                  <a:cubicBezTo>
                    <a:pt x="-162615" y="1661996"/>
                    <a:pt x="1302423" y="999812"/>
                    <a:pt x="468793" y="953553"/>
                  </a:cubicBezTo>
                  <a:cubicBezTo>
                    <a:pt x="-364837" y="907295"/>
                    <a:pt x="1100201" y="245110"/>
                    <a:pt x="266571" y="198852"/>
                  </a:cubicBezTo>
                  <a:cubicBezTo>
                    <a:pt x="6062" y="184396"/>
                    <a:pt x="-29968" y="109790"/>
                    <a:pt x="18182" y="12630"/>
                  </a:cubicBezTo>
                  <a:close/>
                </a:path>
              </a:pathLst>
            </a:custGeom>
            <a:gradFill>
              <a:gsLst>
                <a:gs pos="10000">
                  <a:srgbClr val="FF0000">
                    <a:alpha val="0"/>
                  </a:srgbClr>
                </a:gs>
                <a:gs pos="100000">
                  <a:srgbClr val="FF0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F544CC28-ECA8-484D-93B5-5BE22778D5FF}"/>
                </a:ext>
              </a:extLst>
            </p:cNvPr>
            <p:cNvSpPr/>
            <p:nvPr/>
          </p:nvSpPr>
          <p:spPr>
            <a:xfrm>
              <a:off x="931655" y="992897"/>
              <a:ext cx="875082" cy="1355520"/>
            </a:xfrm>
            <a:custGeom>
              <a:avLst/>
              <a:gdLst>
                <a:gd name="connsiteX0" fmla="*/ 26060 w 1672654"/>
                <a:gd name="connsiteY0" fmla="*/ 0 h 2071859"/>
                <a:gd name="connsiteX1" fmla="*/ 1672654 w 1672654"/>
                <a:gd name="connsiteY1" fmla="*/ 0 h 2071859"/>
                <a:gd name="connsiteX2" fmla="*/ 1664955 w 1672654"/>
                <a:gd name="connsiteY2" fmla="*/ 31560 h 2071859"/>
                <a:gd name="connsiteX3" fmla="*/ 1290205 w 1672654"/>
                <a:gd name="connsiteY3" fmla="*/ 657789 h 2071859"/>
                <a:gd name="connsiteX4" fmla="*/ 1051717 w 1672654"/>
                <a:gd name="connsiteY4" fmla="*/ 1547840 h 2071859"/>
                <a:gd name="connsiteX5" fmla="*/ 855047 w 1672654"/>
                <a:gd name="connsiteY5" fmla="*/ 2031741 h 2071859"/>
                <a:gd name="connsiteX6" fmla="*/ 784201 w 1672654"/>
                <a:gd name="connsiteY6" fmla="*/ 2071859 h 2071859"/>
                <a:gd name="connsiteX7" fmla="*/ 830197 w 1672654"/>
                <a:gd name="connsiteY7" fmla="*/ 2019491 h 2071859"/>
                <a:gd name="connsiteX8" fmla="*/ 671015 w 1672654"/>
                <a:gd name="connsiteY8" fmla="*/ 1708256 h 2071859"/>
                <a:gd name="connsiteX9" fmla="*/ 468793 w 1672654"/>
                <a:gd name="connsiteY9" fmla="*/ 953553 h 2071859"/>
                <a:gd name="connsiteX10" fmla="*/ 266571 w 1672654"/>
                <a:gd name="connsiteY10" fmla="*/ 198852 h 2071859"/>
                <a:gd name="connsiteX11" fmla="*/ 18182 w 1672654"/>
                <a:gd name="connsiteY11" fmla="*/ 12630 h 207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2654" h="2071859">
                  <a:moveTo>
                    <a:pt x="26060" y="0"/>
                  </a:moveTo>
                  <a:lnTo>
                    <a:pt x="1672654" y="0"/>
                  </a:lnTo>
                  <a:lnTo>
                    <a:pt x="1664955" y="31560"/>
                  </a:lnTo>
                  <a:cubicBezTo>
                    <a:pt x="1558464" y="245240"/>
                    <a:pt x="834723" y="293530"/>
                    <a:pt x="1290205" y="657789"/>
                  </a:cubicBezTo>
                  <a:cubicBezTo>
                    <a:pt x="1888171" y="1135999"/>
                    <a:pt x="453751" y="1069631"/>
                    <a:pt x="1051717" y="1547840"/>
                  </a:cubicBezTo>
                  <a:cubicBezTo>
                    <a:pt x="1388074" y="1816833"/>
                    <a:pt x="1081370" y="1913517"/>
                    <a:pt x="855047" y="2031741"/>
                  </a:cubicBezTo>
                  <a:lnTo>
                    <a:pt x="784201" y="2071859"/>
                  </a:lnTo>
                  <a:lnTo>
                    <a:pt x="830197" y="2019491"/>
                  </a:lnTo>
                  <a:cubicBezTo>
                    <a:pt x="960461" y="1866624"/>
                    <a:pt x="1035728" y="1728494"/>
                    <a:pt x="671015" y="1708256"/>
                  </a:cubicBezTo>
                  <a:cubicBezTo>
                    <a:pt x="-162615" y="1661996"/>
                    <a:pt x="1302423" y="999812"/>
                    <a:pt x="468793" y="953553"/>
                  </a:cubicBezTo>
                  <a:cubicBezTo>
                    <a:pt x="-364837" y="907295"/>
                    <a:pt x="1100201" y="245110"/>
                    <a:pt x="266571" y="198852"/>
                  </a:cubicBezTo>
                  <a:cubicBezTo>
                    <a:pt x="6062" y="184396"/>
                    <a:pt x="-29968" y="109790"/>
                    <a:pt x="18182" y="12630"/>
                  </a:cubicBezTo>
                  <a:close/>
                </a:path>
              </a:pathLst>
            </a:custGeom>
            <a:gradFill>
              <a:gsLst>
                <a:gs pos="10000">
                  <a:srgbClr val="FF0000">
                    <a:alpha val="0"/>
                  </a:srgbClr>
                </a:gs>
                <a:gs pos="100000">
                  <a:srgbClr val="FF00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C61C6CAE-EFC8-4B63-848A-8B7FCA63DDF2}"/>
              </a:ext>
            </a:extLst>
          </p:cNvPr>
          <p:cNvGrpSpPr/>
          <p:nvPr/>
        </p:nvGrpSpPr>
        <p:grpSpPr>
          <a:xfrm>
            <a:off x="675012" y="2786810"/>
            <a:ext cx="1131725" cy="1466607"/>
            <a:chOff x="675012" y="881810"/>
            <a:chExt cx="1131725" cy="1466607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94D3DF54-3B08-4B68-8160-2EE55578F147}"/>
                </a:ext>
              </a:extLst>
            </p:cNvPr>
            <p:cNvSpPr/>
            <p:nvPr/>
          </p:nvSpPr>
          <p:spPr>
            <a:xfrm>
              <a:off x="675012" y="881810"/>
              <a:ext cx="703631" cy="1466607"/>
            </a:xfrm>
            <a:custGeom>
              <a:avLst/>
              <a:gdLst>
                <a:gd name="connsiteX0" fmla="*/ 26060 w 1672654"/>
                <a:gd name="connsiteY0" fmla="*/ 0 h 2071859"/>
                <a:gd name="connsiteX1" fmla="*/ 1672654 w 1672654"/>
                <a:gd name="connsiteY1" fmla="*/ 0 h 2071859"/>
                <a:gd name="connsiteX2" fmla="*/ 1664955 w 1672654"/>
                <a:gd name="connsiteY2" fmla="*/ 31560 h 2071859"/>
                <a:gd name="connsiteX3" fmla="*/ 1290205 w 1672654"/>
                <a:gd name="connsiteY3" fmla="*/ 657789 h 2071859"/>
                <a:gd name="connsiteX4" fmla="*/ 1051717 w 1672654"/>
                <a:gd name="connsiteY4" fmla="*/ 1547840 h 2071859"/>
                <a:gd name="connsiteX5" fmla="*/ 855047 w 1672654"/>
                <a:gd name="connsiteY5" fmla="*/ 2031741 h 2071859"/>
                <a:gd name="connsiteX6" fmla="*/ 784201 w 1672654"/>
                <a:gd name="connsiteY6" fmla="*/ 2071859 h 2071859"/>
                <a:gd name="connsiteX7" fmla="*/ 830197 w 1672654"/>
                <a:gd name="connsiteY7" fmla="*/ 2019491 h 2071859"/>
                <a:gd name="connsiteX8" fmla="*/ 671015 w 1672654"/>
                <a:gd name="connsiteY8" fmla="*/ 1708256 h 2071859"/>
                <a:gd name="connsiteX9" fmla="*/ 468793 w 1672654"/>
                <a:gd name="connsiteY9" fmla="*/ 953553 h 2071859"/>
                <a:gd name="connsiteX10" fmla="*/ 266571 w 1672654"/>
                <a:gd name="connsiteY10" fmla="*/ 198852 h 2071859"/>
                <a:gd name="connsiteX11" fmla="*/ 18182 w 1672654"/>
                <a:gd name="connsiteY11" fmla="*/ 12630 h 207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2654" h="2071859">
                  <a:moveTo>
                    <a:pt x="26060" y="0"/>
                  </a:moveTo>
                  <a:lnTo>
                    <a:pt x="1672654" y="0"/>
                  </a:lnTo>
                  <a:lnTo>
                    <a:pt x="1664955" y="31560"/>
                  </a:lnTo>
                  <a:cubicBezTo>
                    <a:pt x="1558464" y="245240"/>
                    <a:pt x="834723" y="293530"/>
                    <a:pt x="1290205" y="657789"/>
                  </a:cubicBezTo>
                  <a:cubicBezTo>
                    <a:pt x="1888171" y="1135999"/>
                    <a:pt x="453751" y="1069631"/>
                    <a:pt x="1051717" y="1547840"/>
                  </a:cubicBezTo>
                  <a:cubicBezTo>
                    <a:pt x="1388074" y="1816833"/>
                    <a:pt x="1081370" y="1913517"/>
                    <a:pt x="855047" y="2031741"/>
                  </a:cubicBezTo>
                  <a:lnTo>
                    <a:pt x="784201" y="2071859"/>
                  </a:lnTo>
                  <a:lnTo>
                    <a:pt x="830197" y="2019491"/>
                  </a:lnTo>
                  <a:cubicBezTo>
                    <a:pt x="960461" y="1866624"/>
                    <a:pt x="1035728" y="1728494"/>
                    <a:pt x="671015" y="1708256"/>
                  </a:cubicBezTo>
                  <a:cubicBezTo>
                    <a:pt x="-162615" y="1661996"/>
                    <a:pt x="1302423" y="999812"/>
                    <a:pt x="468793" y="953553"/>
                  </a:cubicBezTo>
                  <a:cubicBezTo>
                    <a:pt x="-364837" y="907295"/>
                    <a:pt x="1100201" y="245110"/>
                    <a:pt x="266571" y="198852"/>
                  </a:cubicBezTo>
                  <a:cubicBezTo>
                    <a:pt x="6062" y="184396"/>
                    <a:pt x="-29968" y="109790"/>
                    <a:pt x="18182" y="12630"/>
                  </a:cubicBezTo>
                  <a:close/>
                </a:path>
              </a:pathLst>
            </a:custGeom>
            <a:gradFill>
              <a:gsLst>
                <a:gs pos="10000">
                  <a:srgbClr val="FFC000">
                    <a:alpha val="0"/>
                  </a:srgbClr>
                </a:gs>
                <a:gs pos="100000">
                  <a:srgbClr val="FFC0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4EC8FBA8-55EE-4695-BADD-10673B9AAAEF}"/>
                </a:ext>
              </a:extLst>
            </p:cNvPr>
            <p:cNvSpPr/>
            <p:nvPr/>
          </p:nvSpPr>
          <p:spPr>
            <a:xfrm>
              <a:off x="931655" y="992897"/>
              <a:ext cx="875082" cy="1355520"/>
            </a:xfrm>
            <a:custGeom>
              <a:avLst/>
              <a:gdLst>
                <a:gd name="connsiteX0" fmla="*/ 26060 w 1672654"/>
                <a:gd name="connsiteY0" fmla="*/ 0 h 2071859"/>
                <a:gd name="connsiteX1" fmla="*/ 1672654 w 1672654"/>
                <a:gd name="connsiteY1" fmla="*/ 0 h 2071859"/>
                <a:gd name="connsiteX2" fmla="*/ 1664955 w 1672654"/>
                <a:gd name="connsiteY2" fmla="*/ 31560 h 2071859"/>
                <a:gd name="connsiteX3" fmla="*/ 1290205 w 1672654"/>
                <a:gd name="connsiteY3" fmla="*/ 657789 h 2071859"/>
                <a:gd name="connsiteX4" fmla="*/ 1051717 w 1672654"/>
                <a:gd name="connsiteY4" fmla="*/ 1547840 h 2071859"/>
                <a:gd name="connsiteX5" fmla="*/ 855047 w 1672654"/>
                <a:gd name="connsiteY5" fmla="*/ 2031741 h 2071859"/>
                <a:gd name="connsiteX6" fmla="*/ 784201 w 1672654"/>
                <a:gd name="connsiteY6" fmla="*/ 2071859 h 2071859"/>
                <a:gd name="connsiteX7" fmla="*/ 830197 w 1672654"/>
                <a:gd name="connsiteY7" fmla="*/ 2019491 h 2071859"/>
                <a:gd name="connsiteX8" fmla="*/ 671015 w 1672654"/>
                <a:gd name="connsiteY8" fmla="*/ 1708256 h 2071859"/>
                <a:gd name="connsiteX9" fmla="*/ 468793 w 1672654"/>
                <a:gd name="connsiteY9" fmla="*/ 953553 h 2071859"/>
                <a:gd name="connsiteX10" fmla="*/ 266571 w 1672654"/>
                <a:gd name="connsiteY10" fmla="*/ 198852 h 2071859"/>
                <a:gd name="connsiteX11" fmla="*/ 18182 w 1672654"/>
                <a:gd name="connsiteY11" fmla="*/ 12630 h 207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2654" h="2071859">
                  <a:moveTo>
                    <a:pt x="26060" y="0"/>
                  </a:moveTo>
                  <a:lnTo>
                    <a:pt x="1672654" y="0"/>
                  </a:lnTo>
                  <a:lnTo>
                    <a:pt x="1664955" y="31560"/>
                  </a:lnTo>
                  <a:cubicBezTo>
                    <a:pt x="1558464" y="245240"/>
                    <a:pt x="834723" y="293530"/>
                    <a:pt x="1290205" y="657789"/>
                  </a:cubicBezTo>
                  <a:cubicBezTo>
                    <a:pt x="1888171" y="1135999"/>
                    <a:pt x="453751" y="1069631"/>
                    <a:pt x="1051717" y="1547840"/>
                  </a:cubicBezTo>
                  <a:cubicBezTo>
                    <a:pt x="1388074" y="1816833"/>
                    <a:pt x="1081370" y="1913517"/>
                    <a:pt x="855047" y="2031741"/>
                  </a:cubicBezTo>
                  <a:lnTo>
                    <a:pt x="784201" y="2071859"/>
                  </a:lnTo>
                  <a:lnTo>
                    <a:pt x="830197" y="2019491"/>
                  </a:lnTo>
                  <a:cubicBezTo>
                    <a:pt x="960461" y="1866624"/>
                    <a:pt x="1035728" y="1728494"/>
                    <a:pt x="671015" y="1708256"/>
                  </a:cubicBezTo>
                  <a:cubicBezTo>
                    <a:pt x="-162615" y="1661996"/>
                    <a:pt x="1302423" y="999812"/>
                    <a:pt x="468793" y="953553"/>
                  </a:cubicBezTo>
                  <a:cubicBezTo>
                    <a:pt x="-364837" y="907295"/>
                    <a:pt x="1100201" y="245110"/>
                    <a:pt x="266571" y="198852"/>
                  </a:cubicBezTo>
                  <a:cubicBezTo>
                    <a:pt x="6062" y="184396"/>
                    <a:pt x="-29968" y="109790"/>
                    <a:pt x="18182" y="12630"/>
                  </a:cubicBezTo>
                  <a:close/>
                </a:path>
              </a:pathLst>
            </a:custGeom>
            <a:gradFill>
              <a:gsLst>
                <a:gs pos="10000">
                  <a:srgbClr val="FFC000">
                    <a:alpha val="0"/>
                  </a:srgbClr>
                </a:gs>
                <a:gs pos="100000">
                  <a:srgbClr val="FFC000">
                    <a:alpha val="7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386773AE-5165-4C1A-BA7E-ABD6D2C5CA36}"/>
              </a:ext>
            </a:extLst>
          </p:cNvPr>
          <p:cNvGrpSpPr/>
          <p:nvPr/>
        </p:nvGrpSpPr>
        <p:grpSpPr>
          <a:xfrm>
            <a:off x="675012" y="4697988"/>
            <a:ext cx="1131725" cy="1565204"/>
            <a:chOff x="675012" y="783213"/>
            <a:chExt cx="1131725" cy="1565204"/>
          </a:xfrm>
        </p:grpSpPr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C4446CBB-4F09-40B7-BF27-C6D921AF7E65}"/>
                </a:ext>
              </a:extLst>
            </p:cNvPr>
            <p:cNvSpPr/>
            <p:nvPr/>
          </p:nvSpPr>
          <p:spPr>
            <a:xfrm>
              <a:off x="675012" y="783213"/>
              <a:ext cx="703631" cy="1565204"/>
            </a:xfrm>
            <a:custGeom>
              <a:avLst/>
              <a:gdLst>
                <a:gd name="connsiteX0" fmla="*/ 26060 w 1672654"/>
                <a:gd name="connsiteY0" fmla="*/ 0 h 2071859"/>
                <a:gd name="connsiteX1" fmla="*/ 1672654 w 1672654"/>
                <a:gd name="connsiteY1" fmla="*/ 0 h 2071859"/>
                <a:gd name="connsiteX2" fmla="*/ 1664955 w 1672654"/>
                <a:gd name="connsiteY2" fmla="*/ 31560 h 2071859"/>
                <a:gd name="connsiteX3" fmla="*/ 1290205 w 1672654"/>
                <a:gd name="connsiteY3" fmla="*/ 657789 h 2071859"/>
                <a:gd name="connsiteX4" fmla="*/ 1051717 w 1672654"/>
                <a:gd name="connsiteY4" fmla="*/ 1547840 h 2071859"/>
                <a:gd name="connsiteX5" fmla="*/ 855047 w 1672654"/>
                <a:gd name="connsiteY5" fmla="*/ 2031741 h 2071859"/>
                <a:gd name="connsiteX6" fmla="*/ 784201 w 1672654"/>
                <a:gd name="connsiteY6" fmla="*/ 2071859 h 2071859"/>
                <a:gd name="connsiteX7" fmla="*/ 830197 w 1672654"/>
                <a:gd name="connsiteY7" fmla="*/ 2019491 h 2071859"/>
                <a:gd name="connsiteX8" fmla="*/ 671015 w 1672654"/>
                <a:gd name="connsiteY8" fmla="*/ 1708256 h 2071859"/>
                <a:gd name="connsiteX9" fmla="*/ 468793 w 1672654"/>
                <a:gd name="connsiteY9" fmla="*/ 953553 h 2071859"/>
                <a:gd name="connsiteX10" fmla="*/ 266571 w 1672654"/>
                <a:gd name="connsiteY10" fmla="*/ 198852 h 2071859"/>
                <a:gd name="connsiteX11" fmla="*/ 18182 w 1672654"/>
                <a:gd name="connsiteY11" fmla="*/ 12630 h 207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2654" h="2071859">
                  <a:moveTo>
                    <a:pt x="26060" y="0"/>
                  </a:moveTo>
                  <a:lnTo>
                    <a:pt x="1672654" y="0"/>
                  </a:lnTo>
                  <a:lnTo>
                    <a:pt x="1664955" y="31560"/>
                  </a:lnTo>
                  <a:cubicBezTo>
                    <a:pt x="1558464" y="245240"/>
                    <a:pt x="834723" y="293530"/>
                    <a:pt x="1290205" y="657789"/>
                  </a:cubicBezTo>
                  <a:cubicBezTo>
                    <a:pt x="1888171" y="1135999"/>
                    <a:pt x="453751" y="1069631"/>
                    <a:pt x="1051717" y="1547840"/>
                  </a:cubicBezTo>
                  <a:cubicBezTo>
                    <a:pt x="1388074" y="1816833"/>
                    <a:pt x="1081370" y="1913517"/>
                    <a:pt x="855047" y="2031741"/>
                  </a:cubicBezTo>
                  <a:lnTo>
                    <a:pt x="784201" y="2071859"/>
                  </a:lnTo>
                  <a:lnTo>
                    <a:pt x="830197" y="2019491"/>
                  </a:lnTo>
                  <a:cubicBezTo>
                    <a:pt x="960461" y="1866624"/>
                    <a:pt x="1035728" y="1728494"/>
                    <a:pt x="671015" y="1708256"/>
                  </a:cubicBezTo>
                  <a:cubicBezTo>
                    <a:pt x="-162615" y="1661996"/>
                    <a:pt x="1302423" y="999812"/>
                    <a:pt x="468793" y="953553"/>
                  </a:cubicBezTo>
                  <a:cubicBezTo>
                    <a:pt x="-364837" y="907295"/>
                    <a:pt x="1100201" y="245110"/>
                    <a:pt x="266571" y="198852"/>
                  </a:cubicBezTo>
                  <a:cubicBezTo>
                    <a:pt x="6062" y="184396"/>
                    <a:pt x="-29968" y="109790"/>
                    <a:pt x="18182" y="12630"/>
                  </a:cubicBezTo>
                  <a:close/>
                </a:path>
              </a:pathLst>
            </a:custGeom>
            <a:gradFill>
              <a:gsLst>
                <a:gs pos="10000">
                  <a:schemeClr val="bg1">
                    <a:lumMod val="85000"/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4BA45E66-A246-4617-8C8E-FC641BC786AA}"/>
                </a:ext>
              </a:extLst>
            </p:cNvPr>
            <p:cNvSpPr/>
            <p:nvPr/>
          </p:nvSpPr>
          <p:spPr>
            <a:xfrm>
              <a:off x="931655" y="992897"/>
              <a:ext cx="875082" cy="1355520"/>
            </a:xfrm>
            <a:custGeom>
              <a:avLst/>
              <a:gdLst>
                <a:gd name="connsiteX0" fmla="*/ 26060 w 1672654"/>
                <a:gd name="connsiteY0" fmla="*/ 0 h 2071859"/>
                <a:gd name="connsiteX1" fmla="*/ 1672654 w 1672654"/>
                <a:gd name="connsiteY1" fmla="*/ 0 h 2071859"/>
                <a:gd name="connsiteX2" fmla="*/ 1664955 w 1672654"/>
                <a:gd name="connsiteY2" fmla="*/ 31560 h 2071859"/>
                <a:gd name="connsiteX3" fmla="*/ 1290205 w 1672654"/>
                <a:gd name="connsiteY3" fmla="*/ 657789 h 2071859"/>
                <a:gd name="connsiteX4" fmla="*/ 1051717 w 1672654"/>
                <a:gd name="connsiteY4" fmla="*/ 1547840 h 2071859"/>
                <a:gd name="connsiteX5" fmla="*/ 855047 w 1672654"/>
                <a:gd name="connsiteY5" fmla="*/ 2031741 h 2071859"/>
                <a:gd name="connsiteX6" fmla="*/ 784201 w 1672654"/>
                <a:gd name="connsiteY6" fmla="*/ 2071859 h 2071859"/>
                <a:gd name="connsiteX7" fmla="*/ 830197 w 1672654"/>
                <a:gd name="connsiteY7" fmla="*/ 2019491 h 2071859"/>
                <a:gd name="connsiteX8" fmla="*/ 671015 w 1672654"/>
                <a:gd name="connsiteY8" fmla="*/ 1708256 h 2071859"/>
                <a:gd name="connsiteX9" fmla="*/ 468793 w 1672654"/>
                <a:gd name="connsiteY9" fmla="*/ 953553 h 2071859"/>
                <a:gd name="connsiteX10" fmla="*/ 266571 w 1672654"/>
                <a:gd name="connsiteY10" fmla="*/ 198852 h 2071859"/>
                <a:gd name="connsiteX11" fmla="*/ 18182 w 1672654"/>
                <a:gd name="connsiteY11" fmla="*/ 12630 h 207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2654" h="2071859">
                  <a:moveTo>
                    <a:pt x="26060" y="0"/>
                  </a:moveTo>
                  <a:lnTo>
                    <a:pt x="1672654" y="0"/>
                  </a:lnTo>
                  <a:lnTo>
                    <a:pt x="1664955" y="31560"/>
                  </a:lnTo>
                  <a:cubicBezTo>
                    <a:pt x="1558464" y="245240"/>
                    <a:pt x="834723" y="293530"/>
                    <a:pt x="1290205" y="657789"/>
                  </a:cubicBezTo>
                  <a:cubicBezTo>
                    <a:pt x="1888171" y="1135999"/>
                    <a:pt x="453751" y="1069631"/>
                    <a:pt x="1051717" y="1547840"/>
                  </a:cubicBezTo>
                  <a:cubicBezTo>
                    <a:pt x="1388074" y="1816833"/>
                    <a:pt x="1081370" y="1913517"/>
                    <a:pt x="855047" y="2031741"/>
                  </a:cubicBezTo>
                  <a:lnTo>
                    <a:pt x="784201" y="2071859"/>
                  </a:lnTo>
                  <a:lnTo>
                    <a:pt x="830197" y="2019491"/>
                  </a:lnTo>
                  <a:cubicBezTo>
                    <a:pt x="960461" y="1866624"/>
                    <a:pt x="1035728" y="1728494"/>
                    <a:pt x="671015" y="1708256"/>
                  </a:cubicBezTo>
                  <a:cubicBezTo>
                    <a:pt x="-162615" y="1661996"/>
                    <a:pt x="1302423" y="999812"/>
                    <a:pt x="468793" y="953553"/>
                  </a:cubicBezTo>
                  <a:cubicBezTo>
                    <a:pt x="-364837" y="907295"/>
                    <a:pt x="1100201" y="245110"/>
                    <a:pt x="266571" y="198852"/>
                  </a:cubicBezTo>
                  <a:cubicBezTo>
                    <a:pt x="6062" y="184396"/>
                    <a:pt x="-29968" y="109790"/>
                    <a:pt x="18182" y="12630"/>
                  </a:cubicBezTo>
                  <a:close/>
                </a:path>
              </a:pathLst>
            </a:custGeom>
            <a:gradFill>
              <a:gsLst>
                <a:gs pos="10000">
                  <a:schemeClr val="bg1">
                    <a:lumMod val="85000"/>
                    <a:alpha val="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正方形/長方形 505">
            <a:extLst>
              <a:ext uri="{FF2B5EF4-FFF2-40B4-BE49-F238E27FC236}">
                <a16:creationId xmlns:a16="http://schemas.microsoft.com/office/drawing/2014/main" id="{86F242C1-E539-4230-B38E-0D6ED9848294}"/>
              </a:ext>
            </a:extLst>
          </p:cNvPr>
          <p:cNvSpPr/>
          <p:nvPr/>
        </p:nvSpPr>
        <p:spPr>
          <a:xfrm>
            <a:off x="66675" y="457200"/>
            <a:ext cx="9696450" cy="6086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A7934FB-4E34-4FE1-869A-31DD47517BAB}"/>
              </a:ext>
            </a:extLst>
          </p:cNvPr>
          <p:cNvGrpSpPr/>
          <p:nvPr/>
        </p:nvGrpSpPr>
        <p:grpSpPr>
          <a:xfrm>
            <a:off x="481199" y="910471"/>
            <a:ext cx="2416001" cy="1835665"/>
            <a:chOff x="146075" y="283097"/>
            <a:chExt cx="3275461" cy="248867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2EA72EA-296F-4C6D-A60C-ED6946918A98}"/>
                </a:ext>
              </a:extLst>
            </p:cNvPr>
            <p:cNvGrpSpPr/>
            <p:nvPr/>
          </p:nvGrpSpPr>
          <p:grpSpPr>
            <a:xfrm>
              <a:off x="146075" y="283097"/>
              <a:ext cx="2735896" cy="2488678"/>
              <a:chOff x="1587152" y="1138806"/>
              <a:chExt cx="3321170" cy="3021066"/>
            </a:xfrm>
          </p:grpSpPr>
          <p:sp>
            <p:nvSpPr>
              <p:cNvPr id="121" name="楕円 3">
                <a:extLst>
                  <a:ext uri="{FF2B5EF4-FFF2-40B4-BE49-F238E27FC236}">
                    <a16:creationId xmlns:a16="http://schemas.microsoft.com/office/drawing/2014/main" id="{0C013E7A-7A51-4B36-B803-485E94B709A2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3">
                <a:extLst>
                  <a:ext uri="{FF2B5EF4-FFF2-40B4-BE49-F238E27FC236}">
                    <a16:creationId xmlns:a16="http://schemas.microsoft.com/office/drawing/2014/main" id="{E73CF8DA-9FBB-490C-8640-66C02ED28B62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AD326322-BACD-401C-894B-59097FE8D542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E06EF47-B2B0-43A2-A8E4-081D18CB7C57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47BC892B-E886-4E32-8292-D37FF4CD8D63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B20202B-0FBA-454E-AAA0-E583EF0D38FE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39EC879A-2C88-49B2-B3A3-1CC71658D0E5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692237D-8ACB-43A1-98E3-25753F16F768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8ABBB2D9-FF03-4FC8-89F9-AC106703C2D2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4FCEFBB6-C7C6-4A32-BB6C-8466AEF0CCB9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1F429AF8-46FB-4451-BC9E-1C06C0FF7705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</p:grp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6AAD56EF-2287-469A-97A0-E02FC3FD3AF7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508B238-F5CA-4B77-8A2E-A49B35698FAC}"/>
                </a:ext>
              </a:extLst>
            </p:cNvPr>
            <p:cNvGrpSpPr/>
            <p:nvPr/>
          </p:nvGrpSpPr>
          <p:grpSpPr>
            <a:xfrm>
              <a:off x="391434" y="625309"/>
              <a:ext cx="2228693" cy="1079710"/>
              <a:chOff x="5774653" y="1480033"/>
              <a:chExt cx="2748453" cy="1495242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CD3AF959-549A-4D33-9179-ECEDC7ECEB4D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101" name="円: 塗りつぶしなし 100">
                  <a:extLst>
                    <a:ext uri="{FF2B5EF4-FFF2-40B4-BE49-F238E27FC236}">
                      <a16:creationId xmlns:a16="http://schemas.microsoft.com/office/drawing/2014/main" id="{1D1468C9-EB62-4291-AE3C-DEFA621927BC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円: 塗りつぶしなし 101">
                  <a:extLst>
                    <a:ext uri="{FF2B5EF4-FFF2-40B4-BE49-F238E27FC236}">
                      <a16:creationId xmlns:a16="http://schemas.microsoft.com/office/drawing/2014/main" id="{F2B56355-D823-47B0-9074-DBDB36D98866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: 塗りつぶしなし 102">
                  <a:extLst>
                    <a:ext uri="{FF2B5EF4-FFF2-40B4-BE49-F238E27FC236}">
                      <a16:creationId xmlns:a16="http://schemas.microsoft.com/office/drawing/2014/main" id="{CBFDDC88-575D-4E5D-BF42-A1D1B4B5CEE2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円: 塗りつぶしなし 103">
                  <a:extLst>
                    <a:ext uri="{FF2B5EF4-FFF2-40B4-BE49-F238E27FC236}">
                      <a16:creationId xmlns:a16="http://schemas.microsoft.com/office/drawing/2014/main" id="{A8993B07-479A-413F-BB42-6722E1DF068F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: 塗りつぶしなし 104">
                  <a:extLst>
                    <a:ext uri="{FF2B5EF4-FFF2-40B4-BE49-F238E27FC236}">
                      <a16:creationId xmlns:a16="http://schemas.microsoft.com/office/drawing/2014/main" id="{C7BE14FD-AC86-4C87-AD4E-189CE8380CEE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円: 塗りつぶしなし 105">
                  <a:extLst>
                    <a:ext uri="{FF2B5EF4-FFF2-40B4-BE49-F238E27FC236}">
                      <a16:creationId xmlns:a16="http://schemas.microsoft.com/office/drawing/2014/main" id="{65F7F43A-F61B-4D21-9D36-900D6C934D8B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: 塗りつぶしなし 106">
                  <a:extLst>
                    <a:ext uri="{FF2B5EF4-FFF2-40B4-BE49-F238E27FC236}">
                      <a16:creationId xmlns:a16="http://schemas.microsoft.com/office/drawing/2014/main" id="{A9C152CC-9B83-41B0-86E0-ECE7E99AFCA4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円: 塗りつぶしなし 107">
                  <a:extLst>
                    <a:ext uri="{FF2B5EF4-FFF2-40B4-BE49-F238E27FC236}">
                      <a16:creationId xmlns:a16="http://schemas.microsoft.com/office/drawing/2014/main" id="{7A209D69-34D7-4B90-ABA7-771DE8F338FA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円: 塗りつぶしなし 108">
                  <a:extLst>
                    <a:ext uri="{FF2B5EF4-FFF2-40B4-BE49-F238E27FC236}">
                      <a16:creationId xmlns:a16="http://schemas.microsoft.com/office/drawing/2014/main" id="{39379414-7AC1-4B78-843B-12AEEC2FA3AC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円: 塗りつぶしなし 109">
                  <a:extLst>
                    <a:ext uri="{FF2B5EF4-FFF2-40B4-BE49-F238E27FC236}">
                      <a16:creationId xmlns:a16="http://schemas.microsoft.com/office/drawing/2014/main" id="{564E950C-E592-4E20-8610-6FF5F1CB64B9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: 塗りつぶしなし 110">
                  <a:extLst>
                    <a:ext uri="{FF2B5EF4-FFF2-40B4-BE49-F238E27FC236}">
                      <a16:creationId xmlns:a16="http://schemas.microsoft.com/office/drawing/2014/main" id="{BBF46F54-6713-46F6-9DD1-8E5EE53CF1FC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: 塗りつぶしなし 111">
                  <a:extLst>
                    <a:ext uri="{FF2B5EF4-FFF2-40B4-BE49-F238E27FC236}">
                      <a16:creationId xmlns:a16="http://schemas.microsoft.com/office/drawing/2014/main" id="{1EB0F10C-31AB-4342-A82A-4D21C433E075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円: 塗りつぶしなし 112">
                  <a:extLst>
                    <a:ext uri="{FF2B5EF4-FFF2-40B4-BE49-F238E27FC236}">
                      <a16:creationId xmlns:a16="http://schemas.microsoft.com/office/drawing/2014/main" id="{C3966CF2-8C71-4869-A8DE-8E89AA2F0142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: 塗りつぶしなし 113">
                  <a:extLst>
                    <a:ext uri="{FF2B5EF4-FFF2-40B4-BE49-F238E27FC236}">
                      <a16:creationId xmlns:a16="http://schemas.microsoft.com/office/drawing/2014/main" id="{652CBA6D-F1FD-48A5-A3B5-91D566E82FD5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円: 塗りつぶしなし 114">
                  <a:extLst>
                    <a:ext uri="{FF2B5EF4-FFF2-40B4-BE49-F238E27FC236}">
                      <a16:creationId xmlns:a16="http://schemas.microsoft.com/office/drawing/2014/main" id="{60D46AED-423B-4BB2-BD12-E3350556DFA1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: 塗りつぶしなし 115">
                  <a:extLst>
                    <a:ext uri="{FF2B5EF4-FFF2-40B4-BE49-F238E27FC236}">
                      <a16:creationId xmlns:a16="http://schemas.microsoft.com/office/drawing/2014/main" id="{D656B451-E83B-4870-ABAB-E905820E5107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円: 塗りつぶしなし 116">
                  <a:extLst>
                    <a:ext uri="{FF2B5EF4-FFF2-40B4-BE49-F238E27FC236}">
                      <a16:creationId xmlns:a16="http://schemas.microsoft.com/office/drawing/2014/main" id="{CF347663-DAB4-4F7B-91BF-4F7E471AD83E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: 塗りつぶしなし 117">
                  <a:extLst>
                    <a:ext uri="{FF2B5EF4-FFF2-40B4-BE49-F238E27FC236}">
                      <a16:creationId xmlns:a16="http://schemas.microsoft.com/office/drawing/2014/main" id="{DE4B7FB8-E9EF-4FD0-8370-4E6B214AA9EE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円: 塗りつぶしなし 118">
                  <a:extLst>
                    <a:ext uri="{FF2B5EF4-FFF2-40B4-BE49-F238E27FC236}">
                      <a16:creationId xmlns:a16="http://schemas.microsoft.com/office/drawing/2014/main" id="{AFDF3DAF-E10B-4E0D-9B41-FED8B48557B4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円: 塗りつぶしなし 119">
                  <a:extLst>
                    <a:ext uri="{FF2B5EF4-FFF2-40B4-BE49-F238E27FC236}">
                      <a16:creationId xmlns:a16="http://schemas.microsoft.com/office/drawing/2014/main" id="{480525B7-B4EB-4843-8214-3F3F2465898F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C619EE85-27CA-4D8B-869B-36197BA81C8B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81" name="円: 塗りつぶしなし 80">
                  <a:extLst>
                    <a:ext uri="{FF2B5EF4-FFF2-40B4-BE49-F238E27FC236}">
                      <a16:creationId xmlns:a16="http://schemas.microsoft.com/office/drawing/2014/main" id="{460A1C62-0BEC-4782-B96D-798F33FC7C26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: 塗りつぶしなし 81">
                  <a:extLst>
                    <a:ext uri="{FF2B5EF4-FFF2-40B4-BE49-F238E27FC236}">
                      <a16:creationId xmlns:a16="http://schemas.microsoft.com/office/drawing/2014/main" id="{8A6CA1A8-A48B-4FDB-8332-9C55750C3774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: 塗りつぶしなし 82">
                  <a:extLst>
                    <a:ext uri="{FF2B5EF4-FFF2-40B4-BE49-F238E27FC236}">
                      <a16:creationId xmlns:a16="http://schemas.microsoft.com/office/drawing/2014/main" id="{02AEBF9D-6348-498A-BD72-4EF46A43FDC1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: 塗りつぶしなし 83">
                  <a:extLst>
                    <a:ext uri="{FF2B5EF4-FFF2-40B4-BE49-F238E27FC236}">
                      <a16:creationId xmlns:a16="http://schemas.microsoft.com/office/drawing/2014/main" id="{0931E458-535D-48CE-B3DE-69713DE8CFA7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: 塗りつぶしなし 84">
                  <a:extLst>
                    <a:ext uri="{FF2B5EF4-FFF2-40B4-BE49-F238E27FC236}">
                      <a16:creationId xmlns:a16="http://schemas.microsoft.com/office/drawing/2014/main" id="{B224A583-7175-4A9B-97A2-D1671CE37016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: 塗りつぶしなし 85">
                  <a:extLst>
                    <a:ext uri="{FF2B5EF4-FFF2-40B4-BE49-F238E27FC236}">
                      <a16:creationId xmlns:a16="http://schemas.microsoft.com/office/drawing/2014/main" id="{F73D6649-C238-49A3-899C-797A62AAD750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: 塗りつぶしなし 86">
                  <a:extLst>
                    <a:ext uri="{FF2B5EF4-FFF2-40B4-BE49-F238E27FC236}">
                      <a16:creationId xmlns:a16="http://schemas.microsoft.com/office/drawing/2014/main" id="{9A5BDBBD-53FC-4376-A04F-8ADF4856AE74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: 塗りつぶしなし 87">
                  <a:extLst>
                    <a:ext uri="{FF2B5EF4-FFF2-40B4-BE49-F238E27FC236}">
                      <a16:creationId xmlns:a16="http://schemas.microsoft.com/office/drawing/2014/main" id="{4D28CC9E-77C3-4547-9B0D-29590A8A8CB7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: 塗りつぶしなし 88">
                  <a:extLst>
                    <a:ext uri="{FF2B5EF4-FFF2-40B4-BE49-F238E27FC236}">
                      <a16:creationId xmlns:a16="http://schemas.microsoft.com/office/drawing/2014/main" id="{4B94F4E1-B5CE-4196-8DF1-08EC846B506F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: 塗りつぶしなし 89">
                  <a:extLst>
                    <a:ext uri="{FF2B5EF4-FFF2-40B4-BE49-F238E27FC236}">
                      <a16:creationId xmlns:a16="http://schemas.microsoft.com/office/drawing/2014/main" id="{8E226CDA-DDE2-4751-B579-39753BC1AC7A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: 塗りつぶしなし 90">
                  <a:extLst>
                    <a:ext uri="{FF2B5EF4-FFF2-40B4-BE49-F238E27FC236}">
                      <a16:creationId xmlns:a16="http://schemas.microsoft.com/office/drawing/2014/main" id="{758900DD-B866-4B7A-AD76-EED38E6570EF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: 塗りつぶしなし 91">
                  <a:extLst>
                    <a:ext uri="{FF2B5EF4-FFF2-40B4-BE49-F238E27FC236}">
                      <a16:creationId xmlns:a16="http://schemas.microsoft.com/office/drawing/2014/main" id="{F58C4C22-78BC-4058-9F58-2CD703143D2F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: 塗りつぶしなし 92">
                  <a:extLst>
                    <a:ext uri="{FF2B5EF4-FFF2-40B4-BE49-F238E27FC236}">
                      <a16:creationId xmlns:a16="http://schemas.microsoft.com/office/drawing/2014/main" id="{0FCBEB53-4238-45B0-B78D-CE1E9D225790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: 塗りつぶしなし 93">
                  <a:extLst>
                    <a:ext uri="{FF2B5EF4-FFF2-40B4-BE49-F238E27FC236}">
                      <a16:creationId xmlns:a16="http://schemas.microsoft.com/office/drawing/2014/main" id="{9A78F80B-2D12-435A-93E0-1B5EB7484FDB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: 塗りつぶしなし 94">
                  <a:extLst>
                    <a:ext uri="{FF2B5EF4-FFF2-40B4-BE49-F238E27FC236}">
                      <a16:creationId xmlns:a16="http://schemas.microsoft.com/office/drawing/2014/main" id="{09AC8B18-81B3-4C1B-9F1E-DE27D4A7AAD1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: 塗りつぶしなし 95">
                  <a:extLst>
                    <a:ext uri="{FF2B5EF4-FFF2-40B4-BE49-F238E27FC236}">
                      <a16:creationId xmlns:a16="http://schemas.microsoft.com/office/drawing/2014/main" id="{BE911418-787F-4DA5-9AA9-FA3F1223A27F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: 塗りつぶしなし 96">
                  <a:extLst>
                    <a:ext uri="{FF2B5EF4-FFF2-40B4-BE49-F238E27FC236}">
                      <a16:creationId xmlns:a16="http://schemas.microsoft.com/office/drawing/2014/main" id="{5F3E3BD7-FABA-4982-AC01-05C0A947C52A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円: 塗りつぶしなし 97">
                  <a:extLst>
                    <a:ext uri="{FF2B5EF4-FFF2-40B4-BE49-F238E27FC236}">
                      <a16:creationId xmlns:a16="http://schemas.microsoft.com/office/drawing/2014/main" id="{DD2837BD-4844-428F-A319-AB3BC9B14B62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: 塗りつぶしなし 98">
                  <a:extLst>
                    <a:ext uri="{FF2B5EF4-FFF2-40B4-BE49-F238E27FC236}">
                      <a16:creationId xmlns:a16="http://schemas.microsoft.com/office/drawing/2014/main" id="{769F28C6-74E8-4900-B9E1-E218B2A6BD1A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: 塗りつぶしなし 99">
                  <a:extLst>
                    <a:ext uri="{FF2B5EF4-FFF2-40B4-BE49-F238E27FC236}">
                      <a16:creationId xmlns:a16="http://schemas.microsoft.com/office/drawing/2014/main" id="{EAC0FA73-B78B-460C-8F17-69AC1C287F2D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638226E-E428-4EE0-A782-D5E40F20A677}"/>
                </a:ext>
              </a:extLst>
            </p:cNvPr>
            <p:cNvGrpSpPr/>
            <p:nvPr/>
          </p:nvGrpSpPr>
          <p:grpSpPr>
            <a:xfrm>
              <a:off x="545021" y="697676"/>
              <a:ext cx="872149" cy="500893"/>
              <a:chOff x="3189498" y="4960083"/>
              <a:chExt cx="1577713" cy="906114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E23BCB5-B34B-42C2-8D66-5A6F243FCF0D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CB285A31-0EE2-4B40-AE80-FEFBF9138024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A3BC0C3A-F900-49B9-89A4-0960D230496D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FDA7B604-BB5B-42E0-AB3B-FBF123AC7D54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D2EF0E65-A862-4A0E-94A9-F8D5638ED663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6656EDC4-11CB-412A-80C3-F6F479C6B27B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4B6422E-DCEC-4C80-AE10-0E3BBDEC335C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AABFEF3F-D3F6-40E5-B245-1BED68739AA4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BFBAFD2B-1048-4287-9CAA-D67209FF1BBC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60F2091-7BF3-423B-8F0E-63F456672686}"/>
                </a:ext>
              </a:extLst>
            </p:cNvPr>
            <p:cNvGrpSpPr/>
            <p:nvPr/>
          </p:nvGrpSpPr>
          <p:grpSpPr>
            <a:xfrm rot="346402">
              <a:off x="1378127" y="644120"/>
              <a:ext cx="947590" cy="416510"/>
              <a:chOff x="2412996" y="5374747"/>
              <a:chExt cx="1331816" cy="585396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FA9B0D2A-6E16-4A3A-89EA-3A64EB7A8215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94E84E3A-F921-42F8-8477-73BE5220583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波線 68">
                  <a:extLst>
                    <a:ext uri="{FF2B5EF4-FFF2-40B4-BE49-F238E27FC236}">
                      <a16:creationId xmlns:a16="http://schemas.microsoft.com/office/drawing/2014/main" id="{D16E5064-15FA-4917-B3E2-911518C9C3A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33875891-F57A-4EC4-9309-D030C4AD44CE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407A3E4-913F-4898-A543-0C5321666FE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波線 66">
                  <a:extLst>
                    <a:ext uri="{FF2B5EF4-FFF2-40B4-BE49-F238E27FC236}">
                      <a16:creationId xmlns:a16="http://schemas.microsoft.com/office/drawing/2014/main" id="{D9F2DD34-5D97-40BE-86C4-C55F2B518012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0D5703D8-1B7C-41C9-A531-319FD7F924A9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CD8E89E-738B-423F-80D3-76711A38814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波線 64">
                  <a:extLst>
                    <a:ext uri="{FF2B5EF4-FFF2-40B4-BE49-F238E27FC236}">
                      <a16:creationId xmlns:a16="http://schemas.microsoft.com/office/drawing/2014/main" id="{C3F0B050-AB59-4AB3-AF32-12A101DD180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AC95F4CE-35AA-449B-95C3-8FD5602ECA43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9AA05BB1-931B-40FC-AC5C-83B64852906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波線 62">
                  <a:extLst>
                    <a:ext uri="{FF2B5EF4-FFF2-40B4-BE49-F238E27FC236}">
                      <a16:creationId xmlns:a16="http://schemas.microsoft.com/office/drawing/2014/main" id="{1697D349-FE24-4D8E-915E-B64C4498457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AB502815-E86A-4BEE-8D99-D67F53C66359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7BE3EE6B-7014-4C00-B2F8-65C9628D039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波線 60">
                  <a:extLst>
                    <a:ext uri="{FF2B5EF4-FFF2-40B4-BE49-F238E27FC236}">
                      <a16:creationId xmlns:a16="http://schemas.microsoft.com/office/drawing/2014/main" id="{5D7BE93D-7926-44DA-9ED1-84A7675D785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D8CEB9DA-57BD-4A51-8D7C-949E625B6A4C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B96E8853-9DD9-408A-8E8A-39CF93CCBF6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波線 58">
                  <a:extLst>
                    <a:ext uri="{FF2B5EF4-FFF2-40B4-BE49-F238E27FC236}">
                      <a16:creationId xmlns:a16="http://schemas.microsoft.com/office/drawing/2014/main" id="{E615ABC9-F5F9-4A5F-8A1E-0FE6E6749C3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55D8E2C1-9479-40E6-94BA-D1DE66724D3D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3A9FD314-F6E4-413A-BB93-30BD85B2E2A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波線 56">
                  <a:extLst>
                    <a:ext uri="{FF2B5EF4-FFF2-40B4-BE49-F238E27FC236}">
                      <a16:creationId xmlns:a16="http://schemas.microsoft.com/office/drawing/2014/main" id="{E01099C6-9C99-4615-BE37-C7A76A153DE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7128EC5-2A30-4F4B-8C5C-A2802EEAD79C}"/>
                </a:ext>
              </a:extLst>
            </p:cNvPr>
            <p:cNvGrpSpPr/>
            <p:nvPr/>
          </p:nvGrpSpPr>
          <p:grpSpPr>
            <a:xfrm>
              <a:off x="395938" y="917376"/>
              <a:ext cx="872149" cy="500893"/>
              <a:chOff x="3189498" y="4960083"/>
              <a:chExt cx="1577713" cy="90611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A5D50FF-7012-46CC-B020-8F9EC0F499D4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1F4A6C9C-69D7-48F8-89E9-D022CB1143CA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A99E97F5-A639-4B2D-9913-E49D2D7F7287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1CA59C68-4F58-445A-BD28-C26D47C1BF96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A78320DE-A644-4618-92C5-D91E97B29698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50F07A6C-C447-4F4E-8B3C-EC03CBF362A1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6B75A5B0-4991-4142-8FD9-FD0BC1545DCC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724A364C-67B3-466E-9A6A-3B64545E7E29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D00BCEA7-2CF8-4DB3-8A9C-D72ADEBF0534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2E6459B-76A9-4161-A96C-EBFF9D7A0A5C}"/>
                </a:ext>
              </a:extLst>
            </p:cNvPr>
            <p:cNvGrpSpPr/>
            <p:nvPr/>
          </p:nvGrpSpPr>
          <p:grpSpPr>
            <a:xfrm>
              <a:off x="1257755" y="991189"/>
              <a:ext cx="543465" cy="294516"/>
              <a:chOff x="1525180" y="6076461"/>
              <a:chExt cx="1536800" cy="832827"/>
            </a:xfrm>
          </p:grpSpPr>
          <p:sp>
            <p:nvSpPr>
              <p:cNvPr id="18" name="円: 塗りつぶしなし 17">
                <a:extLst>
                  <a:ext uri="{FF2B5EF4-FFF2-40B4-BE49-F238E27FC236}">
                    <a16:creationId xmlns:a16="http://schemas.microsoft.com/office/drawing/2014/main" id="{36018BC9-4288-4365-82FC-3AFAC0A4A5CE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円: 塗りつぶしなし 18">
                <a:extLst>
                  <a:ext uri="{FF2B5EF4-FFF2-40B4-BE49-F238E27FC236}">
                    <a16:creationId xmlns:a16="http://schemas.microsoft.com/office/drawing/2014/main" id="{B890E691-A54C-4CFF-8235-BD45FFA2F046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円: 塗りつぶしなし 19">
                <a:extLst>
                  <a:ext uri="{FF2B5EF4-FFF2-40B4-BE49-F238E27FC236}">
                    <a16:creationId xmlns:a16="http://schemas.microsoft.com/office/drawing/2014/main" id="{78128B30-7DBB-457D-872E-2229AF7E556F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円: 塗りつぶしなし 20">
                <a:extLst>
                  <a:ext uri="{FF2B5EF4-FFF2-40B4-BE49-F238E27FC236}">
                    <a16:creationId xmlns:a16="http://schemas.microsoft.com/office/drawing/2014/main" id="{4BE515B8-B134-4E4C-88AF-CFC385F56D92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円: 塗りつぶしなし 21">
                <a:extLst>
                  <a:ext uri="{FF2B5EF4-FFF2-40B4-BE49-F238E27FC236}">
                    <a16:creationId xmlns:a16="http://schemas.microsoft.com/office/drawing/2014/main" id="{2EEB313B-CB94-440D-9C04-006CD4475581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円: 塗りつぶしなし 22">
                <a:extLst>
                  <a:ext uri="{FF2B5EF4-FFF2-40B4-BE49-F238E27FC236}">
                    <a16:creationId xmlns:a16="http://schemas.microsoft.com/office/drawing/2014/main" id="{B206AF42-F595-4BAD-86BD-F6A6E5590A30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円: 塗りつぶしなし 23">
                <a:extLst>
                  <a:ext uri="{FF2B5EF4-FFF2-40B4-BE49-F238E27FC236}">
                    <a16:creationId xmlns:a16="http://schemas.microsoft.com/office/drawing/2014/main" id="{84D04BAB-32F1-4BCF-9706-05D3BA57BC61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円: 塗りつぶしなし 24">
                <a:extLst>
                  <a:ext uri="{FF2B5EF4-FFF2-40B4-BE49-F238E27FC236}">
                    <a16:creationId xmlns:a16="http://schemas.microsoft.com/office/drawing/2014/main" id="{56FBD584-D1A9-4755-A8E9-E3E0CEC4235F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円: 塗りつぶしなし 25">
                <a:extLst>
                  <a:ext uri="{FF2B5EF4-FFF2-40B4-BE49-F238E27FC236}">
                    <a16:creationId xmlns:a16="http://schemas.microsoft.com/office/drawing/2014/main" id="{83F380F1-4F76-4E61-AA77-DDF4A4645C3C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円: 塗りつぶしなし 26">
                <a:extLst>
                  <a:ext uri="{FF2B5EF4-FFF2-40B4-BE49-F238E27FC236}">
                    <a16:creationId xmlns:a16="http://schemas.microsoft.com/office/drawing/2014/main" id="{DA8FF93C-6A75-4C07-A1F2-34BAAEE2BBCF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円: 塗りつぶしなし 27">
                <a:extLst>
                  <a:ext uri="{FF2B5EF4-FFF2-40B4-BE49-F238E27FC236}">
                    <a16:creationId xmlns:a16="http://schemas.microsoft.com/office/drawing/2014/main" id="{86C3D9A7-6843-4B8C-9338-90F810516A14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円: 塗りつぶしなし 28">
                <a:extLst>
                  <a:ext uri="{FF2B5EF4-FFF2-40B4-BE49-F238E27FC236}">
                    <a16:creationId xmlns:a16="http://schemas.microsoft.com/office/drawing/2014/main" id="{4C4C279C-DFDA-43F0-9C3A-B688EF7E2587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円: 塗りつぶしなし 29">
                <a:extLst>
                  <a:ext uri="{FF2B5EF4-FFF2-40B4-BE49-F238E27FC236}">
                    <a16:creationId xmlns:a16="http://schemas.microsoft.com/office/drawing/2014/main" id="{A4E34245-5793-42DD-BCA8-57441AE7F294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851F3BF7-4746-4248-B44C-C3D51F96DD4A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円: 塗りつぶしなし 31">
                <a:extLst>
                  <a:ext uri="{FF2B5EF4-FFF2-40B4-BE49-F238E27FC236}">
                    <a16:creationId xmlns:a16="http://schemas.microsoft.com/office/drawing/2014/main" id="{12AB686F-F826-4678-ABC7-3F33D1D07341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円: 塗りつぶしなし 32">
                <a:extLst>
                  <a:ext uri="{FF2B5EF4-FFF2-40B4-BE49-F238E27FC236}">
                    <a16:creationId xmlns:a16="http://schemas.microsoft.com/office/drawing/2014/main" id="{01060941-F448-41A9-A8C1-5D122DB8430B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円: 塗りつぶしなし 33">
                <a:extLst>
                  <a:ext uri="{FF2B5EF4-FFF2-40B4-BE49-F238E27FC236}">
                    <a16:creationId xmlns:a16="http://schemas.microsoft.com/office/drawing/2014/main" id="{8C2AB72D-D212-4B85-B2AE-E8C2C5DE8DAB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円: 塗りつぶしなし 34">
                <a:extLst>
                  <a:ext uri="{FF2B5EF4-FFF2-40B4-BE49-F238E27FC236}">
                    <a16:creationId xmlns:a16="http://schemas.microsoft.com/office/drawing/2014/main" id="{83F85FF7-1BAC-49E1-9EE4-44530950493C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円: 塗りつぶしなし 35">
                <a:extLst>
                  <a:ext uri="{FF2B5EF4-FFF2-40B4-BE49-F238E27FC236}">
                    <a16:creationId xmlns:a16="http://schemas.microsoft.com/office/drawing/2014/main" id="{F82C6284-FF2B-4E89-AE9C-F922F1A4E365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円: 塗りつぶしなし 36">
                <a:extLst>
                  <a:ext uri="{FF2B5EF4-FFF2-40B4-BE49-F238E27FC236}">
                    <a16:creationId xmlns:a16="http://schemas.microsoft.com/office/drawing/2014/main" id="{FA8B1457-8238-4182-93C5-80DCB484F0ED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円: 塗りつぶしなし 37">
                <a:extLst>
                  <a:ext uri="{FF2B5EF4-FFF2-40B4-BE49-F238E27FC236}">
                    <a16:creationId xmlns:a16="http://schemas.microsoft.com/office/drawing/2014/main" id="{FCF19EF9-547A-4AC0-960A-CE10B571DB03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F919BFC0-EF46-4279-B999-4BB9478032C2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DE2733C-D730-4CF7-A1EB-D89CC07E7DB2}"/>
                </a:ext>
              </a:extLst>
            </p:cNvPr>
            <p:cNvGrpSpPr/>
            <p:nvPr/>
          </p:nvGrpSpPr>
          <p:grpSpPr>
            <a:xfrm>
              <a:off x="796243" y="1209324"/>
              <a:ext cx="707627" cy="537360"/>
              <a:chOff x="2408268" y="4908430"/>
              <a:chExt cx="2192435" cy="1664898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9A8740B-4AF3-4371-B1CC-820F1CB7D308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星: 12 pt 15">
                <a:extLst>
                  <a:ext uri="{FF2B5EF4-FFF2-40B4-BE49-F238E27FC236}">
                    <a16:creationId xmlns:a16="http://schemas.microsoft.com/office/drawing/2014/main" id="{CEF8E614-DA89-4CD1-9DA4-3A0942EB5FF9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11A5610-EFF3-43F8-A789-ADEFB20DF28E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C9D9F41-34AD-40BE-A4D7-06FA22D270DA}"/>
                </a:ext>
              </a:extLst>
            </p:cNvPr>
            <p:cNvGrpSpPr/>
            <p:nvPr/>
          </p:nvGrpSpPr>
          <p:grpSpPr>
            <a:xfrm>
              <a:off x="1773638" y="529008"/>
              <a:ext cx="1647898" cy="1076716"/>
              <a:chOff x="3704938" y="1322434"/>
              <a:chExt cx="2000423" cy="1307051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A5C9EC3-FCCF-4AFA-A6D1-07EAFC7FEFEE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F4D08E9B-745F-4478-8838-EC4A587AF8BE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111D3337-EE09-4D8E-9815-9C3750073DC2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BF10DC06-0A75-4C4D-9E80-1ABEA053B116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DFD8D40C-B8B0-409A-9185-EE6EF229D87F}"/>
              </a:ext>
            </a:extLst>
          </p:cNvPr>
          <p:cNvGrpSpPr/>
          <p:nvPr/>
        </p:nvGrpSpPr>
        <p:grpSpPr>
          <a:xfrm>
            <a:off x="2743613" y="1191094"/>
            <a:ext cx="2055689" cy="1597856"/>
            <a:chOff x="505212" y="955098"/>
            <a:chExt cx="3284509" cy="2553000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79ADBE60-1C6A-45A9-9ECC-3FAA487CA3A9}"/>
                </a:ext>
              </a:extLst>
            </p:cNvPr>
            <p:cNvGrpSpPr/>
            <p:nvPr/>
          </p:nvGrpSpPr>
          <p:grpSpPr>
            <a:xfrm>
              <a:off x="505212" y="955098"/>
              <a:ext cx="3008419" cy="2553000"/>
              <a:chOff x="1490848" y="1419580"/>
              <a:chExt cx="3008419" cy="2553000"/>
            </a:xfrm>
          </p:grpSpPr>
          <p:sp>
            <p:nvSpPr>
              <p:cNvPr id="139" name="楕円 3">
                <a:extLst>
                  <a:ext uri="{FF2B5EF4-FFF2-40B4-BE49-F238E27FC236}">
                    <a16:creationId xmlns:a16="http://schemas.microsoft.com/office/drawing/2014/main" id="{7B76B354-0D11-4F4F-89A5-F0ED9AFF9F8B}"/>
                  </a:ext>
                </a:extLst>
              </p:cNvPr>
              <p:cNvSpPr/>
              <p:nvPr/>
            </p:nvSpPr>
            <p:spPr>
              <a:xfrm flipV="1">
                <a:off x="2309286" y="2954215"/>
                <a:ext cx="1313146" cy="101836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503CA891-A790-4F29-AB27-C64A359629BA}"/>
                  </a:ext>
                </a:extLst>
              </p:cNvPr>
              <p:cNvSpPr/>
              <p:nvPr/>
            </p:nvSpPr>
            <p:spPr>
              <a:xfrm>
                <a:off x="1490848" y="1419580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23D39DC8-3C80-4868-BB6C-00E71ABA234B}"/>
                  </a:ext>
                </a:extLst>
              </p:cNvPr>
              <p:cNvSpPr/>
              <p:nvPr/>
            </p:nvSpPr>
            <p:spPr>
              <a:xfrm>
                <a:off x="1541274" y="1461911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220">
                <a:extLst>
                  <a:ext uri="{FF2B5EF4-FFF2-40B4-BE49-F238E27FC236}">
                    <a16:creationId xmlns:a16="http://schemas.microsoft.com/office/drawing/2014/main" id="{1C800A58-7AFB-4E89-995E-E28291B593EF}"/>
                  </a:ext>
                </a:extLst>
              </p:cNvPr>
              <p:cNvSpPr/>
              <p:nvPr/>
            </p:nvSpPr>
            <p:spPr>
              <a:xfrm>
                <a:off x="1977138" y="1734018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D5F5EB6E-6E4D-430A-9BE3-D74D22CC455D}"/>
                  </a:ext>
                </a:extLst>
              </p:cNvPr>
              <p:cNvSpPr/>
              <p:nvPr/>
            </p:nvSpPr>
            <p:spPr>
              <a:xfrm>
                <a:off x="1968181" y="243525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7445326F-1301-43BE-AF43-8E6976F6CCBE}"/>
                  </a:ext>
                </a:extLst>
              </p:cNvPr>
              <p:cNvSpPr/>
              <p:nvPr/>
            </p:nvSpPr>
            <p:spPr>
              <a:xfrm rot="18900000" flipH="1">
                <a:off x="3544806" y="1908849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97E69647-85F2-4511-B694-B7FC51FAE504}"/>
                  </a:ext>
                </a:extLst>
              </p:cNvPr>
              <p:cNvSpPr/>
              <p:nvPr/>
            </p:nvSpPr>
            <p:spPr>
              <a:xfrm rot="4196602">
                <a:off x="2381769" y="1904564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E6C487D3-BCA1-4C76-A898-54D3AC067475}"/>
                  </a:ext>
                </a:extLst>
              </p:cNvPr>
              <p:cNvSpPr/>
              <p:nvPr/>
            </p:nvSpPr>
            <p:spPr>
              <a:xfrm rot="1800000">
                <a:off x="2233551" y="2035427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9069162-926A-4EDE-97E2-4162CE798CAE}"/>
                  </a:ext>
                </a:extLst>
              </p:cNvPr>
              <p:cNvSpPr/>
              <p:nvPr/>
            </p:nvSpPr>
            <p:spPr>
              <a:xfrm rot="18900000" flipH="1">
                <a:off x="3662447" y="199340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FF54C373-CA60-4A6F-B00A-B0CE4740119F}"/>
                  </a:ext>
                </a:extLst>
              </p:cNvPr>
              <p:cNvSpPr/>
              <p:nvPr/>
            </p:nvSpPr>
            <p:spPr>
              <a:xfrm rot="2700000">
                <a:off x="2510441" y="1773900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8E05E8F-53F3-4665-8B2E-A0D9DE0A0847}"/>
                  </a:ext>
                </a:extLst>
              </p:cNvPr>
              <p:cNvSpPr/>
              <p:nvPr/>
            </p:nvSpPr>
            <p:spPr>
              <a:xfrm rot="8690456">
                <a:off x="3922795" y="2308475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EF818E86-BE13-4B9F-8E69-766850780684}"/>
                  </a:ext>
                </a:extLst>
              </p:cNvPr>
              <p:cNvSpPr/>
              <p:nvPr/>
            </p:nvSpPr>
            <p:spPr>
              <a:xfrm rot="2700000">
                <a:off x="2088527" y="20955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5DD3C5A-5AC1-48EA-89E9-465AFF24C8A8}"/>
                  </a:ext>
                </a:extLst>
              </p:cNvPr>
              <p:cNvSpPr/>
              <p:nvPr/>
            </p:nvSpPr>
            <p:spPr>
              <a:xfrm rot="5400000">
                <a:off x="2881431" y="1654497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9D82089-9242-4E27-AA51-0048A6E76A95}"/>
                  </a:ext>
                </a:extLst>
              </p:cNvPr>
              <p:cNvSpPr/>
              <p:nvPr/>
            </p:nvSpPr>
            <p:spPr>
              <a:xfrm rot="6300000">
                <a:off x="3396608" y="1772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89FF130D-DE9E-4A0F-8EE6-A03796D5C203}"/>
                  </a:ext>
                </a:extLst>
              </p:cNvPr>
              <p:cNvSpPr/>
              <p:nvPr/>
            </p:nvSpPr>
            <p:spPr>
              <a:xfrm rot="2645381">
                <a:off x="1969762" y="227832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C01C0AC4-3CEA-4880-B8AE-C72F7A9049B0}"/>
                  </a:ext>
                </a:extLst>
              </p:cNvPr>
              <p:cNvSpPr/>
              <p:nvPr/>
            </p:nvSpPr>
            <p:spPr>
              <a:xfrm rot="4500000">
                <a:off x="2325207" y="207936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9D7D2D62-E5AA-40D2-8BF7-8D48559F8055}"/>
                  </a:ext>
                </a:extLst>
              </p:cNvPr>
              <p:cNvSpPr/>
              <p:nvPr/>
            </p:nvSpPr>
            <p:spPr>
              <a:xfrm flipH="1">
                <a:off x="2927305" y="184450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D9F2B0D7-855E-41BA-8122-6BEEFB45068E}"/>
                  </a:ext>
                </a:extLst>
              </p:cNvPr>
              <p:cNvSpPr/>
              <p:nvPr/>
            </p:nvSpPr>
            <p:spPr>
              <a:xfrm rot="1212245">
                <a:off x="3131028" y="171856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67128E0-5FD6-4FFC-8846-11E4E428250C}"/>
                  </a:ext>
                </a:extLst>
              </p:cNvPr>
              <p:cNvSpPr/>
              <p:nvPr/>
            </p:nvSpPr>
            <p:spPr>
              <a:xfrm rot="19321518">
                <a:off x="2145184" y="234660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9AB256A-BA9F-4B5B-AF6A-C2DA10A5E00B}"/>
                  </a:ext>
                </a:extLst>
              </p:cNvPr>
              <p:cNvSpPr/>
              <p:nvPr/>
            </p:nvSpPr>
            <p:spPr>
              <a:xfrm rot="961583">
                <a:off x="3383448" y="197882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912BE146-18D5-4C48-9463-8DA8A8184ABD}"/>
                  </a:ext>
                </a:extLst>
              </p:cNvPr>
              <p:cNvSpPr/>
              <p:nvPr/>
            </p:nvSpPr>
            <p:spPr>
              <a:xfrm rot="20756539">
                <a:off x="2509328" y="1943382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149DD03-8D0F-4DE8-8578-7DF4767FF4C5}"/>
                  </a:ext>
                </a:extLst>
              </p:cNvPr>
              <p:cNvSpPr/>
              <p:nvPr/>
            </p:nvSpPr>
            <p:spPr>
              <a:xfrm rot="6300000">
                <a:off x="3561219" y="221289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7FE1FE47-9C89-4D7A-A9B6-A03A40A674E2}"/>
                  </a:ext>
                </a:extLst>
              </p:cNvPr>
              <p:cNvSpPr/>
              <p:nvPr/>
            </p:nvSpPr>
            <p:spPr>
              <a:xfrm rot="6300000">
                <a:off x="3180638" y="201115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B2E32E7-B111-43B8-B797-A59AB2D07F5D}"/>
                  </a:ext>
                </a:extLst>
              </p:cNvPr>
              <p:cNvSpPr/>
              <p:nvPr/>
            </p:nvSpPr>
            <p:spPr>
              <a:xfrm rot="9088986">
                <a:off x="3842969" y="212181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814066B7-5A08-47B8-8C1C-14758735386F}"/>
                  </a:ext>
                </a:extLst>
              </p:cNvPr>
              <p:cNvSpPr/>
              <p:nvPr/>
            </p:nvSpPr>
            <p:spPr>
              <a:xfrm rot="5075010">
                <a:off x="2803735" y="19463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256F6E0A-D7F5-4957-AA0B-F958AD89BAF8}"/>
                  </a:ext>
                </a:extLst>
              </p:cNvPr>
              <p:cNvSpPr/>
              <p:nvPr/>
            </p:nvSpPr>
            <p:spPr>
              <a:xfrm rot="20862590">
                <a:off x="2509566" y="219707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6A749EF5-89D9-4437-A692-A56BE4437678}"/>
                  </a:ext>
                </a:extLst>
              </p:cNvPr>
              <p:cNvSpPr/>
              <p:nvPr/>
            </p:nvSpPr>
            <p:spPr>
              <a:xfrm rot="800733">
                <a:off x="3187360" y="224715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0DD3E476-1E7E-46A5-9F78-F27CF84C46E9}"/>
                  </a:ext>
                </a:extLst>
              </p:cNvPr>
              <p:cNvSpPr/>
              <p:nvPr/>
            </p:nvSpPr>
            <p:spPr>
              <a:xfrm rot="1775517">
                <a:off x="3742985" y="25551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5B35F9EE-9337-4181-A21F-05D0DE554296}"/>
                  </a:ext>
                </a:extLst>
              </p:cNvPr>
              <p:cNvSpPr/>
              <p:nvPr/>
            </p:nvSpPr>
            <p:spPr>
              <a:xfrm rot="17150328">
                <a:off x="1873452" y="259389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9648C7CA-9749-4A36-B165-5F811A6F53A5}"/>
                  </a:ext>
                </a:extLst>
              </p:cNvPr>
              <p:cNvSpPr/>
              <p:nvPr/>
            </p:nvSpPr>
            <p:spPr>
              <a:xfrm rot="306161">
                <a:off x="2763737" y="247512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DE4041C4-9516-45A9-9380-7121643F3EBB}"/>
                  </a:ext>
                </a:extLst>
              </p:cNvPr>
              <p:cNvSpPr/>
              <p:nvPr/>
            </p:nvSpPr>
            <p:spPr>
              <a:xfrm rot="901944">
                <a:off x="3374685" y="25043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41372437-F8E6-466F-9ECA-1D19F9FB66AD}"/>
                  </a:ext>
                </a:extLst>
              </p:cNvPr>
              <p:cNvSpPr/>
              <p:nvPr/>
            </p:nvSpPr>
            <p:spPr>
              <a:xfrm rot="20986146">
                <a:off x="2233614" y="258933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A13457DB-0B6A-41B1-8E6A-46F232C4398D}"/>
                  </a:ext>
                </a:extLst>
              </p:cNvPr>
              <p:cNvSpPr/>
              <p:nvPr/>
            </p:nvSpPr>
            <p:spPr>
              <a:xfrm rot="2184916">
                <a:off x="2527405" y="27730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B20E122C-767B-4078-88BC-F208B271FAEF}"/>
                  </a:ext>
                </a:extLst>
              </p:cNvPr>
              <p:cNvSpPr/>
              <p:nvPr/>
            </p:nvSpPr>
            <p:spPr>
              <a:xfrm rot="2184916">
                <a:off x="2886180" y="2773059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5561482D-D4B8-4378-A065-BACD9DCB78F9}"/>
                  </a:ext>
                </a:extLst>
              </p:cNvPr>
              <p:cNvSpPr/>
              <p:nvPr/>
            </p:nvSpPr>
            <p:spPr>
              <a:xfrm rot="2184916">
                <a:off x="3736302" y="244584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780B8A20-E7DA-4638-BAED-B43E923D9FE2}"/>
                  </a:ext>
                </a:extLst>
              </p:cNvPr>
              <p:cNvSpPr/>
              <p:nvPr/>
            </p:nvSpPr>
            <p:spPr>
              <a:xfrm rot="2184916">
                <a:off x="2835379" y="21761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DB534AD9-B3FF-4A9A-96AF-49E1548E6475}"/>
                  </a:ext>
                </a:extLst>
              </p:cNvPr>
              <p:cNvSpPr/>
              <p:nvPr/>
            </p:nvSpPr>
            <p:spPr>
              <a:xfrm rot="2184916">
                <a:off x="3078204" y="2169316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72095FE0-0705-447B-B1D5-03AC65086188}"/>
                  </a:ext>
                </a:extLst>
              </p:cNvPr>
              <p:cNvSpPr/>
              <p:nvPr/>
            </p:nvSpPr>
            <p:spPr>
              <a:xfrm rot="2184916">
                <a:off x="3698746" y="2141050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A7BD7239-807E-4052-93A2-A8906BE0CA84}"/>
                  </a:ext>
                </a:extLst>
              </p:cNvPr>
              <p:cNvSpPr/>
              <p:nvPr/>
            </p:nvSpPr>
            <p:spPr>
              <a:xfrm rot="2184916">
                <a:off x="2492479" y="240793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0B4F3161-EF80-4A61-B8BB-D6CE14F5FDDB}"/>
                  </a:ext>
                </a:extLst>
              </p:cNvPr>
              <p:cNvSpPr/>
              <p:nvPr/>
            </p:nvSpPr>
            <p:spPr>
              <a:xfrm>
                <a:off x="3328814" y="283386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BA2667B-B3C5-402E-B323-FD34574B3B0D}"/>
                  </a:ext>
                </a:extLst>
              </p:cNvPr>
              <p:cNvSpPr/>
              <p:nvPr/>
            </p:nvSpPr>
            <p:spPr>
              <a:xfrm>
                <a:off x="3192289" y="1871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1A5D2A40-F805-4A56-B9D6-908F989A2813}"/>
                  </a:ext>
                </a:extLst>
              </p:cNvPr>
              <p:cNvSpPr/>
              <p:nvPr/>
            </p:nvSpPr>
            <p:spPr>
              <a:xfrm rot="1766645">
                <a:off x="2608089" y="206869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ABAEED2-2FE5-4599-9299-C19ABE2C282C}"/>
                  </a:ext>
                </a:extLst>
              </p:cNvPr>
              <p:cNvSpPr/>
              <p:nvPr/>
            </p:nvSpPr>
            <p:spPr>
              <a:xfrm rot="12626936">
                <a:off x="3757439" y="27735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3BCA108E-D42F-4200-9C63-445C97165371}"/>
                  </a:ext>
                </a:extLst>
              </p:cNvPr>
              <p:cNvSpPr/>
              <p:nvPr/>
            </p:nvSpPr>
            <p:spPr>
              <a:xfrm rot="12626936">
                <a:off x="2338215" y="294181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A9DDBBA5-5B58-48D7-A479-692A4053BAE5}"/>
                  </a:ext>
                </a:extLst>
              </p:cNvPr>
              <p:cNvSpPr/>
              <p:nvPr/>
            </p:nvSpPr>
            <p:spPr>
              <a:xfrm rot="2184916">
                <a:off x="3549755" y="303023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D82F0AD6-4495-4A6E-AC37-F68A648A7FD6}"/>
                  </a:ext>
                </a:extLst>
              </p:cNvPr>
              <p:cNvSpPr/>
              <p:nvPr/>
            </p:nvSpPr>
            <p:spPr>
              <a:xfrm rot="2184916">
                <a:off x="2108305" y="276670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2BC04FAC-1A48-4794-8F6D-92B6331E580C}"/>
                  </a:ext>
                </a:extLst>
              </p:cNvPr>
              <p:cNvSpPr/>
              <p:nvPr/>
            </p:nvSpPr>
            <p:spPr>
              <a:xfrm rot="2184916">
                <a:off x="2771880" y="302388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84EBD39B-9002-4FE5-8C33-646DB4EEF9D0}"/>
                  </a:ext>
                </a:extLst>
              </p:cNvPr>
              <p:cNvSpPr/>
              <p:nvPr/>
            </p:nvSpPr>
            <p:spPr>
              <a:xfrm rot="2184916">
                <a:off x="2702029" y="2363484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2007A507-3A36-4FEE-97EC-46B20E745AEB}"/>
                  </a:ext>
                </a:extLst>
              </p:cNvPr>
              <p:cNvSpPr/>
              <p:nvPr/>
            </p:nvSpPr>
            <p:spPr>
              <a:xfrm rot="2184916">
                <a:off x="2187679" y="2242833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89D046AF-072B-409C-A872-9785C83EBB7B}"/>
                  </a:ext>
                </a:extLst>
              </p:cNvPr>
              <p:cNvSpPr/>
              <p:nvPr/>
            </p:nvSpPr>
            <p:spPr>
              <a:xfrm rot="2184916">
                <a:off x="3219321" y="26395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BFD5A9F-C577-4371-A6C4-2D8E3E78F5C1}"/>
                  </a:ext>
                </a:extLst>
              </p:cNvPr>
              <p:cNvSpPr/>
              <p:nvPr/>
            </p:nvSpPr>
            <p:spPr>
              <a:xfrm rot="1973698">
                <a:off x="2992652" y="2315509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D7CD06F2-E38A-4B3B-BE25-576DA10EEAED}"/>
                  </a:ext>
                </a:extLst>
              </p:cNvPr>
              <p:cNvSpPr/>
              <p:nvPr/>
            </p:nvSpPr>
            <p:spPr>
              <a:xfrm rot="12626936">
                <a:off x="2135015" y="25576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FBFBF409-0310-4AC7-8A41-5A8D01A0766C}"/>
                  </a:ext>
                </a:extLst>
              </p:cNvPr>
              <p:cNvSpPr/>
              <p:nvPr/>
            </p:nvSpPr>
            <p:spPr>
              <a:xfrm>
                <a:off x="2954164" y="31291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角を丸くする 191">
                <a:extLst>
                  <a:ext uri="{FF2B5EF4-FFF2-40B4-BE49-F238E27FC236}">
                    <a16:creationId xmlns:a16="http://schemas.microsoft.com/office/drawing/2014/main" id="{13295B15-FD89-455D-A9D6-0423DD8B9BA2}"/>
                  </a:ext>
                </a:extLst>
              </p:cNvPr>
              <p:cNvSpPr/>
              <p:nvPr/>
            </p:nvSpPr>
            <p:spPr>
              <a:xfrm rot="2184916">
                <a:off x="2644647" y="292210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371CDEDD-67B7-4310-BB1A-C5BB3A46F048}"/>
                  </a:ext>
                </a:extLst>
              </p:cNvPr>
              <p:cNvSpPr/>
              <p:nvPr/>
            </p:nvSpPr>
            <p:spPr>
              <a:xfrm rot="2184916">
                <a:off x="2292222" y="28300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B1F221A7-17FD-4EAB-9818-465C1AE79058}"/>
                  </a:ext>
                </a:extLst>
              </p:cNvPr>
              <p:cNvSpPr/>
              <p:nvPr/>
            </p:nvSpPr>
            <p:spPr>
              <a:xfrm rot="2184916">
                <a:off x="3238372" y="31030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4FC4C647-EAE1-41C5-AFE5-CC6E66D574C7}"/>
                  </a:ext>
                </a:extLst>
              </p:cNvPr>
              <p:cNvSpPr/>
              <p:nvPr/>
            </p:nvSpPr>
            <p:spPr>
              <a:xfrm rot="2184916">
                <a:off x="3736847" y="29443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EC39C6F0-EF43-48D1-8D4F-F8F93F700165}"/>
                  </a:ext>
                </a:extLst>
              </p:cNvPr>
              <p:cNvSpPr/>
              <p:nvPr/>
            </p:nvSpPr>
            <p:spPr>
              <a:xfrm rot="2184916">
                <a:off x="3463796" y="21378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1DFD6D09-50E6-4669-AEA8-6238689F0154}"/>
                  </a:ext>
                </a:extLst>
              </p:cNvPr>
              <p:cNvSpPr/>
              <p:nvPr/>
            </p:nvSpPr>
            <p:spPr>
              <a:xfrm rot="2184916">
                <a:off x="2781171" y="1839427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012B7A76-A450-40A4-A8F4-5D13A8370DF3}"/>
                  </a:ext>
                </a:extLst>
              </p:cNvPr>
              <p:cNvSpPr/>
              <p:nvPr/>
            </p:nvSpPr>
            <p:spPr>
              <a:xfrm rot="4557245">
                <a:off x="3050933" y="266517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39A993EF-66A8-4099-A3A2-7AF55C78D11D}"/>
                  </a:ext>
                </a:extLst>
              </p:cNvPr>
              <p:cNvSpPr/>
              <p:nvPr/>
            </p:nvSpPr>
            <p:spPr>
              <a:xfrm rot="7029244">
                <a:off x="2539757" y="31001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>
                <a:extLst>
                  <a:ext uri="{FF2B5EF4-FFF2-40B4-BE49-F238E27FC236}">
                    <a16:creationId xmlns:a16="http://schemas.microsoft.com/office/drawing/2014/main" id="{87BA2DF9-52AF-4BBC-9D11-AF988F5D9AB9}"/>
                  </a:ext>
                </a:extLst>
              </p:cNvPr>
              <p:cNvSpPr/>
              <p:nvPr/>
            </p:nvSpPr>
            <p:spPr>
              <a:xfrm rot="7029244">
                <a:off x="3031882" y="19730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1DBA2E6A-D852-413B-9E65-13827A560D5E}"/>
                  </a:ext>
                </a:extLst>
              </p:cNvPr>
              <p:cNvSpPr/>
              <p:nvPr/>
            </p:nvSpPr>
            <p:spPr>
              <a:xfrm rot="3689220">
                <a:off x="2403232" y="22143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76FDC724-183F-4CE2-8E2A-F503E7500CEA}"/>
                  </a:ext>
                </a:extLst>
              </p:cNvPr>
              <p:cNvSpPr/>
              <p:nvPr/>
            </p:nvSpPr>
            <p:spPr>
              <a:xfrm rot="4557245">
                <a:off x="3673234" y="26302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37211038-D1B1-474D-A4B7-BEC38E1AF63D}"/>
                  </a:ext>
                </a:extLst>
              </p:cNvPr>
              <p:cNvSpPr/>
              <p:nvPr/>
            </p:nvSpPr>
            <p:spPr>
              <a:xfrm rot="4557245">
                <a:off x="3428758" y="31287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FDBA8EC0-8CD5-4731-B485-4C91E6E01A02}"/>
                  </a:ext>
                </a:extLst>
              </p:cNvPr>
              <p:cNvSpPr/>
              <p:nvPr/>
            </p:nvSpPr>
            <p:spPr>
              <a:xfrm rot="6374807">
                <a:off x="3381133" y="23794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9C274B26-8187-4D35-A2E3-5C80D9D11FC2}"/>
                  </a:ext>
                </a:extLst>
              </p:cNvPr>
              <p:cNvSpPr/>
              <p:nvPr/>
            </p:nvSpPr>
            <p:spPr>
              <a:xfrm rot="4557245">
                <a:off x="2587382" y="2531824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4E3E8C71-2F4D-41A6-91B4-CD1B6DDE9AB6}"/>
                  </a:ext>
                </a:extLst>
              </p:cNvPr>
              <p:cNvSpPr/>
              <p:nvPr/>
            </p:nvSpPr>
            <p:spPr>
              <a:xfrm rot="2184916">
                <a:off x="3063980" y="29413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556D208C-BE6C-4961-9A8E-FC0094EBFF46}"/>
                  </a:ext>
                </a:extLst>
              </p:cNvPr>
              <p:cNvSpPr/>
              <p:nvPr/>
            </p:nvSpPr>
            <p:spPr>
              <a:xfrm rot="2184916">
                <a:off x="3625955" y="241110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32EA9087-3DFF-4949-9C0A-89B381442363}"/>
                  </a:ext>
                </a:extLst>
              </p:cNvPr>
              <p:cNvSpPr/>
              <p:nvPr/>
            </p:nvSpPr>
            <p:spPr>
              <a:xfrm rot="2184916">
                <a:off x="3772005" y="22491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1ACAF837-F532-49FA-99EF-EDB63E71B38F}"/>
                  </a:ext>
                </a:extLst>
              </p:cNvPr>
              <p:cNvSpPr/>
              <p:nvPr/>
            </p:nvSpPr>
            <p:spPr>
              <a:xfrm rot="2184916">
                <a:off x="2346430" y="24396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46E39685-4455-4D4D-AE7C-FE06BD05A9D7}"/>
                  </a:ext>
                </a:extLst>
              </p:cNvPr>
              <p:cNvSpPr/>
              <p:nvPr/>
            </p:nvSpPr>
            <p:spPr>
              <a:xfrm rot="2184916">
                <a:off x="3571980" y="28016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B44CD0DB-8889-4A75-8852-EC91A4E8517D}"/>
                  </a:ext>
                </a:extLst>
              </p:cNvPr>
              <p:cNvSpPr/>
              <p:nvPr/>
            </p:nvSpPr>
            <p:spPr>
              <a:xfrm rot="2184916">
                <a:off x="2784581" y="32397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EE4B7915-D055-457B-ABBB-DCF20B69374C}"/>
                  </a:ext>
                </a:extLst>
              </p:cNvPr>
              <p:cNvSpPr/>
              <p:nvPr/>
            </p:nvSpPr>
            <p:spPr>
              <a:xfrm>
                <a:off x="2687464" y="2633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F877E40D-EB2B-4DFE-A0D7-FA0D4962E6FD}"/>
                </a:ext>
              </a:extLst>
            </p:cNvPr>
            <p:cNvGrpSpPr/>
            <p:nvPr/>
          </p:nvGrpSpPr>
          <p:grpSpPr>
            <a:xfrm>
              <a:off x="2141823" y="1907479"/>
              <a:ext cx="1647898" cy="1076716"/>
              <a:chOff x="4865320" y="2995386"/>
              <a:chExt cx="1650488" cy="1078409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52712CB1-EAAD-4EAB-BFE8-E9FB3AC3207C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A81B85F4-AA12-42FF-9F99-8AB35F43018F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C3133AEA-4279-4866-AB35-99C57EE944CE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9" name="グループ化 1">
            <a:extLst>
              <a:ext uri="{FF2B5EF4-FFF2-40B4-BE49-F238E27FC236}">
                <a16:creationId xmlns:a16="http://schemas.microsoft.com/office/drawing/2014/main" id="{3D22315E-C399-4E0A-B47A-EE435005CAAF}"/>
              </a:ext>
            </a:extLst>
          </p:cNvPr>
          <p:cNvGrpSpPr>
            <a:grpSpLocks/>
          </p:cNvGrpSpPr>
          <p:nvPr/>
        </p:nvGrpSpPr>
        <p:grpSpPr bwMode="auto">
          <a:xfrm>
            <a:off x="5260815" y="1809462"/>
            <a:ext cx="1516942" cy="175394"/>
            <a:chOff x="1634373" y="3039219"/>
            <a:chExt cx="1654928" cy="191348"/>
          </a:xfrm>
        </p:grpSpPr>
        <p:grpSp>
          <p:nvGrpSpPr>
            <p:cNvPr id="240" name="Group 40">
              <a:extLst>
                <a:ext uri="{FF2B5EF4-FFF2-40B4-BE49-F238E27FC236}">
                  <a16:creationId xmlns:a16="http://schemas.microsoft.com/office/drawing/2014/main" id="{A1FBA1B7-FEB1-4B49-9722-39122C38C6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4373" y="3039219"/>
              <a:ext cx="1654928" cy="191348"/>
              <a:chOff x="3800" y="3351"/>
              <a:chExt cx="1220" cy="141"/>
            </a:xfrm>
          </p:grpSpPr>
          <p:sp>
            <p:nvSpPr>
              <p:cNvPr id="245" name="Rectangle 41">
                <a:extLst>
                  <a:ext uri="{FF2B5EF4-FFF2-40B4-BE49-F238E27FC236}">
                    <a16:creationId xmlns:a16="http://schemas.microsoft.com/office/drawing/2014/main" id="{2AD90A60-0143-4AFB-A54A-15B047FBD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351"/>
                <a:ext cx="397" cy="14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6" name="Rectangle 42">
                <a:extLst>
                  <a:ext uri="{FF2B5EF4-FFF2-40B4-BE49-F238E27FC236}">
                    <a16:creationId xmlns:a16="http://schemas.microsoft.com/office/drawing/2014/main" id="{51A80E29-BAC7-402A-A1D5-9D2FA1D49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351"/>
                <a:ext cx="85" cy="14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7" name="Rectangle 43">
                <a:extLst>
                  <a:ext uri="{FF2B5EF4-FFF2-40B4-BE49-F238E27FC236}">
                    <a16:creationId xmlns:a16="http://schemas.microsoft.com/office/drawing/2014/main" id="{85C10CA8-4054-48D1-8BBA-4BAE4A28DE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351"/>
                <a:ext cx="794" cy="14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41" name="Group 54">
              <a:extLst>
                <a:ext uri="{FF2B5EF4-FFF2-40B4-BE49-F238E27FC236}">
                  <a16:creationId xmlns:a16="http://schemas.microsoft.com/office/drawing/2014/main" id="{68452B19-34F8-4131-9FF4-686BDF28B6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4373" y="3039219"/>
              <a:ext cx="1654928" cy="191348"/>
              <a:chOff x="3800" y="3351"/>
              <a:chExt cx="1220" cy="141"/>
            </a:xfrm>
          </p:grpSpPr>
          <p:sp>
            <p:nvSpPr>
              <p:cNvPr id="242" name="Rectangle 55">
                <a:extLst>
                  <a:ext uri="{FF2B5EF4-FFF2-40B4-BE49-F238E27FC236}">
                    <a16:creationId xmlns:a16="http://schemas.microsoft.com/office/drawing/2014/main" id="{3C1AAAE4-B104-4EE0-8398-6474F2C75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351"/>
                <a:ext cx="397" cy="141"/>
              </a:xfrm>
              <a:prstGeom prst="rect">
                <a:avLst/>
              </a:prstGeom>
              <a:gradFill rotWithShape="1">
                <a:gsLst>
                  <a:gs pos="0">
                    <a:srgbClr val="FF9933"/>
                  </a:gs>
                  <a:gs pos="100000">
                    <a:srgbClr val="8A531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3" name="Rectangle 56">
                <a:extLst>
                  <a:ext uri="{FF2B5EF4-FFF2-40B4-BE49-F238E27FC236}">
                    <a16:creationId xmlns:a16="http://schemas.microsoft.com/office/drawing/2014/main" id="{9E33C918-E0A2-46E8-8A7C-6B139C493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351"/>
                <a:ext cx="85" cy="141"/>
              </a:xfrm>
              <a:prstGeom prst="rect">
                <a:avLst/>
              </a:prstGeom>
              <a:gradFill rotWithShape="1">
                <a:gsLst>
                  <a:gs pos="0">
                    <a:srgbClr val="CC0000"/>
                  </a:gs>
                  <a:gs pos="100000">
                    <a:srgbClr val="82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4" name="Rectangle 57">
                <a:extLst>
                  <a:ext uri="{FF2B5EF4-FFF2-40B4-BE49-F238E27FC236}">
                    <a16:creationId xmlns:a16="http://schemas.microsoft.com/office/drawing/2014/main" id="{E7951A48-213D-4992-8CFE-82C59A4D0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351"/>
                <a:ext cx="794" cy="141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35DF46EB-5430-4CAA-86D8-D30CB7B5F4DD}"/>
              </a:ext>
            </a:extLst>
          </p:cNvPr>
          <p:cNvGrpSpPr/>
          <p:nvPr/>
        </p:nvGrpSpPr>
        <p:grpSpPr>
          <a:xfrm>
            <a:off x="7247132" y="548233"/>
            <a:ext cx="2172878" cy="2013341"/>
            <a:chOff x="4362972" y="1633422"/>
            <a:chExt cx="3274230" cy="3033829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59BC0E18-033B-4C84-ABE0-F8D14B581E1C}"/>
                </a:ext>
              </a:extLst>
            </p:cNvPr>
            <p:cNvSpPr/>
            <p:nvPr/>
          </p:nvSpPr>
          <p:spPr bwMode="auto">
            <a:xfrm>
              <a:off x="4503953" y="3615803"/>
              <a:ext cx="2849348" cy="1051448"/>
            </a:xfrm>
            <a:custGeom>
              <a:avLst/>
              <a:gdLst>
                <a:gd name="connsiteX0" fmla="*/ 1811637 w 2115235"/>
                <a:gd name="connsiteY0" fmla="*/ 89389 h 1137631"/>
                <a:gd name="connsiteX1" fmla="*/ 1796229 w 2115235"/>
                <a:gd name="connsiteY1" fmla="*/ 104797 h 1137631"/>
                <a:gd name="connsiteX2" fmla="*/ 1796229 w 2115235"/>
                <a:gd name="connsiteY2" fmla="*/ 1032835 h 1137631"/>
                <a:gd name="connsiteX3" fmla="*/ 1811637 w 2115235"/>
                <a:gd name="connsiteY3" fmla="*/ 1048243 h 1137631"/>
                <a:gd name="connsiteX4" fmla="*/ 1918083 w 2115235"/>
                <a:gd name="connsiteY4" fmla="*/ 1048243 h 1137631"/>
                <a:gd name="connsiteX5" fmla="*/ 1933491 w 2115235"/>
                <a:gd name="connsiteY5" fmla="*/ 1032835 h 1137631"/>
                <a:gd name="connsiteX6" fmla="*/ 1933491 w 2115235"/>
                <a:gd name="connsiteY6" fmla="*/ 104797 h 1137631"/>
                <a:gd name="connsiteX7" fmla="*/ 1918083 w 2115235"/>
                <a:gd name="connsiteY7" fmla="*/ 89389 h 1137631"/>
                <a:gd name="connsiteX8" fmla="*/ 1580997 w 2115235"/>
                <a:gd name="connsiteY8" fmla="*/ 89389 h 1137631"/>
                <a:gd name="connsiteX9" fmla="*/ 1565589 w 2115235"/>
                <a:gd name="connsiteY9" fmla="*/ 104797 h 1137631"/>
                <a:gd name="connsiteX10" fmla="*/ 1565589 w 2115235"/>
                <a:gd name="connsiteY10" fmla="*/ 1032835 h 1137631"/>
                <a:gd name="connsiteX11" fmla="*/ 1580997 w 2115235"/>
                <a:gd name="connsiteY11" fmla="*/ 1048243 h 1137631"/>
                <a:gd name="connsiteX12" fmla="*/ 1687443 w 2115235"/>
                <a:gd name="connsiteY12" fmla="*/ 1048243 h 1137631"/>
                <a:gd name="connsiteX13" fmla="*/ 1702851 w 2115235"/>
                <a:gd name="connsiteY13" fmla="*/ 1032835 h 1137631"/>
                <a:gd name="connsiteX14" fmla="*/ 1702851 w 2115235"/>
                <a:gd name="connsiteY14" fmla="*/ 104797 h 1137631"/>
                <a:gd name="connsiteX15" fmla="*/ 1687443 w 2115235"/>
                <a:gd name="connsiteY15" fmla="*/ 89389 h 1137631"/>
                <a:gd name="connsiteX16" fmla="*/ 1350356 w 2115235"/>
                <a:gd name="connsiteY16" fmla="*/ 89389 h 1137631"/>
                <a:gd name="connsiteX17" fmla="*/ 1334948 w 2115235"/>
                <a:gd name="connsiteY17" fmla="*/ 104797 h 1137631"/>
                <a:gd name="connsiteX18" fmla="*/ 1334948 w 2115235"/>
                <a:gd name="connsiteY18" fmla="*/ 1032835 h 1137631"/>
                <a:gd name="connsiteX19" fmla="*/ 1350356 w 2115235"/>
                <a:gd name="connsiteY19" fmla="*/ 1048243 h 1137631"/>
                <a:gd name="connsiteX20" fmla="*/ 1456802 w 2115235"/>
                <a:gd name="connsiteY20" fmla="*/ 1048243 h 1137631"/>
                <a:gd name="connsiteX21" fmla="*/ 1472210 w 2115235"/>
                <a:gd name="connsiteY21" fmla="*/ 1032835 h 1137631"/>
                <a:gd name="connsiteX22" fmla="*/ 1472210 w 2115235"/>
                <a:gd name="connsiteY22" fmla="*/ 104797 h 1137631"/>
                <a:gd name="connsiteX23" fmla="*/ 1456802 w 2115235"/>
                <a:gd name="connsiteY23" fmla="*/ 89389 h 1137631"/>
                <a:gd name="connsiteX24" fmla="*/ 1119715 w 2115235"/>
                <a:gd name="connsiteY24" fmla="*/ 89389 h 1137631"/>
                <a:gd name="connsiteX25" fmla="*/ 1104307 w 2115235"/>
                <a:gd name="connsiteY25" fmla="*/ 104797 h 1137631"/>
                <a:gd name="connsiteX26" fmla="*/ 1104307 w 2115235"/>
                <a:gd name="connsiteY26" fmla="*/ 1032835 h 1137631"/>
                <a:gd name="connsiteX27" fmla="*/ 1119715 w 2115235"/>
                <a:gd name="connsiteY27" fmla="*/ 1048243 h 1137631"/>
                <a:gd name="connsiteX28" fmla="*/ 1226161 w 2115235"/>
                <a:gd name="connsiteY28" fmla="*/ 1048243 h 1137631"/>
                <a:gd name="connsiteX29" fmla="*/ 1241569 w 2115235"/>
                <a:gd name="connsiteY29" fmla="*/ 1032835 h 1137631"/>
                <a:gd name="connsiteX30" fmla="*/ 1241569 w 2115235"/>
                <a:gd name="connsiteY30" fmla="*/ 104797 h 1137631"/>
                <a:gd name="connsiteX31" fmla="*/ 1226161 w 2115235"/>
                <a:gd name="connsiteY31" fmla="*/ 89389 h 1137631"/>
                <a:gd name="connsiteX32" fmla="*/ 889074 w 2115235"/>
                <a:gd name="connsiteY32" fmla="*/ 89389 h 1137631"/>
                <a:gd name="connsiteX33" fmla="*/ 873666 w 2115235"/>
                <a:gd name="connsiteY33" fmla="*/ 104797 h 1137631"/>
                <a:gd name="connsiteX34" fmla="*/ 873666 w 2115235"/>
                <a:gd name="connsiteY34" fmla="*/ 1032835 h 1137631"/>
                <a:gd name="connsiteX35" fmla="*/ 889074 w 2115235"/>
                <a:gd name="connsiteY35" fmla="*/ 1048243 h 1137631"/>
                <a:gd name="connsiteX36" fmla="*/ 995520 w 2115235"/>
                <a:gd name="connsiteY36" fmla="*/ 1048243 h 1137631"/>
                <a:gd name="connsiteX37" fmla="*/ 1010928 w 2115235"/>
                <a:gd name="connsiteY37" fmla="*/ 1032835 h 1137631"/>
                <a:gd name="connsiteX38" fmla="*/ 1010928 w 2115235"/>
                <a:gd name="connsiteY38" fmla="*/ 104797 h 1137631"/>
                <a:gd name="connsiteX39" fmla="*/ 995520 w 2115235"/>
                <a:gd name="connsiteY39" fmla="*/ 89389 h 1137631"/>
                <a:gd name="connsiteX40" fmla="*/ 658433 w 2115235"/>
                <a:gd name="connsiteY40" fmla="*/ 89389 h 1137631"/>
                <a:gd name="connsiteX41" fmla="*/ 643025 w 2115235"/>
                <a:gd name="connsiteY41" fmla="*/ 104797 h 1137631"/>
                <a:gd name="connsiteX42" fmla="*/ 643025 w 2115235"/>
                <a:gd name="connsiteY42" fmla="*/ 1032835 h 1137631"/>
                <a:gd name="connsiteX43" fmla="*/ 658433 w 2115235"/>
                <a:gd name="connsiteY43" fmla="*/ 1048243 h 1137631"/>
                <a:gd name="connsiteX44" fmla="*/ 764879 w 2115235"/>
                <a:gd name="connsiteY44" fmla="*/ 1048243 h 1137631"/>
                <a:gd name="connsiteX45" fmla="*/ 780287 w 2115235"/>
                <a:gd name="connsiteY45" fmla="*/ 1032835 h 1137631"/>
                <a:gd name="connsiteX46" fmla="*/ 780287 w 2115235"/>
                <a:gd name="connsiteY46" fmla="*/ 104797 h 1137631"/>
                <a:gd name="connsiteX47" fmla="*/ 764879 w 2115235"/>
                <a:gd name="connsiteY47" fmla="*/ 89389 h 1137631"/>
                <a:gd name="connsiteX48" fmla="*/ 427792 w 2115235"/>
                <a:gd name="connsiteY48" fmla="*/ 89389 h 1137631"/>
                <a:gd name="connsiteX49" fmla="*/ 412384 w 2115235"/>
                <a:gd name="connsiteY49" fmla="*/ 104797 h 1137631"/>
                <a:gd name="connsiteX50" fmla="*/ 412384 w 2115235"/>
                <a:gd name="connsiteY50" fmla="*/ 1032835 h 1137631"/>
                <a:gd name="connsiteX51" fmla="*/ 427792 w 2115235"/>
                <a:gd name="connsiteY51" fmla="*/ 1048243 h 1137631"/>
                <a:gd name="connsiteX52" fmla="*/ 534238 w 2115235"/>
                <a:gd name="connsiteY52" fmla="*/ 1048243 h 1137631"/>
                <a:gd name="connsiteX53" fmla="*/ 549646 w 2115235"/>
                <a:gd name="connsiteY53" fmla="*/ 1032835 h 1137631"/>
                <a:gd name="connsiteX54" fmla="*/ 549646 w 2115235"/>
                <a:gd name="connsiteY54" fmla="*/ 104797 h 1137631"/>
                <a:gd name="connsiteX55" fmla="*/ 534238 w 2115235"/>
                <a:gd name="connsiteY55" fmla="*/ 89389 h 1137631"/>
                <a:gd name="connsiteX56" fmla="*/ 197151 w 2115235"/>
                <a:gd name="connsiteY56" fmla="*/ 89389 h 1137631"/>
                <a:gd name="connsiteX57" fmla="*/ 181743 w 2115235"/>
                <a:gd name="connsiteY57" fmla="*/ 104797 h 1137631"/>
                <a:gd name="connsiteX58" fmla="*/ 181743 w 2115235"/>
                <a:gd name="connsiteY58" fmla="*/ 1032835 h 1137631"/>
                <a:gd name="connsiteX59" fmla="*/ 197151 w 2115235"/>
                <a:gd name="connsiteY59" fmla="*/ 1048243 h 1137631"/>
                <a:gd name="connsiteX60" fmla="*/ 303597 w 2115235"/>
                <a:gd name="connsiteY60" fmla="*/ 1048243 h 1137631"/>
                <a:gd name="connsiteX61" fmla="*/ 319005 w 2115235"/>
                <a:gd name="connsiteY61" fmla="*/ 1032835 h 1137631"/>
                <a:gd name="connsiteX62" fmla="*/ 319005 w 2115235"/>
                <a:gd name="connsiteY62" fmla="*/ 104797 h 1137631"/>
                <a:gd name="connsiteX63" fmla="*/ 303597 w 2115235"/>
                <a:gd name="connsiteY63" fmla="*/ 89389 h 1137631"/>
                <a:gd name="connsiteX64" fmla="*/ 127699 w 2115235"/>
                <a:gd name="connsiteY64" fmla="*/ 0 h 1137631"/>
                <a:gd name="connsiteX65" fmla="*/ 1987536 w 2115235"/>
                <a:gd name="connsiteY65" fmla="*/ 0 h 1137631"/>
                <a:gd name="connsiteX66" fmla="*/ 2115235 w 2115235"/>
                <a:gd name="connsiteY66" fmla="*/ 127699 h 1137631"/>
                <a:gd name="connsiteX67" fmla="*/ 2115235 w 2115235"/>
                <a:gd name="connsiteY67" fmla="*/ 1009932 h 1137631"/>
                <a:gd name="connsiteX68" fmla="*/ 1987536 w 2115235"/>
                <a:gd name="connsiteY68" fmla="*/ 1137631 h 1137631"/>
                <a:gd name="connsiteX69" fmla="*/ 127699 w 2115235"/>
                <a:gd name="connsiteY69" fmla="*/ 1137631 h 1137631"/>
                <a:gd name="connsiteX70" fmla="*/ 0 w 2115235"/>
                <a:gd name="connsiteY70" fmla="*/ 1009932 h 1137631"/>
                <a:gd name="connsiteX71" fmla="*/ 0 w 2115235"/>
                <a:gd name="connsiteY71" fmla="*/ 127699 h 1137631"/>
                <a:gd name="connsiteX72" fmla="*/ 127699 w 2115235"/>
                <a:gd name="connsiteY72" fmla="*/ 0 h 113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115235" h="1137631">
                  <a:moveTo>
                    <a:pt x="1811637" y="89389"/>
                  </a:moveTo>
                  <a:cubicBezTo>
                    <a:pt x="1803127" y="89389"/>
                    <a:pt x="1796229" y="96287"/>
                    <a:pt x="1796229" y="104797"/>
                  </a:cubicBezTo>
                  <a:lnTo>
                    <a:pt x="1796229" y="1032835"/>
                  </a:lnTo>
                  <a:cubicBezTo>
                    <a:pt x="1796229" y="1041345"/>
                    <a:pt x="1803127" y="1048243"/>
                    <a:pt x="1811637" y="1048243"/>
                  </a:cubicBezTo>
                  <a:lnTo>
                    <a:pt x="1918083" y="1048243"/>
                  </a:lnTo>
                  <a:cubicBezTo>
                    <a:pt x="1926593" y="1048243"/>
                    <a:pt x="1933491" y="1041345"/>
                    <a:pt x="1933491" y="1032835"/>
                  </a:cubicBezTo>
                  <a:lnTo>
                    <a:pt x="1933491" y="104797"/>
                  </a:lnTo>
                  <a:cubicBezTo>
                    <a:pt x="1933491" y="96287"/>
                    <a:pt x="1926593" y="89389"/>
                    <a:pt x="1918083" y="89389"/>
                  </a:cubicBezTo>
                  <a:close/>
                  <a:moveTo>
                    <a:pt x="1580997" y="89389"/>
                  </a:moveTo>
                  <a:cubicBezTo>
                    <a:pt x="1572487" y="89389"/>
                    <a:pt x="1565589" y="96287"/>
                    <a:pt x="1565589" y="104797"/>
                  </a:cubicBezTo>
                  <a:lnTo>
                    <a:pt x="1565589" y="1032835"/>
                  </a:lnTo>
                  <a:cubicBezTo>
                    <a:pt x="1565589" y="1041345"/>
                    <a:pt x="1572487" y="1048243"/>
                    <a:pt x="1580997" y="1048243"/>
                  </a:cubicBezTo>
                  <a:lnTo>
                    <a:pt x="1687443" y="1048243"/>
                  </a:lnTo>
                  <a:cubicBezTo>
                    <a:pt x="1695953" y="1048243"/>
                    <a:pt x="1702851" y="1041345"/>
                    <a:pt x="1702851" y="1032835"/>
                  </a:cubicBezTo>
                  <a:lnTo>
                    <a:pt x="1702851" y="104797"/>
                  </a:lnTo>
                  <a:cubicBezTo>
                    <a:pt x="1702851" y="96287"/>
                    <a:pt x="1695953" y="89389"/>
                    <a:pt x="1687443" y="89389"/>
                  </a:cubicBezTo>
                  <a:close/>
                  <a:moveTo>
                    <a:pt x="1350356" y="89389"/>
                  </a:moveTo>
                  <a:cubicBezTo>
                    <a:pt x="1341846" y="89389"/>
                    <a:pt x="1334948" y="96287"/>
                    <a:pt x="1334948" y="104797"/>
                  </a:cubicBezTo>
                  <a:lnTo>
                    <a:pt x="1334948" y="1032835"/>
                  </a:lnTo>
                  <a:cubicBezTo>
                    <a:pt x="1334948" y="1041345"/>
                    <a:pt x="1341846" y="1048243"/>
                    <a:pt x="1350356" y="1048243"/>
                  </a:cubicBezTo>
                  <a:lnTo>
                    <a:pt x="1456802" y="1048243"/>
                  </a:lnTo>
                  <a:cubicBezTo>
                    <a:pt x="1465312" y="1048243"/>
                    <a:pt x="1472210" y="1041345"/>
                    <a:pt x="1472210" y="1032835"/>
                  </a:cubicBezTo>
                  <a:lnTo>
                    <a:pt x="1472210" y="104797"/>
                  </a:lnTo>
                  <a:cubicBezTo>
                    <a:pt x="1472210" y="96287"/>
                    <a:pt x="1465312" y="89389"/>
                    <a:pt x="1456802" y="89389"/>
                  </a:cubicBezTo>
                  <a:close/>
                  <a:moveTo>
                    <a:pt x="1119715" y="89389"/>
                  </a:moveTo>
                  <a:cubicBezTo>
                    <a:pt x="1111205" y="89389"/>
                    <a:pt x="1104307" y="96287"/>
                    <a:pt x="1104307" y="104797"/>
                  </a:cubicBezTo>
                  <a:lnTo>
                    <a:pt x="1104307" y="1032835"/>
                  </a:lnTo>
                  <a:cubicBezTo>
                    <a:pt x="1104307" y="1041345"/>
                    <a:pt x="1111205" y="1048243"/>
                    <a:pt x="1119715" y="1048243"/>
                  </a:cubicBezTo>
                  <a:lnTo>
                    <a:pt x="1226161" y="1048243"/>
                  </a:lnTo>
                  <a:cubicBezTo>
                    <a:pt x="1234671" y="1048243"/>
                    <a:pt x="1241569" y="1041345"/>
                    <a:pt x="1241569" y="1032835"/>
                  </a:cubicBezTo>
                  <a:lnTo>
                    <a:pt x="1241569" y="104797"/>
                  </a:lnTo>
                  <a:cubicBezTo>
                    <a:pt x="1241569" y="96287"/>
                    <a:pt x="1234671" y="89389"/>
                    <a:pt x="1226161" y="89389"/>
                  </a:cubicBezTo>
                  <a:close/>
                  <a:moveTo>
                    <a:pt x="889074" y="89389"/>
                  </a:moveTo>
                  <a:cubicBezTo>
                    <a:pt x="880564" y="89389"/>
                    <a:pt x="873666" y="96287"/>
                    <a:pt x="873666" y="104797"/>
                  </a:cubicBezTo>
                  <a:lnTo>
                    <a:pt x="873666" y="1032835"/>
                  </a:lnTo>
                  <a:cubicBezTo>
                    <a:pt x="873666" y="1041345"/>
                    <a:pt x="880564" y="1048243"/>
                    <a:pt x="889074" y="1048243"/>
                  </a:cubicBezTo>
                  <a:lnTo>
                    <a:pt x="995520" y="1048243"/>
                  </a:lnTo>
                  <a:cubicBezTo>
                    <a:pt x="1004030" y="1048243"/>
                    <a:pt x="1010928" y="1041345"/>
                    <a:pt x="1010928" y="1032835"/>
                  </a:cubicBezTo>
                  <a:lnTo>
                    <a:pt x="1010928" y="104797"/>
                  </a:lnTo>
                  <a:cubicBezTo>
                    <a:pt x="1010928" y="96287"/>
                    <a:pt x="1004030" y="89389"/>
                    <a:pt x="995520" y="89389"/>
                  </a:cubicBezTo>
                  <a:close/>
                  <a:moveTo>
                    <a:pt x="658433" y="89389"/>
                  </a:moveTo>
                  <a:cubicBezTo>
                    <a:pt x="649923" y="89389"/>
                    <a:pt x="643025" y="96287"/>
                    <a:pt x="643025" y="104797"/>
                  </a:cubicBezTo>
                  <a:lnTo>
                    <a:pt x="643025" y="1032835"/>
                  </a:lnTo>
                  <a:cubicBezTo>
                    <a:pt x="643025" y="1041345"/>
                    <a:pt x="649923" y="1048243"/>
                    <a:pt x="658433" y="1048243"/>
                  </a:cubicBezTo>
                  <a:lnTo>
                    <a:pt x="764879" y="1048243"/>
                  </a:lnTo>
                  <a:cubicBezTo>
                    <a:pt x="773389" y="1048243"/>
                    <a:pt x="780287" y="1041345"/>
                    <a:pt x="780287" y="1032835"/>
                  </a:cubicBezTo>
                  <a:lnTo>
                    <a:pt x="780287" y="104797"/>
                  </a:lnTo>
                  <a:cubicBezTo>
                    <a:pt x="780287" y="96287"/>
                    <a:pt x="773389" y="89389"/>
                    <a:pt x="764879" y="89389"/>
                  </a:cubicBezTo>
                  <a:close/>
                  <a:moveTo>
                    <a:pt x="427792" y="89389"/>
                  </a:moveTo>
                  <a:cubicBezTo>
                    <a:pt x="419282" y="89389"/>
                    <a:pt x="412384" y="96287"/>
                    <a:pt x="412384" y="104797"/>
                  </a:cubicBezTo>
                  <a:lnTo>
                    <a:pt x="412384" y="1032835"/>
                  </a:lnTo>
                  <a:cubicBezTo>
                    <a:pt x="412384" y="1041345"/>
                    <a:pt x="419282" y="1048243"/>
                    <a:pt x="427792" y="1048243"/>
                  </a:cubicBezTo>
                  <a:lnTo>
                    <a:pt x="534238" y="1048243"/>
                  </a:lnTo>
                  <a:cubicBezTo>
                    <a:pt x="542748" y="1048243"/>
                    <a:pt x="549646" y="1041345"/>
                    <a:pt x="549646" y="1032835"/>
                  </a:cubicBezTo>
                  <a:lnTo>
                    <a:pt x="549646" y="104797"/>
                  </a:lnTo>
                  <a:cubicBezTo>
                    <a:pt x="549646" y="96287"/>
                    <a:pt x="542748" y="89389"/>
                    <a:pt x="534238" y="89389"/>
                  </a:cubicBezTo>
                  <a:close/>
                  <a:moveTo>
                    <a:pt x="197151" y="89389"/>
                  </a:moveTo>
                  <a:cubicBezTo>
                    <a:pt x="188641" y="89389"/>
                    <a:pt x="181743" y="96287"/>
                    <a:pt x="181743" y="104797"/>
                  </a:cubicBezTo>
                  <a:lnTo>
                    <a:pt x="181743" y="1032835"/>
                  </a:lnTo>
                  <a:cubicBezTo>
                    <a:pt x="181743" y="1041345"/>
                    <a:pt x="188641" y="1048243"/>
                    <a:pt x="197151" y="1048243"/>
                  </a:cubicBezTo>
                  <a:lnTo>
                    <a:pt x="303597" y="1048243"/>
                  </a:lnTo>
                  <a:cubicBezTo>
                    <a:pt x="312107" y="1048243"/>
                    <a:pt x="319005" y="1041345"/>
                    <a:pt x="319005" y="1032835"/>
                  </a:cubicBezTo>
                  <a:lnTo>
                    <a:pt x="319005" y="104797"/>
                  </a:lnTo>
                  <a:cubicBezTo>
                    <a:pt x="319005" y="96287"/>
                    <a:pt x="312107" y="89389"/>
                    <a:pt x="303597" y="89389"/>
                  </a:cubicBezTo>
                  <a:close/>
                  <a:moveTo>
                    <a:pt x="127699" y="0"/>
                  </a:moveTo>
                  <a:lnTo>
                    <a:pt x="1987536" y="0"/>
                  </a:lnTo>
                  <a:cubicBezTo>
                    <a:pt x="2058062" y="0"/>
                    <a:pt x="2115235" y="57173"/>
                    <a:pt x="2115235" y="127699"/>
                  </a:cubicBezTo>
                  <a:lnTo>
                    <a:pt x="2115235" y="1009932"/>
                  </a:lnTo>
                  <a:cubicBezTo>
                    <a:pt x="2115235" y="1080458"/>
                    <a:pt x="2058062" y="1137631"/>
                    <a:pt x="1987536" y="1137631"/>
                  </a:cubicBezTo>
                  <a:lnTo>
                    <a:pt x="127699" y="1137631"/>
                  </a:lnTo>
                  <a:cubicBezTo>
                    <a:pt x="57173" y="1137631"/>
                    <a:pt x="0" y="1080458"/>
                    <a:pt x="0" y="1009932"/>
                  </a:cubicBezTo>
                  <a:lnTo>
                    <a:pt x="0" y="127699"/>
                  </a:lnTo>
                  <a:cubicBezTo>
                    <a:pt x="0" y="57173"/>
                    <a:pt x="57173" y="0"/>
                    <a:pt x="12769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77374972-BEE6-425C-9CCD-130B92107F07}"/>
                </a:ext>
              </a:extLst>
            </p:cNvPr>
            <p:cNvGrpSpPr/>
            <p:nvPr/>
          </p:nvGrpSpPr>
          <p:grpSpPr>
            <a:xfrm flipH="1">
              <a:off x="4362972" y="1708203"/>
              <a:ext cx="904961" cy="1906298"/>
              <a:chOff x="4800037" y="245215"/>
              <a:chExt cx="1530816" cy="3224662"/>
            </a:xfrm>
          </p:grpSpPr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3C8B4E3A-22C2-44F8-B537-8FD38E36B485}"/>
                  </a:ext>
                </a:extLst>
              </p:cNvPr>
              <p:cNvSpPr/>
              <p:nvPr/>
            </p:nvSpPr>
            <p:spPr bwMode="auto">
              <a:xfrm rot="19800000">
                <a:off x="4800037" y="1180230"/>
                <a:ext cx="722459" cy="301811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9F631C17-402A-44B3-97B9-73DFB48DA15A}"/>
                  </a:ext>
                </a:extLst>
              </p:cNvPr>
              <p:cNvSpPr/>
              <p:nvPr/>
            </p:nvSpPr>
            <p:spPr bwMode="auto">
              <a:xfrm rot="19800000">
                <a:off x="5052286" y="616541"/>
                <a:ext cx="1278567" cy="2238586"/>
              </a:xfrm>
              <a:custGeom>
                <a:avLst/>
                <a:gdLst>
                  <a:gd name="connsiteX0" fmla="*/ 700090 w 1278568"/>
                  <a:gd name="connsiteY0" fmla="*/ 22677 h 2318793"/>
                  <a:gd name="connsiteX1" fmla="*/ 778811 w 1278568"/>
                  <a:gd name="connsiteY1" fmla="*/ 125268 h 2318793"/>
                  <a:gd name="connsiteX2" fmla="*/ 824964 w 1278568"/>
                  <a:gd name="connsiteY2" fmla="*/ 297514 h 2318793"/>
                  <a:gd name="connsiteX3" fmla="*/ 857799 w 1278568"/>
                  <a:gd name="connsiteY3" fmla="*/ 307005 h 2318793"/>
                  <a:gd name="connsiteX4" fmla="*/ 1097747 w 1278568"/>
                  <a:gd name="connsiteY4" fmla="*/ 432096 h 2318793"/>
                  <a:gd name="connsiteX5" fmla="*/ 1149925 w 1278568"/>
                  <a:gd name="connsiteY5" fmla="*/ 474273 h 2318793"/>
                  <a:gd name="connsiteX6" fmla="*/ 1180808 w 1278568"/>
                  <a:gd name="connsiteY6" fmla="*/ 531207 h 2318793"/>
                  <a:gd name="connsiteX7" fmla="*/ 1183826 w 1278568"/>
                  <a:gd name="connsiteY7" fmla="*/ 557883 h 2318793"/>
                  <a:gd name="connsiteX8" fmla="*/ 1185654 w 1278568"/>
                  <a:gd name="connsiteY8" fmla="*/ 562532 h 2318793"/>
                  <a:gd name="connsiteX9" fmla="*/ 1185462 w 1278568"/>
                  <a:gd name="connsiteY9" fmla="*/ 572338 h 2318793"/>
                  <a:gd name="connsiteX10" fmla="*/ 1188089 w 1278568"/>
                  <a:gd name="connsiteY10" fmla="*/ 595566 h 2318793"/>
                  <a:gd name="connsiteX11" fmla="*/ 1184783 w 1278568"/>
                  <a:gd name="connsiteY11" fmla="*/ 607005 h 2318793"/>
                  <a:gd name="connsiteX12" fmla="*/ 1184354 w 1278568"/>
                  <a:gd name="connsiteY12" fmla="*/ 628964 h 2318793"/>
                  <a:gd name="connsiteX13" fmla="*/ 1188226 w 1278568"/>
                  <a:gd name="connsiteY13" fmla="*/ 630983 h 2318793"/>
                  <a:gd name="connsiteX14" fmla="*/ 1240404 w 1278568"/>
                  <a:gd name="connsiteY14" fmla="*/ 673159 h 2318793"/>
                  <a:gd name="connsiteX15" fmla="*/ 1271288 w 1278568"/>
                  <a:gd name="connsiteY15" fmla="*/ 730093 h 2318793"/>
                  <a:gd name="connsiteX16" fmla="*/ 1274305 w 1278568"/>
                  <a:gd name="connsiteY16" fmla="*/ 756768 h 2318793"/>
                  <a:gd name="connsiteX17" fmla="*/ 1276132 w 1278568"/>
                  <a:gd name="connsiteY17" fmla="*/ 761417 h 2318793"/>
                  <a:gd name="connsiteX18" fmla="*/ 1275941 w 1278568"/>
                  <a:gd name="connsiteY18" fmla="*/ 771224 h 2318793"/>
                  <a:gd name="connsiteX19" fmla="*/ 1278568 w 1278568"/>
                  <a:gd name="connsiteY19" fmla="*/ 794452 h 2318793"/>
                  <a:gd name="connsiteX20" fmla="*/ 1275262 w 1278568"/>
                  <a:gd name="connsiteY20" fmla="*/ 805891 h 2318793"/>
                  <a:gd name="connsiteX21" fmla="*/ 1274820 w 1278568"/>
                  <a:gd name="connsiteY21" fmla="*/ 828497 h 2318793"/>
                  <a:gd name="connsiteX22" fmla="*/ 1206265 w 1278568"/>
                  <a:gd name="connsiteY22" fmla="*/ 1136849 h 2318793"/>
                  <a:gd name="connsiteX23" fmla="*/ 1232014 w 1278568"/>
                  <a:gd name="connsiteY23" fmla="*/ 1327094 h 2318793"/>
                  <a:gd name="connsiteX24" fmla="*/ 1222043 w 1278568"/>
                  <a:gd name="connsiteY24" fmla="*/ 1614699 h 2318793"/>
                  <a:gd name="connsiteX25" fmla="*/ 1190037 w 1278568"/>
                  <a:gd name="connsiteY25" fmla="*/ 1684845 h 2318793"/>
                  <a:gd name="connsiteX26" fmla="*/ 1263495 w 1278568"/>
                  <a:gd name="connsiteY26" fmla="*/ 2171140 h 2318793"/>
                  <a:gd name="connsiteX27" fmla="*/ 1268883 w 1278568"/>
                  <a:gd name="connsiteY27" fmla="*/ 2187467 h 2318793"/>
                  <a:gd name="connsiteX28" fmla="*/ 838954 w 1278568"/>
                  <a:gd name="connsiteY28" fmla="*/ 2318793 h 2318793"/>
                  <a:gd name="connsiteX29" fmla="*/ 442811 w 1278568"/>
                  <a:gd name="connsiteY29" fmla="*/ 2238585 h 2318793"/>
                  <a:gd name="connsiteX30" fmla="*/ 418278 w 1278568"/>
                  <a:gd name="connsiteY30" fmla="*/ 2214444 h 2318793"/>
                  <a:gd name="connsiteX31" fmla="*/ 407777 w 1278568"/>
                  <a:gd name="connsiteY31" fmla="*/ 2214831 h 2318793"/>
                  <a:gd name="connsiteX32" fmla="*/ 409707 w 1278568"/>
                  <a:gd name="connsiteY32" fmla="*/ 2189534 h 2318793"/>
                  <a:gd name="connsiteX33" fmla="*/ 409025 w 1278568"/>
                  <a:gd name="connsiteY33" fmla="*/ 2187467 h 2318793"/>
                  <a:gd name="connsiteX34" fmla="*/ 410117 w 1278568"/>
                  <a:gd name="connsiteY34" fmla="*/ 2184156 h 2318793"/>
                  <a:gd name="connsiteX35" fmla="*/ 437240 w 1278568"/>
                  <a:gd name="connsiteY35" fmla="*/ 1828663 h 2318793"/>
                  <a:gd name="connsiteX36" fmla="*/ 433490 w 1278568"/>
                  <a:gd name="connsiteY36" fmla="*/ 1825990 h 2318793"/>
                  <a:gd name="connsiteX37" fmla="*/ 281052 w 1278568"/>
                  <a:gd name="connsiteY37" fmla="*/ 1581903 h 2318793"/>
                  <a:gd name="connsiteX38" fmla="*/ 193606 w 1278568"/>
                  <a:gd name="connsiteY38" fmla="*/ 1255549 h 2318793"/>
                  <a:gd name="connsiteX39" fmla="*/ 541682 w 1278568"/>
                  <a:gd name="connsiteY39" fmla="*/ 652663 h 2318793"/>
                  <a:gd name="connsiteX40" fmla="*/ 569098 w 1278568"/>
                  <a:gd name="connsiteY40" fmla="*/ 648201 h 2318793"/>
                  <a:gd name="connsiteX41" fmla="*/ 496270 w 1278568"/>
                  <a:gd name="connsiteY41" fmla="*/ 376401 h 2318793"/>
                  <a:gd name="connsiteX42" fmla="*/ 212726 w 1278568"/>
                  <a:gd name="connsiteY42" fmla="*/ 452376 h 2318793"/>
                  <a:gd name="connsiteX43" fmla="*/ 5799 w 1278568"/>
                  <a:gd name="connsiteY43" fmla="*/ 332906 h 2318793"/>
                  <a:gd name="connsiteX44" fmla="*/ 125269 w 1278568"/>
                  <a:gd name="connsiteY44" fmla="*/ 125978 h 2318793"/>
                  <a:gd name="connsiteX45" fmla="*/ 569658 w 1278568"/>
                  <a:gd name="connsiteY45" fmla="*/ 6904 h 2318793"/>
                  <a:gd name="connsiteX46" fmla="*/ 571883 w 1278568"/>
                  <a:gd name="connsiteY46" fmla="*/ 5798 h 2318793"/>
                  <a:gd name="connsiteX47" fmla="*/ 700090 w 1278568"/>
                  <a:gd name="connsiteY47" fmla="*/ 22677 h 2318793"/>
                  <a:gd name="connsiteX0" fmla="*/ 838954 w 1278568"/>
                  <a:gd name="connsiteY0" fmla="*/ 2318793 h 2473471"/>
                  <a:gd name="connsiteX1" fmla="*/ 442811 w 1278568"/>
                  <a:gd name="connsiteY1" fmla="*/ 2238585 h 2473471"/>
                  <a:gd name="connsiteX2" fmla="*/ 418278 w 1278568"/>
                  <a:gd name="connsiteY2" fmla="*/ 2214444 h 2473471"/>
                  <a:gd name="connsiteX3" fmla="*/ 407777 w 1278568"/>
                  <a:gd name="connsiteY3" fmla="*/ 2214831 h 2473471"/>
                  <a:gd name="connsiteX4" fmla="*/ 409707 w 1278568"/>
                  <a:gd name="connsiteY4" fmla="*/ 2189534 h 2473471"/>
                  <a:gd name="connsiteX5" fmla="*/ 409025 w 1278568"/>
                  <a:gd name="connsiteY5" fmla="*/ 2187467 h 2473471"/>
                  <a:gd name="connsiteX6" fmla="*/ 410117 w 1278568"/>
                  <a:gd name="connsiteY6" fmla="*/ 2184156 h 2473471"/>
                  <a:gd name="connsiteX7" fmla="*/ 437240 w 1278568"/>
                  <a:gd name="connsiteY7" fmla="*/ 1828663 h 2473471"/>
                  <a:gd name="connsiteX8" fmla="*/ 433490 w 1278568"/>
                  <a:gd name="connsiteY8" fmla="*/ 1825990 h 2473471"/>
                  <a:gd name="connsiteX9" fmla="*/ 281052 w 1278568"/>
                  <a:gd name="connsiteY9" fmla="*/ 1581903 h 2473471"/>
                  <a:gd name="connsiteX10" fmla="*/ 193606 w 1278568"/>
                  <a:gd name="connsiteY10" fmla="*/ 1255549 h 2473471"/>
                  <a:gd name="connsiteX11" fmla="*/ 541682 w 1278568"/>
                  <a:gd name="connsiteY11" fmla="*/ 652663 h 2473471"/>
                  <a:gd name="connsiteX12" fmla="*/ 569098 w 1278568"/>
                  <a:gd name="connsiteY12" fmla="*/ 648201 h 2473471"/>
                  <a:gd name="connsiteX13" fmla="*/ 496270 w 1278568"/>
                  <a:gd name="connsiteY13" fmla="*/ 376401 h 2473471"/>
                  <a:gd name="connsiteX14" fmla="*/ 212726 w 1278568"/>
                  <a:gd name="connsiteY14" fmla="*/ 452376 h 2473471"/>
                  <a:gd name="connsiteX15" fmla="*/ 5799 w 1278568"/>
                  <a:gd name="connsiteY15" fmla="*/ 332906 h 2473471"/>
                  <a:gd name="connsiteX16" fmla="*/ 125269 w 1278568"/>
                  <a:gd name="connsiteY16" fmla="*/ 125978 h 2473471"/>
                  <a:gd name="connsiteX17" fmla="*/ 569658 w 1278568"/>
                  <a:gd name="connsiteY17" fmla="*/ 6904 h 2473471"/>
                  <a:gd name="connsiteX18" fmla="*/ 571883 w 1278568"/>
                  <a:gd name="connsiteY18" fmla="*/ 5798 h 2473471"/>
                  <a:gd name="connsiteX19" fmla="*/ 700090 w 1278568"/>
                  <a:gd name="connsiteY19" fmla="*/ 22677 h 2473471"/>
                  <a:gd name="connsiteX20" fmla="*/ 778811 w 1278568"/>
                  <a:gd name="connsiteY20" fmla="*/ 125268 h 2473471"/>
                  <a:gd name="connsiteX21" fmla="*/ 824964 w 1278568"/>
                  <a:gd name="connsiteY21" fmla="*/ 297514 h 2473471"/>
                  <a:gd name="connsiteX22" fmla="*/ 857799 w 1278568"/>
                  <a:gd name="connsiteY22" fmla="*/ 307005 h 2473471"/>
                  <a:gd name="connsiteX23" fmla="*/ 1097747 w 1278568"/>
                  <a:gd name="connsiteY23" fmla="*/ 432096 h 2473471"/>
                  <a:gd name="connsiteX24" fmla="*/ 1149925 w 1278568"/>
                  <a:gd name="connsiteY24" fmla="*/ 474273 h 2473471"/>
                  <a:gd name="connsiteX25" fmla="*/ 1180808 w 1278568"/>
                  <a:gd name="connsiteY25" fmla="*/ 531207 h 2473471"/>
                  <a:gd name="connsiteX26" fmla="*/ 1183826 w 1278568"/>
                  <a:gd name="connsiteY26" fmla="*/ 557883 h 2473471"/>
                  <a:gd name="connsiteX27" fmla="*/ 1185654 w 1278568"/>
                  <a:gd name="connsiteY27" fmla="*/ 562532 h 2473471"/>
                  <a:gd name="connsiteX28" fmla="*/ 1185462 w 1278568"/>
                  <a:gd name="connsiteY28" fmla="*/ 572338 h 2473471"/>
                  <a:gd name="connsiteX29" fmla="*/ 1188089 w 1278568"/>
                  <a:gd name="connsiteY29" fmla="*/ 595566 h 2473471"/>
                  <a:gd name="connsiteX30" fmla="*/ 1184783 w 1278568"/>
                  <a:gd name="connsiteY30" fmla="*/ 607005 h 2473471"/>
                  <a:gd name="connsiteX31" fmla="*/ 1184354 w 1278568"/>
                  <a:gd name="connsiteY31" fmla="*/ 628964 h 2473471"/>
                  <a:gd name="connsiteX32" fmla="*/ 1188226 w 1278568"/>
                  <a:gd name="connsiteY32" fmla="*/ 630983 h 2473471"/>
                  <a:gd name="connsiteX33" fmla="*/ 1240404 w 1278568"/>
                  <a:gd name="connsiteY33" fmla="*/ 673159 h 2473471"/>
                  <a:gd name="connsiteX34" fmla="*/ 1271288 w 1278568"/>
                  <a:gd name="connsiteY34" fmla="*/ 730093 h 2473471"/>
                  <a:gd name="connsiteX35" fmla="*/ 1274305 w 1278568"/>
                  <a:gd name="connsiteY35" fmla="*/ 756768 h 2473471"/>
                  <a:gd name="connsiteX36" fmla="*/ 1276132 w 1278568"/>
                  <a:gd name="connsiteY36" fmla="*/ 761417 h 2473471"/>
                  <a:gd name="connsiteX37" fmla="*/ 1275941 w 1278568"/>
                  <a:gd name="connsiteY37" fmla="*/ 771224 h 2473471"/>
                  <a:gd name="connsiteX38" fmla="*/ 1278568 w 1278568"/>
                  <a:gd name="connsiteY38" fmla="*/ 794452 h 2473471"/>
                  <a:gd name="connsiteX39" fmla="*/ 1275262 w 1278568"/>
                  <a:gd name="connsiteY39" fmla="*/ 805891 h 2473471"/>
                  <a:gd name="connsiteX40" fmla="*/ 1274820 w 1278568"/>
                  <a:gd name="connsiteY40" fmla="*/ 828497 h 2473471"/>
                  <a:gd name="connsiteX41" fmla="*/ 1206265 w 1278568"/>
                  <a:gd name="connsiteY41" fmla="*/ 1136849 h 2473471"/>
                  <a:gd name="connsiteX42" fmla="*/ 1232014 w 1278568"/>
                  <a:gd name="connsiteY42" fmla="*/ 1327094 h 2473471"/>
                  <a:gd name="connsiteX43" fmla="*/ 1222043 w 1278568"/>
                  <a:gd name="connsiteY43" fmla="*/ 1614699 h 2473471"/>
                  <a:gd name="connsiteX44" fmla="*/ 1190037 w 1278568"/>
                  <a:gd name="connsiteY44" fmla="*/ 1684845 h 2473471"/>
                  <a:gd name="connsiteX45" fmla="*/ 1263495 w 1278568"/>
                  <a:gd name="connsiteY45" fmla="*/ 2171140 h 2473471"/>
                  <a:gd name="connsiteX46" fmla="*/ 1268883 w 1278568"/>
                  <a:gd name="connsiteY46" fmla="*/ 2187467 h 2473471"/>
                  <a:gd name="connsiteX47" fmla="*/ 993632 w 1278568"/>
                  <a:gd name="connsiteY47" fmla="*/ 2473471 h 2473471"/>
                  <a:gd name="connsiteX0" fmla="*/ 838954 w 1278568"/>
                  <a:gd name="connsiteY0" fmla="*/ 2318793 h 2318793"/>
                  <a:gd name="connsiteX1" fmla="*/ 442811 w 1278568"/>
                  <a:gd name="connsiteY1" fmla="*/ 2238585 h 2318793"/>
                  <a:gd name="connsiteX2" fmla="*/ 418278 w 1278568"/>
                  <a:gd name="connsiteY2" fmla="*/ 2214444 h 2318793"/>
                  <a:gd name="connsiteX3" fmla="*/ 407777 w 1278568"/>
                  <a:gd name="connsiteY3" fmla="*/ 2214831 h 2318793"/>
                  <a:gd name="connsiteX4" fmla="*/ 409707 w 1278568"/>
                  <a:gd name="connsiteY4" fmla="*/ 2189534 h 2318793"/>
                  <a:gd name="connsiteX5" fmla="*/ 409025 w 1278568"/>
                  <a:gd name="connsiteY5" fmla="*/ 2187467 h 2318793"/>
                  <a:gd name="connsiteX6" fmla="*/ 410117 w 1278568"/>
                  <a:gd name="connsiteY6" fmla="*/ 2184156 h 2318793"/>
                  <a:gd name="connsiteX7" fmla="*/ 437240 w 1278568"/>
                  <a:gd name="connsiteY7" fmla="*/ 1828663 h 2318793"/>
                  <a:gd name="connsiteX8" fmla="*/ 433490 w 1278568"/>
                  <a:gd name="connsiteY8" fmla="*/ 1825990 h 2318793"/>
                  <a:gd name="connsiteX9" fmla="*/ 281052 w 1278568"/>
                  <a:gd name="connsiteY9" fmla="*/ 1581903 h 2318793"/>
                  <a:gd name="connsiteX10" fmla="*/ 193606 w 1278568"/>
                  <a:gd name="connsiteY10" fmla="*/ 1255549 h 2318793"/>
                  <a:gd name="connsiteX11" fmla="*/ 541682 w 1278568"/>
                  <a:gd name="connsiteY11" fmla="*/ 652663 h 2318793"/>
                  <a:gd name="connsiteX12" fmla="*/ 569098 w 1278568"/>
                  <a:gd name="connsiteY12" fmla="*/ 648201 h 2318793"/>
                  <a:gd name="connsiteX13" fmla="*/ 496270 w 1278568"/>
                  <a:gd name="connsiteY13" fmla="*/ 376401 h 2318793"/>
                  <a:gd name="connsiteX14" fmla="*/ 212726 w 1278568"/>
                  <a:gd name="connsiteY14" fmla="*/ 452376 h 2318793"/>
                  <a:gd name="connsiteX15" fmla="*/ 5799 w 1278568"/>
                  <a:gd name="connsiteY15" fmla="*/ 332906 h 2318793"/>
                  <a:gd name="connsiteX16" fmla="*/ 125269 w 1278568"/>
                  <a:gd name="connsiteY16" fmla="*/ 125978 h 2318793"/>
                  <a:gd name="connsiteX17" fmla="*/ 569658 w 1278568"/>
                  <a:gd name="connsiteY17" fmla="*/ 6904 h 2318793"/>
                  <a:gd name="connsiteX18" fmla="*/ 571883 w 1278568"/>
                  <a:gd name="connsiteY18" fmla="*/ 5798 h 2318793"/>
                  <a:gd name="connsiteX19" fmla="*/ 700090 w 1278568"/>
                  <a:gd name="connsiteY19" fmla="*/ 22677 h 2318793"/>
                  <a:gd name="connsiteX20" fmla="*/ 778811 w 1278568"/>
                  <a:gd name="connsiteY20" fmla="*/ 125268 h 2318793"/>
                  <a:gd name="connsiteX21" fmla="*/ 824964 w 1278568"/>
                  <a:gd name="connsiteY21" fmla="*/ 297514 h 2318793"/>
                  <a:gd name="connsiteX22" fmla="*/ 857799 w 1278568"/>
                  <a:gd name="connsiteY22" fmla="*/ 307005 h 2318793"/>
                  <a:gd name="connsiteX23" fmla="*/ 1097747 w 1278568"/>
                  <a:gd name="connsiteY23" fmla="*/ 432096 h 2318793"/>
                  <a:gd name="connsiteX24" fmla="*/ 1149925 w 1278568"/>
                  <a:gd name="connsiteY24" fmla="*/ 474273 h 2318793"/>
                  <a:gd name="connsiteX25" fmla="*/ 1180808 w 1278568"/>
                  <a:gd name="connsiteY25" fmla="*/ 531207 h 2318793"/>
                  <a:gd name="connsiteX26" fmla="*/ 1183826 w 1278568"/>
                  <a:gd name="connsiteY26" fmla="*/ 557883 h 2318793"/>
                  <a:gd name="connsiteX27" fmla="*/ 1185654 w 1278568"/>
                  <a:gd name="connsiteY27" fmla="*/ 562532 h 2318793"/>
                  <a:gd name="connsiteX28" fmla="*/ 1185462 w 1278568"/>
                  <a:gd name="connsiteY28" fmla="*/ 572338 h 2318793"/>
                  <a:gd name="connsiteX29" fmla="*/ 1188089 w 1278568"/>
                  <a:gd name="connsiteY29" fmla="*/ 595566 h 2318793"/>
                  <a:gd name="connsiteX30" fmla="*/ 1184783 w 1278568"/>
                  <a:gd name="connsiteY30" fmla="*/ 607005 h 2318793"/>
                  <a:gd name="connsiteX31" fmla="*/ 1184354 w 1278568"/>
                  <a:gd name="connsiteY31" fmla="*/ 628964 h 2318793"/>
                  <a:gd name="connsiteX32" fmla="*/ 1188226 w 1278568"/>
                  <a:gd name="connsiteY32" fmla="*/ 630983 h 2318793"/>
                  <a:gd name="connsiteX33" fmla="*/ 1240404 w 1278568"/>
                  <a:gd name="connsiteY33" fmla="*/ 673159 h 2318793"/>
                  <a:gd name="connsiteX34" fmla="*/ 1271288 w 1278568"/>
                  <a:gd name="connsiteY34" fmla="*/ 730093 h 2318793"/>
                  <a:gd name="connsiteX35" fmla="*/ 1274305 w 1278568"/>
                  <a:gd name="connsiteY35" fmla="*/ 756768 h 2318793"/>
                  <a:gd name="connsiteX36" fmla="*/ 1276132 w 1278568"/>
                  <a:gd name="connsiteY36" fmla="*/ 761417 h 2318793"/>
                  <a:gd name="connsiteX37" fmla="*/ 1275941 w 1278568"/>
                  <a:gd name="connsiteY37" fmla="*/ 771224 h 2318793"/>
                  <a:gd name="connsiteX38" fmla="*/ 1278568 w 1278568"/>
                  <a:gd name="connsiteY38" fmla="*/ 794452 h 2318793"/>
                  <a:gd name="connsiteX39" fmla="*/ 1275262 w 1278568"/>
                  <a:gd name="connsiteY39" fmla="*/ 805891 h 2318793"/>
                  <a:gd name="connsiteX40" fmla="*/ 1274820 w 1278568"/>
                  <a:gd name="connsiteY40" fmla="*/ 828497 h 2318793"/>
                  <a:gd name="connsiteX41" fmla="*/ 1206265 w 1278568"/>
                  <a:gd name="connsiteY41" fmla="*/ 1136849 h 2318793"/>
                  <a:gd name="connsiteX42" fmla="*/ 1232014 w 1278568"/>
                  <a:gd name="connsiteY42" fmla="*/ 1327094 h 2318793"/>
                  <a:gd name="connsiteX43" fmla="*/ 1222043 w 1278568"/>
                  <a:gd name="connsiteY43" fmla="*/ 1614699 h 2318793"/>
                  <a:gd name="connsiteX44" fmla="*/ 1190037 w 1278568"/>
                  <a:gd name="connsiteY44" fmla="*/ 1684845 h 2318793"/>
                  <a:gd name="connsiteX45" fmla="*/ 1263495 w 1278568"/>
                  <a:gd name="connsiteY45" fmla="*/ 2171140 h 2318793"/>
                  <a:gd name="connsiteX46" fmla="*/ 1268883 w 1278568"/>
                  <a:gd name="connsiteY46" fmla="*/ 2187467 h 2318793"/>
                  <a:gd name="connsiteX0" fmla="*/ 442811 w 1278568"/>
                  <a:gd name="connsiteY0" fmla="*/ 2238585 h 2238585"/>
                  <a:gd name="connsiteX1" fmla="*/ 418278 w 1278568"/>
                  <a:gd name="connsiteY1" fmla="*/ 2214444 h 2238585"/>
                  <a:gd name="connsiteX2" fmla="*/ 407777 w 1278568"/>
                  <a:gd name="connsiteY2" fmla="*/ 2214831 h 2238585"/>
                  <a:gd name="connsiteX3" fmla="*/ 409707 w 1278568"/>
                  <a:gd name="connsiteY3" fmla="*/ 2189534 h 2238585"/>
                  <a:gd name="connsiteX4" fmla="*/ 409025 w 1278568"/>
                  <a:gd name="connsiteY4" fmla="*/ 2187467 h 2238585"/>
                  <a:gd name="connsiteX5" fmla="*/ 410117 w 1278568"/>
                  <a:gd name="connsiteY5" fmla="*/ 2184156 h 2238585"/>
                  <a:gd name="connsiteX6" fmla="*/ 437240 w 1278568"/>
                  <a:gd name="connsiteY6" fmla="*/ 1828663 h 2238585"/>
                  <a:gd name="connsiteX7" fmla="*/ 433490 w 1278568"/>
                  <a:gd name="connsiteY7" fmla="*/ 1825990 h 2238585"/>
                  <a:gd name="connsiteX8" fmla="*/ 281052 w 1278568"/>
                  <a:gd name="connsiteY8" fmla="*/ 1581903 h 2238585"/>
                  <a:gd name="connsiteX9" fmla="*/ 193606 w 1278568"/>
                  <a:gd name="connsiteY9" fmla="*/ 1255549 h 2238585"/>
                  <a:gd name="connsiteX10" fmla="*/ 541682 w 1278568"/>
                  <a:gd name="connsiteY10" fmla="*/ 652663 h 2238585"/>
                  <a:gd name="connsiteX11" fmla="*/ 569098 w 1278568"/>
                  <a:gd name="connsiteY11" fmla="*/ 648201 h 2238585"/>
                  <a:gd name="connsiteX12" fmla="*/ 496270 w 1278568"/>
                  <a:gd name="connsiteY12" fmla="*/ 376401 h 2238585"/>
                  <a:gd name="connsiteX13" fmla="*/ 212726 w 1278568"/>
                  <a:gd name="connsiteY13" fmla="*/ 452376 h 2238585"/>
                  <a:gd name="connsiteX14" fmla="*/ 5799 w 1278568"/>
                  <a:gd name="connsiteY14" fmla="*/ 332906 h 2238585"/>
                  <a:gd name="connsiteX15" fmla="*/ 125269 w 1278568"/>
                  <a:gd name="connsiteY15" fmla="*/ 125978 h 2238585"/>
                  <a:gd name="connsiteX16" fmla="*/ 569658 w 1278568"/>
                  <a:gd name="connsiteY16" fmla="*/ 6904 h 2238585"/>
                  <a:gd name="connsiteX17" fmla="*/ 571883 w 1278568"/>
                  <a:gd name="connsiteY17" fmla="*/ 5798 h 2238585"/>
                  <a:gd name="connsiteX18" fmla="*/ 700090 w 1278568"/>
                  <a:gd name="connsiteY18" fmla="*/ 22677 h 2238585"/>
                  <a:gd name="connsiteX19" fmla="*/ 778811 w 1278568"/>
                  <a:gd name="connsiteY19" fmla="*/ 125268 h 2238585"/>
                  <a:gd name="connsiteX20" fmla="*/ 824964 w 1278568"/>
                  <a:gd name="connsiteY20" fmla="*/ 297514 h 2238585"/>
                  <a:gd name="connsiteX21" fmla="*/ 857799 w 1278568"/>
                  <a:gd name="connsiteY21" fmla="*/ 307005 h 2238585"/>
                  <a:gd name="connsiteX22" fmla="*/ 1097747 w 1278568"/>
                  <a:gd name="connsiteY22" fmla="*/ 432096 h 2238585"/>
                  <a:gd name="connsiteX23" fmla="*/ 1149925 w 1278568"/>
                  <a:gd name="connsiteY23" fmla="*/ 474273 h 2238585"/>
                  <a:gd name="connsiteX24" fmla="*/ 1180808 w 1278568"/>
                  <a:gd name="connsiteY24" fmla="*/ 531207 h 2238585"/>
                  <a:gd name="connsiteX25" fmla="*/ 1183826 w 1278568"/>
                  <a:gd name="connsiteY25" fmla="*/ 557883 h 2238585"/>
                  <a:gd name="connsiteX26" fmla="*/ 1185654 w 1278568"/>
                  <a:gd name="connsiteY26" fmla="*/ 562532 h 2238585"/>
                  <a:gd name="connsiteX27" fmla="*/ 1185462 w 1278568"/>
                  <a:gd name="connsiteY27" fmla="*/ 572338 h 2238585"/>
                  <a:gd name="connsiteX28" fmla="*/ 1188089 w 1278568"/>
                  <a:gd name="connsiteY28" fmla="*/ 595566 h 2238585"/>
                  <a:gd name="connsiteX29" fmla="*/ 1184783 w 1278568"/>
                  <a:gd name="connsiteY29" fmla="*/ 607005 h 2238585"/>
                  <a:gd name="connsiteX30" fmla="*/ 1184354 w 1278568"/>
                  <a:gd name="connsiteY30" fmla="*/ 628964 h 2238585"/>
                  <a:gd name="connsiteX31" fmla="*/ 1188226 w 1278568"/>
                  <a:gd name="connsiteY31" fmla="*/ 630983 h 2238585"/>
                  <a:gd name="connsiteX32" fmla="*/ 1240404 w 1278568"/>
                  <a:gd name="connsiteY32" fmla="*/ 673159 h 2238585"/>
                  <a:gd name="connsiteX33" fmla="*/ 1271288 w 1278568"/>
                  <a:gd name="connsiteY33" fmla="*/ 730093 h 2238585"/>
                  <a:gd name="connsiteX34" fmla="*/ 1274305 w 1278568"/>
                  <a:gd name="connsiteY34" fmla="*/ 756768 h 2238585"/>
                  <a:gd name="connsiteX35" fmla="*/ 1276132 w 1278568"/>
                  <a:gd name="connsiteY35" fmla="*/ 761417 h 2238585"/>
                  <a:gd name="connsiteX36" fmla="*/ 1275941 w 1278568"/>
                  <a:gd name="connsiteY36" fmla="*/ 771224 h 2238585"/>
                  <a:gd name="connsiteX37" fmla="*/ 1278568 w 1278568"/>
                  <a:gd name="connsiteY37" fmla="*/ 794452 h 2238585"/>
                  <a:gd name="connsiteX38" fmla="*/ 1275262 w 1278568"/>
                  <a:gd name="connsiteY38" fmla="*/ 805891 h 2238585"/>
                  <a:gd name="connsiteX39" fmla="*/ 1274820 w 1278568"/>
                  <a:gd name="connsiteY39" fmla="*/ 828497 h 2238585"/>
                  <a:gd name="connsiteX40" fmla="*/ 1206265 w 1278568"/>
                  <a:gd name="connsiteY40" fmla="*/ 1136849 h 2238585"/>
                  <a:gd name="connsiteX41" fmla="*/ 1232014 w 1278568"/>
                  <a:gd name="connsiteY41" fmla="*/ 1327094 h 2238585"/>
                  <a:gd name="connsiteX42" fmla="*/ 1222043 w 1278568"/>
                  <a:gd name="connsiteY42" fmla="*/ 1614699 h 2238585"/>
                  <a:gd name="connsiteX43" fmla="*/ 1190037 w 1278568"/>
                  <a:gd name="connsiteY43" fmla="*/ 1684845 h 2238585"/>
                  <a:gd name="connsiteX44" fmla="*/ 1263495 w 1278568"/>
                  <a:gd name="connsiteY44" fmla="*/ 2171140 h 2238585"/>
                  <a:gd name="connsiteX45" fmla="*/ 1268883 w 1278568"/>
                  <a:gd name="connsiteY45" fmla="*/ 2187467 h 2238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278568" h="2238585">
                    <a:moveTo>
                      <a:pt x="442811" y="2238585"/>
                    </a:moveTo>
                    <a:lnTo>
                      <a:pt x="418278" y="2214444"/>
                    </a:lnTo>
                    <a:lnTo>
                      <a:pt x="407777" y="2214831"/>
                    </a:lnTo>
                    <a:lnTo>
                      <a:pt x="409707" y="2189534"/>
                    </a:lnTo>
                    <a:lnTo>
                      <a:pt x="409025" y="2187467"/>
                    </a:lnTo>
                    <a:lnTo>
                      <a:pt x="410117" y="2184156"/>
                    </a:lnTo>
                    <a:lnTo>
                      <a:pt x="437240" y="1828663"/>
                    </a:lnTo>
                    <a:lnTo>
                      <a:pt x="433490" y="1825990"/>
                    </a:lnTo>
                    <a:cubicBezTo>
                      <a:pt x="361887" y="1763840"/>
                      <a:pt x="307438" y="1680379"/>
                      <a:pt x="281052" y="1581903"/>
                    </a:cubicBezTo>
                    <a:lnTo>
                      <a:pt x="193606" y="1255549"/>
                    </a:lnTo>
                    <a:cubicBezTo>
                      <a:pt x="123242" y="992948"/>
                      <a:pt x="279081" y="723027"/>
                      <a:pt x="541682" y="652663"/>
                    </a:cubicBezTo>
                    <a:lnTo>
                      <a:pt x="569098" y="648201"/>
                    </a:lnTo>
                    <a:lnTo>
                      <a:pt x="496270" y="376401"/>
                    </a:lnTo>
                    <a:lnTo>
                      <a:pt x="212726" y="452376"/>
                    </a:lnTo>
                    <a:cubicBezTo>
                      <a:pt x="122594" y="476526"/>
                      <a:pt x="29950" y="423038"/>
                      <a:pt x="5799" y="332906"/>
                    </a:cubicBezTo>
                    <a:cubicBezTo>
                      <a:pt x="-18352" y="242773"/>
                      <a:pt x="35136" y="150128"/>
                      <a:pt x="125269" y="125978"/>
                    </a:cubicBezTo>
                    <a:lnTo>
                      <a:pt x="569658" y="6904"/>
                    </a:lnTo>
                    <a:lnTo>
                      <a:pt x="571883" y="5798"/>
                    </a:lnTo>
                    <a:cubicBezTo>
                      <a:pt x="616949" y="-6276"/>
                      <a:pt x="662644" y="1057"/>
                      <a:pt x="700090" y="22677"/>
                    </a:cubicBezTo>
                    <a:cubicBezTo>
                      <a:pt x="737537" y="44297"/>
                      <a:pt x="766736" y="80203"/>
                      <a:pt x="778811" y="125268"/>
                    </a:cubicBezTo>
                    <a:lnTo>
                      <a:pt x="824964" y="297514"/>
                    </a:lnTo>
                    <a:lnTo>
                      <a:pt x="857799" y="307005"/>
                    </a:lnTo>
                    <a:lnTo>
                      <a:pt x="1097747" y="432096"/>
                    </a:lnTo>
                    <a:cubicBezTo>
                      <a:pt x="1118434" y="442881"/>
                      <a:pt x="1135954" y="457347"/>
                      <a:pt x="1149925" y="474273"/>
                    </a:cubicBezTo>
                    <a:cubicBezTo>
                      <a:pt x="1163897" y="491198"/>
                      <a:pt x="1174321" y="510584"/>
                      <a:pt x="1180808" y="531207"/>
                    </a:cubicBezTo>
                    <a:lnTo>
                      <a:pt x="1183826" y="557883"/>
                    </a:lnTo>
                    <a:lnTo>
                      <a:pt x="1185654" y="562532"/>
                    </a:lnTo>
                    <a:lnTo>
                      <a:pt x="1185462" y="572338"/>
                    </a:lnTo>
                    <a:lnTo>
                      <a:pt x="1188089" y="595566"/>
                    </a:lnTo>
                    <a:lnTo>
                      <a:pt x="1184783" y="607005"/>
                    </a:lnTo>
                    <a:lnTo>
                      <a:pt x="1184354" y="628964"/>
                    </a:lnTo>
                    <a:lnTo>
                      <a:pt x="1188226" y="630983"/>
                    </a:lnTo>
                    <a:cubicBezTo>
                      <a:pt x="1208912" y="641767"/>
                      <a:pt x="1226433" y="656233"/>
                      <a:pt x="1240404" y="673159"/>
                    </a:cubicBezTo>
                    <a:cubicBezTo>
                      <a:pt x="1254375" y="690085"/>
                      <a:pt x="1264799" y="709470"/>
                      <a:pt x="1271288" y="730093"/>
                    </a:cubicBezTo>
                    <a:lnTo>
                      <a:pt x="1274305" y="756768"/>
                    </a:lnTo>
                    <a:lnTo>
                      <a:pt x="1276132" y="761417"/>
                    </a:lnTo>
                    <a:cubicBezTo>
                      <a:pt x="1276068" y="764686"/>
                      <a:pt x="1276005" y="767955"/>
                      <a:pt x="1275941" y="771224"/>
                    </a:cubicBezTo>
                    <a:lnTo>
                      <a:pt x="1278568" y="794452"/>
                    </a:lnTo>
                    <a:lnTo>
                      <a:pt x="1275262" y="805891"/>
                    </a:lnTo>
                    <a:cubicBezTo>
                      <a:pt x="1275115" y="813426"/>
                      <a:pt x="1274967" y="820962"/>
                      <a:pt x="1274820" y="828497"/>
                    </a:cubicBezTo>
                    <a:lnTo>
                      <a:pt x="1206265" y="1136849"/>
                    </a:lnTo>
                    <a:lnTo>
                      <a:pt x="1232014" y="1327094"/>
                    </a:lnTo>
                    <a:cubicBezTo>
                      <a:pt x="1258400" y="1425569"/>
                      <a:pt x="1252977" y="1525074"/>
                      <a:pt x="1222043" y="1614699"/>
                    </a:cubicBezTo>
                    <a:lnTo>
                      <a:pt x="1190037" y="1684845"/>
                    </a:lnTo>
                    <a:lnTo>
                      <a:pt x="1263495" y="2171140"/>
                    </a:lnTo>
                    <a:lnTo>
                      <a:pt x="1268883" y="218746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台形 266">
                <a:extLst>
                  <a:ext uri="{FF2B5EF4-FFF2-40B4-BE49-F238E27FC236}">
                    <a16:creationId xmlns:a16="http://schemas.microsoft.com/office/drawing/2014/main" id="{1BB4D85A-A7A1-42E6-BF4C-24CF3B41BE20}"/>
                  </a:ext>
                </a:extLst>
              </p:cNvPr>
              <p:cNvSpPr/>
              <p:nvPr/>
            </p:nvSpPr>
            <p:spPr bwMode="auto">
              <a:xfrm rot="12644074">
                <a:off x="4983663" y="245215"/>
                <a:ext cx="144113" cy="3224662"/>
              </a:xfrm>
              <a:prstGeom prst="trapezoid">
                <a:avLst/>
              </a:prstGeom>
              <a:solidFill>
                <a:srgbClr val="FF0000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3" name="楕円 24">
              <a:extLst>
                <a:ext uri="{FF2B5EF4-FFF2-40B4-BE49-F238E27FC236}">
                  <a16:creationId xmlns:a16="http://schemas.microsoft.com/office/drawing/2014/main" id="{C64BFA49-886A-4A99-9F28-4385C5D67BBC}"/>
                </a:ext>
              </a:extLst>
            </p:cNvPr>
            <p:cNvSpPr/>
            <p:nvPr/>
          </p:nvSpPr>
          <p:spPr bwMode="auto">
            <a:xfrm rot="17100000">
              <a:off x="4859864" y="3430094"/>
              <a:ext cx="944356" cy="568713"/>
            </a:xfrm>
            <a:custGeom>
              <a:avLst/>
              <a:gdLst>
                <a:gd name="connsiteX0" fmla="*/ 0 w 1281833"/>
                <a:gd name="connsiteY0" fmla="*/ 171815 h 343629"/>
                <a:gd name="connsiteX1" fmla="*/ 640917 w 1281833"/>
                <a:gd name="connsiteY1" fmla="*/ 0 h 343629"/>
                <a:gd name="connsiteX2" fmla="*/ 1281834 w 1281833"/>
                <a:gd name="connsiteY2" fmla="*/ 171815 h 343629"/>
                <a:gd name="connsiteX3" fmla="*/ 640917 w 1281833"/>
                <a:gd name="connsiteY3" fmla="*/ 343630 h 343629"/>
                <a:gd name="connsiteX4" fmla="*/ 0 w 1281833"/>
                <a:gd name="connsiteY4" fmla="*/ 171815 h 343629"/>
                <a:gd name="connsiteX0" fmla="*/ 0 w 1034184"/>
                <a:gd name="connsiteY0" fmla="*/ 18425 h 661268"/>
                <a:gd name="connsiteX1" fmla="*/ 393267 w 1034184"/>
                <a:gd name="connsiteY1" fmla="*/ 297460 h 661268"/>
                <a:gd name="connsiteX2" fmla="*/ 1034184 w 1034184"/>
                <a:gd name="connsiteY2" fmla="*/ 469275 h 661268"/>
                <a:gd name="connsiteX3" fmla="*/ 393267 w 1034184"/>
                <a:gd name="connsiteY3" fmla="*/ 641090 h 661268"/>
                <a:gd name="connsiteX4" fmla="*/ 0 w 1034184"/>
                <a:gd name="connsiteY4" fmla="*/ 18425 h 661268"/>
                <a:gd name="connsiteX0" fmla="*/ 31467 w 1065651"/>
                <a:gd name="connsiteY0" fmla="*/ 2866 h 645709"/>
                <a:gd name="connsiteX1" fmla="*/ 424734 w 1065651"/>
                <a:gd name="connsiteY1" fmla="*/ 281901 h 645709"/>
                <a:gd name="connsiteX2" fmla="*/ 1065651 w 1065651"/>
                <a:gd name="connsiteY2" fmla="*/ 453716 h 645709"/>
                <a:gd name="connsiteX3" fmla="*/ 424734 w 1065651"/>
                <a:gd name="connsiteY3" fmla="*/ 625531 h 645709"/>
                <a:gd name="connsiteX4" fmla="*/ 31467 w 1065651"/>
                <a:gd name="connsiteY4" fmla="*/ 2866 h 645709"/>
                <a:gd name="connsiteX0" fmla="*/ 51204 w 1085388"/>
                <a:gd name="connsiteY0" fmla="*/ 2866 h 645709"/>
                <a:gd name="connsiteX1" fmla="*/ 444471 w 1085388"/>
                <a:gd name="connsiteY1" fmla="*/ 281901 h 645709"/>
                <a:gd name="connsiteX2" fmla="*/ 1085388 w 1085388"/>
                <a:gd name="connsiteY2" fmla="*/ 453716 h 645709"/>
                <a:gd name="connsiteX3" fmla="*/ 444471 w 1085388"/>
                <a:gd name="connsiteY3" fmla="*/ 625531 h 645709"/>
                <a:gd name="connsiteX4" fmla="*/ 51204 w 1085388"/>
                <a:gd name="connsiteY4" fmla="*/ 2866 h 645709"/>
                <a:gd name="connsiteX0" fmla="*/ 51204 w 1085388"/>
                <a:gd name="connsiteY0" fmla="*/ 2866 h 632697"/>
                <a:gd name="connsiteX1" fmla="*/ 444471 w 1085388"/>
                <a:gd name="connsiteY1" fmla="*/ 281901 h 632697"/>
                <a:gd name="connsiteX2" fmla="*/ 1085388 w 1085388"/>
                <a:gd name="connsiteY2" fmla="*/ 453716 h 632697"/>
                <a:gd name="connsiteX3" fmla="*/ 444471 w 1085388"/>
                <a:gd name="connsiteY3" fmla="*/ 625531 h 632697"/>
                <a:gd name="connsiteX4" fmla="*/ 51204 w 1085388"/>
                <a:gd name="connsiteY4" fmla="*/ 2866 h 63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5388" h="632697">
                  <a:moveTo>
                    <a:pt x="51204" y="2866"/>
                  </a:moveTo>
                  <a:cubicBezTo>
                    <a:pt x="190904" y="-28525"/>
                    <a:pt x="272107" y="206759"/>
                    <a:pt x="444471" y="281901"/>
                  </a:cubicBezTo>
                  <a:cubicBezTo>
                    <a:pt x="616835" y="357043"/>
                    <a:pt x="1085388" y="358825"/>
                    <a:pt x="1085388" y="453716"/>
                  </a:cubicBezTo>
                  <a:cubicBezTo>
                    <a:pt x="1085388" y="548607"/>
                    <a:pt x="718435" y="662573"/>
                    <a:pt x="444471" y="625531"/>
                  </a:cubicBezTo>
                  <a:cubicBezTo>
                    <a:pt x="62557" y="620239"/>
                    <a:pt x="-88496" y="34257"/>
                    <a:pt x="51204" y="2866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4" name="台形 253">
              <a:extLst>
                <a:ext uri="{FF2B5EF4-FFF2-40B4-BE49-F238E27FC236}">
                  <a16:creationId xmlns:a16="http://schemas.microsoft.com/office/drawing/2014/main" id="{680239CF-9743-43DC-88B0-382F89A83FB6}"/>
                </a:ext>
              </a:extLst>
            </p:cNvPr>
            <p:cNvSpPr/>
            <p:nvPr/>
          </p:nvSpPr>
          <p:spPr bwMode="auto">
            <a:xfrm rot="9151466" flipH="1">
              <a:off x="5183092" y="1633422"/>
              <a:ext cx="85194" cy="1906298"/>
            </a:xfrm>
            <a:prstGeom prst="trapezoid">
              <a:avLst/>
            </a:prstGeom>
            <a:solidFill>
              <a:srgbClr val="FF0000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9E110460-0CA5-4455-B565-8857172ACF72}"/>
                </a:ext>
              </a:extLst>
            </p:cNvPr>
            <p:cNvSpPr/>
            <p:nvPr/>
          </p:nvSpPr>
          <p:spPr bwMode="auto">
            <a:xfrm rot="20707435" flipH="1">
              <a:off x="4677013" y="2437507"/>
              <a:ext cx="687055" cy="407762"/>
            </a:xfrm>
            <a:custGeom>
              <a:avLst/>
              <a:gdLst>
                <a:gd name="connsiteX0" fmla="*/ 148912 w 1436027"/>
                <a:gd name="connsiteY0" fmla="*/ 6746 h 668954"/>
                <a:gd name="connsiteX1" fmla="*/ 300863 w 1436027"/>
                <a:gd name="connsiteY1" fmla="*/ 27086 h 668954"/>
                <a:gd name="connsiteX2" fmla="*/ 651543 w 1436027"/>
                <a:gd name="connsiteY2" fmla="*/ 230563 h 668954"/>
                <a:gd name="connsiteX3" fmla="*/ 671732 w 1436027"/>
                <a:gd name="connsiteY3" fmla="*/ 228528 h 668954"/>
                <a:gd name="connsiteX4" fmla="*/ 1215814 w 1436027"/>
                <a:gd name="connsiteY4" fmla="*/ 228528 h 668954"/>
                <a:gd name="connsiteX5" fmla="*/ 1436027 w 1436027"/>
                <a:gd name="connsiteY5" fmla="*/ 448741 h 668954"/>
                <a:gd name="connsiteX6" fmla="*/ 1215814 w 1436027"/>
                <a:gd name="connsiteY6" fmla="*/ 668954 h 668954"/>
                <a:gd name="connsiteX7" fmla="*/ 671732 w 1436027"/>
                <a:gd name="connsiteY7" fmla="*/ 668954 h 668954"/>
                <a:gd name="connsiteX8" fmla="*/ 586015 w 1436027"/>
                <a:gd name="connsiteY8" fmla="*/ 651648 h 668954"/>
                <a:gd name="connsiteX9" fmla="*/ 571683 w 1436027"/>
                <a:gd name="connsiteY9" fmla="*/ 641985 h 668954"/>
                <a:gd name="connsiteX10" fmla="*/ 549322 w 1436027"/>
                <a:gd name="connsiteY10" fmla="*/ 634412 h 668954"/>
                <a:gd name="connsiteX11" fmla="*/ 99810 w 1436027"/>
                <a:gd name="connsiteY11" fmla="*/ 373588 h 668954"/>
                <a:gd name="connsiteX12" fmla="*/ 27085 w 1436027"/>
                <a:gd name="connsiteY12" fmla="*/ 99810 h 668954"/>
                <a:gd name="connsiteX13" fmla="*/ 148912 w 1436027"/>
                <a:gd name="connsiteY13" fmla="*/ 6746 h 668954"/>
                <a:gd name="connsiteX0" fmla="*/ 1215814 w 1436027"/>
                <a:gd name="connsiteY0" fmla="*/ 228528 h 668954"/>
                <a:gd name="connsiteX1" fmla="*/ 1436027 w 1436027"/>
                <a:gd name="connsiteY1" fmla="*/ 448741 h 668954"/>
                <a:gd name="connsiteX2" fmla="*/ 1215814 w 1436027"/>
                <a:gd name="connsiteY2" fmla="*/ 668954 h 668954"/>
                <a:gd name="connsiteX3" fmla="*/ 671732 w 1436027"/>
                <a:gd name="connsiteY3" fmla="*/ 668954 h 668954"/>
                <a:gd name="connsiteX4" fmla="*/ 586015 w 1436027"/>
                <a:gd name="connsiteY4" fmla="*/ 651648 h 668954"/>
                <a:gd name="connsiteX5" fmla="*/ 571683 w 1436027"/>
                <a:gd name="connsiteY5" fmla="*/ 641985 h 668954"/>
                <a:gd name="connsiteX6" fmla="*/ 549322 w 1436027"/>
                <a:gd name="connsiteY6" fmla="*/ 634412 h 668954"/>
                <a:gd name="connsiteX7" fmla="*/ 99810 w 1436027"/>
                <a:gd name="connsiteY7" fmla="*/ 373588 h 668954"/>
                <a:gd name="connsiteX8" fmla="*/ 27085 w 1436027"/>
                <a:gd name="connsiteY8" fmla="*/ 99810 h 668954"/>
                <a:gd name="connsiteX9" fmla="*/ 148912 w 1436027"/>
                <a:gd name="connsiteY9" fmla="*/ 6746 h 668954"/>
                <a:gd name="connsiteX10" fmla="*/ 300863 w 1436027"/>
                <a:gd name="connsiteY10" fmla="*/ 27086 h 668954"/>
                <a:gd name="connsiteX11" fmla="*/ 651543 w 1436027"/>
                <a:gd name="connsiteY11" fmla="*/ 230563 h 668954"/>
                <a:gd name="connsiteX12" fmla="*/ 671732 w 1436027"/>
                <a:gd name="connsiteY12" fmla="*/ 228528 h 668954"/>
                <a:gd name="connsiteX13" fmla="*/ 1307254 w 1436027"/>
                <a:gd name="connsiteY13" fmla="*/ 319968 h 668954"/>
                <a:gd name="connsiteX0" fmla="*/ 1215814 w 1436027"/>
                <a:gd name="connsiteY0" fmla="*/ 228528 h 668954"/>
                <a:gd name="connsiteX1" fmla="*/ 1436027 w 1436027"/>
                <a:gd name="connsiteY1" fmla="*/ 448741 h 668954"/>
                <a:gd name="connsiteX2" fmla="*/ 1215814 w 1436027"/>
                <a:gd name="connsiteY2" fmla="*/ 668954 h 668954"/>
                <a:gd name="connsiteX3" fmla="*/ 671732 w 1436027"/>
                <a:gd name="connsiteY3" fmla="*/ 668954 h 668954"/>
                <a:gd name="connsiteX4" fmla="*/ 586015 w 1436027"/>
                <a:gd name="connsiteY4" fmla="*/ 651648 h 668954"/>
                <a:gd name="connsiteX5" fmla="*/ 571683 w 1436027"/>
                <a:gd name="connsiteY5" fmla="*/ 641985 h 668954"/>
                <a:gd name="connsiteX6" fmla="*/ 549322 w 1436027"/>
                <a:gd name="connsiteY6" fmla="*/ 634412 h 668954"/>
                <a:gd name="connsiteX7" fmla="*/ 99810 w 1436027"/>
                <a:gd name="connsiteY7" fmla="*/ 373588 h 668954"/>
                <a:gd name="connsiteX8" fmla="*/ 27085 w 1436027"/>
                <a:gd name="connsiteY8" fmla="*/ 99810 h 668954"/>
                <a:gd name="connsiteX9" fmla="*/ 148912 w 1436027"/>
                <a:gd name="connsiteY9" fmla="*/ 6746 h 668954"/>
                <a:gd name="connsiteX10" fmla="*/ 300863 w 1436027"/>
                <a:gd name="connsiteY10" fmla="*/ 27086 h 668954"/>
                <a:gd name="connsiteX11" fmla="*/ 651543 w 1436027"/>
                <a:gd name="connsiteY11" fmla="*/ 230563 h 668954"/>
                <a:gd name="connsiteX12" fmla="*/ 671732 w 1436027"/>
                <a:gd name="connsiteY12" fmla="*/ 228528 h 668954"/>
                <a:gd name="connsiteX0" fmla="*/ 1215814 w 1436027"/>
                <a:gd name="connsiteY0" fmla="*/ 228528 h 668954"/>
                <a:gd name="connsiteX1" fmla="*/ 1436027 w 1436027"/>
                <a:gd name="connsiteY1" fmla="*/ 448741 h 668954"/>
                <a:gd name="connsiteX2" fmla="*/ 1215814 w 1436027"/>
                <a:gd name="connsiteY2" fmla="*/ 668954 h 668954"/>
                <a:gd name="connsiteX3" fmla="*/ 671732 w 1436027"/>
                <a:gd name="connsiteY3" fmla="*/ 668954 h 668954"/>
                <a:gd name="connsiteX4" fmla="*/ 586015 w 1436027"/>
                <a:gd name="connsiteY4" fmla="*/ 651648 h 668954"/>
                <a:gd name="connsiteX5" fmla="*/ 571683 w 1436027"/>
                <a:gd name="connsiteY5" fmla="*/ 641985 h 668954"/>
                <a:gd name="connsiteX6" fmla="*/ 549322 w 1436027"/>
                <a:gd name="connsiteY6" fmla="*/ 634412 h 668954"/>
                <a:gd name="connsiteX7" fmla="*/ 99810 w 1436027"/>
                <a:gd name="connsiteY7" fmla="*/ 373588 h 668954"/>
                <a:gd name="connsiteX8" fmla="*/ 27085 w 1436027"/>
                <a:gd name="connsiteY8" fmla="*/ 99810 h 668954"/>
                <a:gd name="connsiteX9" fmla="*/ 148912 w 1436027"/>
                <a:gd name="connsiteY9" fmla="*/ 6746 h 668954"/>
                <a:gd name="connsiteX10" fmla="*/ 300863 w 1436027"/>
                <a:gd name="connsiteY10" fmla="*/ 27086 h 668954"/>
                <a:gd name="connsiteX11" fmla="*/ 651543 w 1436027"/>
                <a:gd name="connsiteY11" fmla="*/ 230563 h 668954"/>
                <a:gd name="connsiteX0" fmla="*/ 1436027 w 1436027"/>
                <a:gd name="connsiteY0" fmla="*/ 448741 h 668954"/>
                <a:gd name="connsiteX1" fmla="*/ 1215814 w 1436027"/>
                <a:gd name="connsiteY1" fmla="*/ 668954 h 668954"/>
                <a:gd name="connsiteX2" fmla="*/ 671732 w 1436027"/>
                <a:gd name="connsiteY2" fmla="*/ 668954 h 668954"/>
                <a:gd name="connsiteX3" fmla="*/ 586015 w 1436027"/>
                <a:gd name="connsiteY3" fmla="*/ 651648 h 668954"/>
                <a:gd name="connsiteX4" fmla="*/ 571683 w 1436027"/>
                <a:gd name="connsiteY4" fmla="*/ 641985 h 668954"/>
                <a:gd name="connsiteX5" fmla="*/ 549322 w 1436027"/>
                <a:gd name="connsiteY5" fmla="*/ 634412 h 668954"/>
                <a:gd name="connsiteX6" fmla="*/ 99810 w 1436027"/>
                <a:gd name="connsiteY6" fmla="*/ 373588 h 668954"/>
                <a:gd name="connsiteX7" fmla="*/ 27085 w 1436027"/>
                <a:gd name="connsiteY7" fmla="*/ 99810 h 668954"/>
                <a:gd name="connsiteX8" fmla="*/ 148912 w 1436027"/>
                <a:gd name="connsiteY8" fmla="*/ 6746 h 668954"/>
                <a:gd name="connsiteX9" fmla="*/ 300863 w 1436027"/>
                <a:gd name="connsiteY9" fmla="*/ 27086 h 668954"/>
                <a:gd name="connsiteX10" fmla="*/ 651543 w 1436027"/>
                <a:gd name="connsiteY10" fmla="*/ 230563 h 668954"/>
                <a:gd name="connsiteX0" fmla="*/ 1215814 w 1215814"/>
                <a:gd name="connsiteY0" fmla="*/ 668954 h 668954"/>
                <a:gd name="connsiteX1" fmla="*/ 671732 w 1215814"/>
                <a:gd name="connsiteY1" fmla="*/ 668954 h 668954"/>
                <a:gd name="connsiteX2" fmla="*/ 586015 w 1215814"/>
                <a:gd name="connsiteY2" fmla="*/ 651648 h 668954"/>
                <a:gd name="connsiteX3" fmla="*/ 571683 w 1215814"/>
                <a:gd name="connsiteY3" fmla="*/ 641985 h 668954"/>
                <a:gd name="connsiteX4" fmla="*/ 549322 w 1215814"/>
                <a:gd name="connsiteY4" fmla="*/ 634412 h 668954"/>
                <a:gd name="connsiteX5" fmla="*/ 99810 w 1215814"/>
                <a:gd name="connsiteY5" fmla="*/ 373588 h 668954"/>
                <a:gd name="connsiteX6" fmla="*/ 27085 w 1215814"/>
                <a:gd name="connsiteY6" fmla="*/ 99810 h 668954"/>
                <a:gd name="connsiteX7" fmla="*/ 148912 w 1215814"/>
                <a:gd name="connsiteY7" fmla="*/ 6746 h 668954"/>
                <a:gd name="connsiteX8" fmla="*/ 300863 w 1215814"/>
                <a:gd name="connsiteY8" fmla="*/ 27086 h 668954"/>
                <a:gd name="connsiteX9" fmla="*/ 651543 w 1215814"/>
                <a:gd name="connsiteY9" fmla="*/ 230563 h 668954"/>
                <a:gd name="connsiteX0" fmla="*/ 1162210 w 1162210"/>
                <a:gd name="connsiteY0" fmla="*/ 689763 h 689763"/>
                <a:gd name="connsiteX1" fmla="*/ 671732 w 1162210"/>
                <a:gd name="connsiteY1" fmla="*/ 668954 h 689763"/>
                <a:gd name="connsiteX2" fmla="*/ 586015 w 1162210"/>
                <a:gd name="connsiteY2" fmla="*/ 651648 h 689763"/>
                <a:gd name="connsiteX3" fmla="*/ 571683 w 1162210"/>
                <a:gd name="connsiteY3" fmla="*/ 641985 h 689763"/>
                <a:gd name="connsiteX4" fmla="*/ 549322 w 1162210"/>
                <a:gd name="connsiteY4" fmla="*/ 634412 h 689763"/>
                <a:gd name="connsiteX5" fmla="*/ 99810 w 1162210"/>
                <a:gd name="connsiteY5" fmla="*/ 373588 h 689763"/>
                <a:gd name="connsiteX6" fmla="*/ 27085 w 1162210"/>
                <a:gd name="connsiteY6" fmla="*/ 99810 h 689763"/>
                <a:gd name="connsiteX7" fmla="*/ 148912 w 1162210"/>
                <a:gd name="connsiteY7" fmla="*/ 6746 h 689763"/>
                <a:gd name="connsiteX8" fmla="*/ 300863 w 1162210"/>
                <a:gd name="connsiteY8" fmla="*/ 27086 h 689763"/>
                <a:gd name="connsiteX9" fmla="*/ 651543 w 1162210"/>
                <a:gd name="connsiteY9" fmla="*/ 230563 h 689763"/>
                <a:gd name="connsiteX0" fmla="*/ 1162210 w 1162210"/>
                <a:gd name="connsiteY0" fmla="*/ 689763 h 689763"/>
                <a:gd name="connsiteX1" fmla="*/ 671732 w 1162210"/>
                <a:gd name="connsiteY1" fmla="*/ 668954 h 689763"/>
                <a:gd name="connsiteX2" fmla="*/ 586015 w 1162210"/>
                <a:gd name="connsiteY2" fmla="*/ 651648 h 689763"/>
                <a:gd name="connsiteX3" fmla="*/ 571683 w 1162210"/>
                <a:gd name="connsiteY3" fmla="*/ 641985 h 689763"/>
                <a:gd name="connsiteX4" fmla="*/ 549322 w 1162210"/>
                <a:gd name="connsiteY4" fmla="*/ 634412 h 689763"/>
                <a:gd name="connsiteX5" fmla="*/ 99810 w 1162210"/>
                <a:gd name="connsiteY5" fmla="*/ 373588 h 689763"/>
                <a:gd name="connsiteX6" fmla="*/ 27085 w 1162210"/>
                <a:gd name="connsiteY6" fmla="*/ 99810 h 689763"/>
                <a:gd name="connsiteX7" fmla="*/ 148912 w 1162210"/>
                <a:gd name="connsiteY7" fmla="*/ 6746 h 689763"/>
                <a:gd name="connsiteX8" fmla="*/ 300863 w 1162210"/>
                <a:gd name="connsiteY8" fmla="*/ 27086 h 689763"/>
                <a:gd name="connsiteX9" fmla="*/ 595349 w 1162210"/>
                <a:gd name="connsiteY9" fmla="*/ 179788 h 68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2210" h="689763">
                  <a:moveTo>
                    <a:pt x="1162210" y="689763"/>
                  </a:moveTo>
                  <a:lnTo>
                    <a:pt x="671732" y="668954"/>
                  </a:lnTo>
                  <a:cubicBezTo>
                    <a:pt x="641327" y="668954"/>
                    <a:pt x="612361" y="662792"/>
                    <a:pt x="586015" y="651648"/>
                  </a:cubicBezTo>
                  <a:lnTo>
                    <a:pt x="571683" y="641985"/>
                  </a:lnTo>
                  <a:lnTo>
                    <a:pt x="549322" y="634412"/>
                  </a:lnTo>
                  <a:lnTo>
                    <a:pt x="99810" y="373588"/>
                  </a:lnTo>
                  <a:cubicBezTo>
                    <a:pt x="4125" y="318069"/>
                    <a:pt x="-28435" y="195494"/>
                    <a:pt x="27085" y="99810"/>
                  </a:cubicBezTo>
                  <a:cubicBezTo>
                    <a:pt x="54845" y="51968"/>
                    <a:pt x="99369" y="19907"/>
                    <a:pt x="148912" y="6746"/>
                  </a:cubicBezTo>
                  <a:cubicBezTo>
                    <a:pt x="198457" y="-6414"/>
                    <a:pt x="253021" y="-674"/>
                    <a:pt x="300863" y="27086"/>
                  </a:cubicBezTo>
                  <a:lnTo>
                    <a:pt x="595349" y="179788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0A4D0AD5-EBB7-4CBF-AFD2-DCE4306DFC0A}"/>
                </a:ext>
              </a:extLst>
            </p:cNvPr>
            <p:cNvSpPr/>
            <p:nvPr/>
          </p:nvSpPr>
          <p:spPr bwMode="auto">
            <a:xfrm>
              <a:off x="5861050" y="3971841"/>
              <a:ext cx="931286" cy="250909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65AAF591-7AEA-4020-998E-FFB1F2D3A9C5}"/>
                </a:ext>
              </a:extLst>
            </p:cNvPr>
            <p:cNvGrpSpPr/>
            <p:nvPr/>
          </p:nvGrpSpPr>
          <p:grpSpPr>
            <a:xfrm rot="21244934">
              <a:off x="6631836" y="2093371"/>
              <a:ext cx="1005366" cy="1948743"/>
              <a:chOff x="4630187" y="146067"/>
              <a:chExt cx="1700660" cy="3296461"/>
            </a:xfrm>
          </p:grpSpPr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484BD9FA-9721-4964-96E6-AAB097DE35BE}"/>
                  </a:ext>
                </a:extLst>
              </p:cNvPr>
              <p:cNvSpPr/>
              <p:nvPr/>
            </p:nvSpPr>
            <p:spPr bwMode="auto">
              <a:xfrm rot="19800000">
                <a:off x="4800037" y="1180230"/>
                <a:ext cx="722459" cy="301811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ADCF53B1-23D9-40F6-83CB-5415C8A154E9}"/>
                  </a:ext>
                </a:extLst>
              </p:cNvPr>
              <p:cNvSpPr/>
              <p:nvPr/>
            </p:nvSpPr>
            <p:spPr bwMode="auto">
              <a:xfrm rot="19800000">
                <a:off x="5052281" y="616540"/>
                <a:ext cx="1278566" cy="2238585"/>
              </a:xfrm>
              <a:custGeom>
                <a:avLst/>
                <a:gdLst>
                  <a:gd name="connsiteX0" fmla="*/ 700090 w 1278568"/>
                  <a:gd name="connsiteY0" fmla="*/ 22677 h 2318793"/>
                  <a:gd name="connsiteX1" fmla="*/ 778811 w 1278568"/>
                  <a:gd name="connsiteY1" fmla="*/ 125268 h 2318793"/>
                  <a:gd name="connsiteX2" fmla="*/ 824964 w 1278568"/>
                  <a:gd name="connsiteY2" fmla="*/ 297514 h 2318793"/>
                  <a:gd name="connsiteX3" fmla="*/ 857799 w 1278568"/>
                  <a:gd name="connsiteY3" fmla="*/ 307005 h 2318793"/>
                  <a:gd name="connsiteX4" fmla="*/ 1097747 w 1278568"/>
                  <a:gd name="connsiteY4" fmla="*/ 432096 h 2318793"/>
                  <a:gd name="connsiteX5" fmla="*/ 1149925 w 1278568"/>
                  <a:gd name="connsiteY5" fmla="*/ 474273 h 2318793"/>
                  <a:gd name="connsiteX6" fmla="*/ 1180808 w 1278568"/>
                  <a:gd name="connsiteY6" fmla="*/ 531207 h 2318793"/>
                  <a:gd name="connsiteX7" fmla="*/ 1183826 w 1278568"/>
                  <a:gd name="connsiteY7" fmla="*/ 557883 h 2318793"/>
                  <a:gd name="connsiteX8" fmla="*/ 1185654 w 1278568"/>
                  <a:gd name="connsiteY8" fmla="*/ 562532 h 2318793"/>
                  <a:gd name="connsiteX9" fmla="*/ 1185462 w 1278568"/>
                  <a:gd name="connsiteY9" fmla="*/ 572338 h 2318793"/>
                  <a:gd name="connsiteX10" fmla="*/ 1188089 w 1278568"/>
                  <a:gd name="connsiteY10" fmla="*/ 595566 h 2318793"/>
                  <a:gd name="connsiteX11" fmla="*/ 1184783 w 1278568"/>
                  <a:gd name="connsiteY11" fmla="*/ 607005 h 2318793"/>
                  <a:gd name="connsiteX12" fmla="*/ 1184354 w 1278568"/>
                  <a:gd name="connsiteY12" fmla="*/ 628964 h 2318793"/>
                  <a:gd name="connsiteX13" fmla="*/ 1188226 w 1278568"/>
                  <a:gd name="connsiteY13" fmla="*/ 630983 h 2318793"/>
                  <a:gd name="connsiteX14" fmla="*/ 1240404 w 1278568"/>
                  <a:gd name="connsiteY14" fmla="*/ 673159 h 2318793"/>
                  <a:gd name="connsiteX15" fmla="*/ 1271288 w 1278568"/>
                  <a:gd name="connsiteY15" fmla="*/ 730093 h 2318793"/>
                  <a:gd name="connsiteX16" fmla="*/ 1274305 w 1278568"/>
                  <a:gd name="connsiteY16" fmla="*/ 756768 h 2318793"/>
                  <a:gd name="connsiteX17" fmla="*/ 1276132 w 1278568"/>
                  <a:gd name="connsiteY17" fmla="*/ 761417 h 2318793"/>
                  <a:gd name="connsiteX18" fmla="*/ 1275941 w 1278568"/>
                  <a:gd name="connsiteY18" fmla="*/ 771224 h 2318793"/>
                  <a:gd name="connsiteX19" fmla="*/ 1278568 w 1278568"/>
                  <a:gd name="connsiteY19" fmla="*/ 794452 h 2318793"/>
                  <a:gd name="connsiteX20" fmla="*/ 1275262 w 1278568"/>
                  <a:gd name="connsiteY20" fmla="*/ 805891 h 2318793"/>
                  <a:gd name="connsiteX21" fmla="*/ 1274820 w 1278568"/>
                  <a:gd name="connsiteY21" fmla="*/ 828497 h 2318793"/>
                  <a:gd name="connsiteX22" fmla="*/ 1206265 w 1278568"/>
                  <a:gd name="connsiteY22" fmla="*/ 1136849 h 2318793"/>
                  <a:gd name="connsiteX23" fmla="*/ 1232014 w 1278568"/>
                  <a:gd name="connsiteY23" fmla="*/ 1327094 h 2318793"/>
                  <a:gd name="connsiteX24" fmla="*/ 1222043 w 1278568"/>
                  <a:gd name="connsiteY24" fmla="*/ 1614699 h 2318793"/>
                  <a:gd name="connsiteX25" fmla="*/ 1190037 w 1278568"/>
                  <a:gd name="connsiteY25" fmla="*/ 1684845 h 2318793"/>
                  <a:gd name="connsiteX26" fmla="*/ 1263495 w 1278568"/>
                  <a:gd name="connsiteY26" fmla="*/ 2171140 h 2318793"/>
                  <a:gd name="connsiteX27" fmla="*/ 1268883 w 1278568"/>
                  <a:gd name="connsiteY27" fmla="*/ 2187467 h 2318793"/>
                  <a:gd name="connsiteX28" fmla="*/ 838954 w 1278568"/>
                  <a:gd name="connsiteY28" fmla="*/ 2318793 h 2318793"/>
                  <a:gd name="connsiteX29" fmla="*/ 442811 w 1278568"/>
                  <a:gd name="connsiteY29" fmla="*/ 2238585 h 2318793"/>
                  <a:gd name="connsiteX30" fmla="*/ 418278 w 1278568"/>
                  <a:gd name="connsiteY30" fmla="*/ 2214444 h 2318793"/>
                  <a:gd name="connsiteX31" fmla="*/ 407777 w 1278568"/>
                  <a:gd name="connsiteY31" fmla="*/ 2214831 h 2318793"/>
                  <a:gd name="connsiteX32" fmla="*/ 409707 w 1278568"/>
                  <a:gd name="connsiteY32" fmla="*/ 2189534 h 2318793"/>
                  <a:gd name="connsiteX33" fmla="*/ 409025 w 1278568"/>
                  <a:gd name="connsiteY33" fmla="*/ 2187467 h 2318793"/>
                  <a:gd name="connsiteX34" fmla="*/ 410117 w 1278568"/>
                  <a:gd name="connsiteY34" fmla="*/ 2184156 h 2318793"/>
                  <a:gd name="connsiteX35" fmla="*/ 437240 w 1278568"/>
                  <a:gd name="connsiteY35" fmla="*/ 1828663 h 2318793"/>
                  <a:gd name="connsiteX36" fmla="*/ 433490 w 1278568"/>
                  <a:gd name="connsiteY36" fmla="*/ 1825990 h 2318793"/>
                  <a:gd name="connsiteX37" fmla="*/ 281052 w 1278568"/>
                  <a:gd name="connsiteY37" fmla="*/ 1581903 h 2318793"/>
                  <a:gd name="connsiteX38" fmla="*/ 193606 w 1278568"/>
                  <a:gd name="connsiteY38" fmla="*/ 1255549 h 2318793"/>
                  <a:gd name="connsiteX39" fmla="*/ 541682 w 1278568"/>
                  <a:gd name="connsiteY39" fmla="*/ 652663 h 2318793"/>
                  <a:gd name="connsiteX40" fmla="*/ 569098 w 1278568"/>
                  <a:gd name="connsiteY40" fmla="*/ 648201 h 2318793"/>
                  <a:gd name="connsiteX41" fmla="*/ 496270 w 1278568"/>
                  <a:gd name="connsiteY41" fmla="*/ 376401 h 2318793"/>
                  <a:gd name="connsiteX42" fmla="*/ 212726 w 1278568"/>
                  <a:gd name="connsiteY42" fmla="*/ 452376 h 2318793"/>
                  <a:gd name="connsiteX43" fmla="*/ 5799 w 1278568"/>
                  <a:gd name="connsiteY43" fmla="*/ 332906 h 2318793"/>
                  <a:gd name="connsiteX44" fmla="*/ 125269 w 1278568"/>
                  <a:gd name="connsiteY44" fmla="*/ 125978 h 2318793"/>
                  <a:gd name="connsiteX45" fmla="*/ 569658 w 1278568"/>
                  <a:gd name="connsiteY45" fmla="*/ 6904 h 2318793"/>
                  <a:gd name="connsiteX46" fmla="*/ 571883 w 1278568"/>
                  <a:gd name="connsiteY46" fmla="*/ 5798 h 2318793"/>
                  <a:gd name="connsiteX47" fmla="*/ 700090 w 1278568"/>
                  <a:gd name="connsiteY47" fmla="*/ 22677 h 2318793"/>
                  <a:gd name="connsiteX0" fmla="*/ 838954 w 1278568"/>
                  <a:gd name="connsiteY0" fmla="*/ 2318793 h 2473471"/>
                  <a:gd name="connsiteX1" fmla="*/ 442811 w 1278568"/>
                  <a:gd name="connsiteY1" fmla="*/ 2238585 h 2473471"/>
                  <a:gd name="connsiteX2" fmla="*/ 418278 w 1278568"/>
                  <a:gd name="connsiteY2" fmla="*/ 2214444 h 2473471"/>
                  <a:gd name="connsiteX3" fmla="*/ 407777 w 1278568"/>
                  <a:gd name="connsiteY3" fmla="*/ 2214831 h 2473471"/>
                  <a:gd name="connsiteX4" fmla="*/ 409707 w 1278568"/>
                  <a:gd name="connsiteY4" fmla="*/ 2189534 h 2473471"/>
                  <a:gd name="connsiteX5" fmla="*/ 409025 w 1278568"/>
                  <a:gd name="connsiteY5" fmla="*/ 2187467 h 2473471"/>
                  <a:gd name="connsiteX6" fmla="*/ 410117 w 1278568"/>
                  <a:gd name="connsiteY6" fmla="*/ 2184156 h 2473471"/>
                  <a:gd name="connsiteX7" fmla="*/ 437240 w 1278568"/>
                  <a:gd name="connsiteY7" fmla="*/ 1828663 h 2473471"/>
                  <a:gd name="connsiteX8" fmla="*/ 433490 w 1278568"/>
                  <a:gd name="connsiteY8" fmla="*/ 1825990 h 2473471"/>
                  <a:gd name="connsiteX9" fmla="*/ 281052 w 1278568"/>
                  <a:gd name="connsiteY9" fmla="*/ 1581903 h 2473471"/>
                  <a:gd name="connsiteX10" fmla="*/ 193606 w 1278568"/>
                  <a:gd name="connsiteY10" fmla="*/ 1255549 h 2473471"/>
                  <a:gd name="connsiteX11" fmla="*/ 541682 w 1278568"/>
                  <a:gd name="connsiteY11" fmla="*/ 652663 h 2473471"/>
                  <a:gd name="connsiteX12" fmla="*/ 569098 w 1278568"/>
                  <a:gd name="connsiteY12" fmla="*/ 648201 h 2473471"/>
                  <a:gd name="connsiteX13" fmla="*/ 496270 w 1278568"/>
                  <a:gd name="connsiteY13" fmla="*/ 376401 h 2473471"/>
                  <a:gd name="connsiteX14" fmla="*/ 212726 w 1278568"/>
                  <a:gd name="connsiteY14" fmla="*/ 452376 h 2473471"/>
                  <a:gd name="connsiteX15" fmla="*/ 5799 w 1278568"/>
                  <a:gd name="connsiteY15" fmla="*/ 332906 h 2473471"/>
                  <a:gd name="connsiteX16" fmla="*/ 125269 w 1278568"/>
                  <a:gd name="connsiteY16" fmla="*/ 125978 h 2473471"/>
                  <a:gd name="connsiteX17" fmla="*/ 569658 w 1278568"/>
                  <a:gd name="connsiteY17" fmla="*/ 6904 h 2473471"/>
                  <a:gd name="connsiteX18" fmla="*/ 571883 w 1278568"/>
                  <a:gd name="connsiteY18" fmla="*/ 5798 h 2473471"/>
                  <a:gd name="connsiteX19" fmla="*/ 700090 w 1278568"/>
                  <a:gd name="connsiteY19" fmla="*/ 22677 h 2473471"/>
                  <a:gd name="connsiteX20" fmla="*/ 778811 w 1278568"/>
                  <a:gd name="connsiteY20" fmla="*/ 125268 h 2473471"/>
                  <a:gd name="connsiteX21" fmla="*/ 824964 w 1278568"/>
                  <a:gd name="connsiteY21" fmla="*/ 297514 h 2473471"/>
                  <a:gd name="connsiteX22" fmla="*/ 857799 w 1278568"/>
                  <a:gd name="connsiteY22" fmla="*/ 307005 h 2473471"/>
                  <a:gd name="connsiteX23" fmla="*/ 1097747 w 1278568"/>
                  <a:gd name="connsiteY23" fmla="*/ 432096 h 2473471"/>
                  <a:gd name="connsiteX24" fmla="*/ 1149925 w 1278568"/>
                  <a:gd name="connsiteY24" fmla="*/ 474273 h 2473471"/>
                  <a:gd name="connsiteX25" fmla="*/ 1180808 w 1278568"/>
                  <a:gd name="connsiteY25" fmla="*/ 531207 h 2473471"/>
                  <a:gd name="connsiteX26" fmla="*/ 1183826 w 1278568"/>
                  <a:gd name="connsiteY26" fmla="*/ 557883 h 2473471"/>
                  <a:gd name="connsiteX27" fmla="*/ 1185654 w 1278568"/>
                  <a:gd name="connsiteY27" fmla="*/ 562532 h 2473471"/>
                  <a:gd name="connsiteX28" fmla="*/ 1185462 w 1278568"/>
                  <a:gd name="connsiteY28" fmla="*/ 572338 h 2473471"/>
                  <a:gd name="connsiteX29" fmla="*/ 1188089 w 1278568"/>
                  <a:gd name="connsiteY29" fmla="*/ 595566 h 2473471"/>
                  <a:gd name="connsiteX30" fmla="*/ 1184783 w 1278568"/>
                  <a:gd name="connsiteY30" fmla="*/ 607005 h 2473471"/>
                  <a:gd name="connsiteX31" fmla="*/ 1184354 w 1278568"/>
                  <a:gd name="connsiteY31" fmla="*/ 628964 h 2473471"/>
                  <a:gd name="connsiteX32" fmla="*/ 1188226 w 1278568"/>
                  <a:gd name="connsiteY32" fmla="*/ 630983 h 2473471"/>
                  <a:gd name="connsiteX33" fmla="*/ 1240404 w 1278568"/>
                  <a:gd name="connsiteY33" fmla="*/ 673159 h 2473471"/>
                  <a:gd name="connsiteX34" fmla="*/ 1271288 w 1278568"/>
                  <a:gd name="connsiteY34" fmla="*/ 730093 h 2473471"/>
                  <a:gd name="connsiteX35" fmla="*/ 1274305 w 1278568"/>
                  <a:gd name="connsiteY35" fmla="*/ 756768 h 2473471"/>
                  <a:gd name="connsiteX36" fmla="*/ 1276132 w 1278568"/>
                  <a:gd name="connsiteY36" fmla="*/ 761417 h 2473471"/>
                  <a:gd name="connsiteX37" fmla="*/ 1275941 w 1278568"/>
                  <a:gd name="connsiteY37" fmla="*/ 771224 h 2473471"/>
                  <a:gd name="connsiteX38" fmla="*/ 1278568 w 1278568"/>
                  <a:gd name="connsiteY38" fmla="*/ 794452 h 2473471"/>
                  <a:gd name="connsiteX39" fmla="*/ 1275262 w 1278568"/>
                  <a:gd name="connsiteY39" fmla="*/ 805891 h 2473471"/>
                  <a:gd name="connsiteX40" fmla="*/ 1274820 w 1278568"/>
                  <a:gd name="connsiteY40" fmla="*/ 828497 h 2473471"/>
                  <a:gd name="connsiteX41" fmla="*/ 1206265 w 1278568"/>
                  <a:gd name="connsiteY41" fmla="*/ 1136849 h 2473471"/>
                  <a:gd name="connsiteX42" fmla="*/ 1232014 w 1278568"/>
                  <a:gd name="connsiteY42" fmla="*/ 1327094 h 2473471"/>
                  <a:gd name="connsiteX43" fmla="*/ 1222043 w 1278568"/>
                  <a:gd name="connsiteY43" fmla="*/ 1614699 h 2473471"/>
                  <a:gd name="connsiteX44" fmla="*/ 1190037 w 1278568"/>
                  <a:gd name="connsiteY44" fmla="*/ 1684845 h 2473471"/>
                  <a:gd name="connsiteX45" fmla="*/ 1263495 w 1278568"/>
                  <a:gd name="connsiteY45" fmla="*/ 2171140 h 2473471"/>
                  <a:gd name="connsiteX46" fmla="*/ 1268883 w 1278568"/>
                  <a:gd name="connsiteY46" fmla="*/ 2187467 h 2473471"/>
                  <a:gd name="connsiteX47" fmla="*/ 993632 w 1278568"/>
                  <a:gd name="connsiteY47" fmla="*/ 2473471 h 2473471"/>
                  <a:gd name="connsiteX0" fmla="*/ 838954 w 1278568"/>
                  <a:gd name="connsiteY0" fmla="*/ 2318793 h 2318793"/>
                  <a:gd name="connsiteX1" fmla="*/ 442811 w 1278568"/>
                  <a:gd name="connsiteY1" fmla="*/ 2238585 h 2318793"/>
                  <a:gd name="connsiteX2" fmla="*/ 418278 w 1278568"/>
                  <a:gd name="connsiteY2" fmla="*/ 2214444 h 2318793"/>
                  <a:gd name="connsiteX3" fmla="*/ 407777 w 1278568"/>
                  <a:gd name="connsiteY3" fmla="*/ 2214831 h 2318793"/>
                  <a:gd name="connsiteX4" fmla="*/ 409707 w 1278568"/>
                  <a:gd name="connsiteY4" fmla="*/ 2189534 h 2318793"/>
                  <a:gd name="connsiteX5" fmla="*/ 409025 w 1278568"/>
                  <a:gd name="connsiteY5" fmla="*/ 2187467 h 2318793"/>
                  <a:gd name="connsiteX6" fmla="*/ 410117 w 1278568"/>
                  <a:gd name="connsiteY6" fmla="*/ 2184156 h 2318793"/>
                  <a:gd name="connsiteX7" fmla="*/ 437240 w 1278568"/>
                  <a:gd name="connsiteY7" fmla="*/ 1828663 h 2318793"/>
                  <a:gd name="connsiteX8" fmla="*/ 433490 w 1278568"/>
                  <a:gd name="connsiteY8" fmla="*/ 1825990 h 2318793"/>
                  <a:gd name="connsiteX9" fmla="*/ 281052 w 1278568"/>
                  <a:gd name="connsiteY9" fmla="*/ 1581903 h 2318793"/>
                  <a:gd name="connsiteX10" fmla="*/ 193606 w 1278568"/>
                  <a:gd name="connsiteY10" fmla="*/ 1255549 h 2318793"/>
                  <a:gd name="connsiteX11" fmla="*/ 541682 w 1278568"/>
                  <a:gd name="connsiteY11" fmla="*/ 652663 h 2318793"/>
                  <a:gd name="connsiteX12" fmla="*/ 569098 w 1278568"/>
                  <a:gd name="connsiteY12" fmla="*/ 648201 h 2318793"/>
                  <a:gd name="connsiteX13" fmla="*/ 496270 w 1278568"/>
                  <a:gd name="connsiteY13" fmla="*/ 376401 h 2318793"/>
                  <a:gd name="connsiteX14" fmla="*/ 212726 w 1278568"/>
                  <a:gd name="connsiteY14" fmla="*/ 452376 h 2318793"/>
                  <a:gd name="connsiteX15" fmla="*/ 5799 w 1278568"/>
                  <a:gd name="connsiteY15" fmla="*/ 332906 h 2318793"/>
                  <a:gd name="connsiteX16" fmla="*/ 125269 w 1278568"/>
                  <a:gd name="connsiteY16" fmla="*/ 125978 h 2318793"/>
                  <a:gd name="connsiteX17" fmla="*/ 569658 w 1278568"/>
                  <a:gd name="connsiteY17" fmla="*/ 6904 h 2318793"/>
                  <a:gd name="connsiteX18" fmla="*/ 571883 w 1278568"/>
                  <a:gd name="connsiteY18" fmla="*/ 5798 h 2318793"/>
                  <a:gd name="connsiteX19" fmla="*/ 700090 w 1278568"/>
                  <a:gd name="connsiteY19" fmla="*/ 22677 h 2318793"/>
                  <a:gd name="connsiteX20" fmla="*/ 778811 w 1278568"/>
                  <a:gd name="connsiteY20" fmla="*/ 125268 h 2318793"/>
                  <a:gd name="connsiteX21" fmla="*/ 824964 w 1278568"/>
                  <a:gd name="connsiteY21" fmla="*/ 297514 h 2318793"/>
                  <a:gd name="connsiteX22" fmla="*/ 857799 w 1278568"/>
                  <a:gd name="connsiteY22" fmla="*/ 307005 h 2318793"/>
                  <a:gd name="connsiteX23" fmla="*/ 1097747 w 1278568"/>
                  <a:gd name="connsiteY23" fmla="*/ 432096 h 2318793"/>
                  <a:gd name="connsiteX24" fmla="*/ 1149925 w 1278568"/>
                  <a:gd name="connsiteY24" fmla="*/ 474273 h 2318793"/>
                  <a:gd name="connsiteX25" fmla="*/ 1180808 w 1278568"/>
                  <a:gd name="connsiteY25" fmla="*/ 531207 h 2318793"/>
                  <a:gd name="connsiteX26" fmla="*/ 1183826 w 1278568"/>
                  <a:gd name="connsiteY26" fmla="*/ 557883 h 2318793"/>
                  <a:gd name="connsiteX27" fmla="*/ 1185654 w 1278568"/>
                  <a:gd name="connsiteY27" fmla="*/ 562532 h 2318793"/>
                  <a:gd name="connsiteX28" fmla="*/ 1185462 w 1278568"/>
                  <a:gd name="connsiteY28" fmla="*/ 572338 h 2318793"/>
                  <a:gd name="connsiteX29" fmla="*/ 1188089 w 1278568"/>
                  <a:gd name="connsiteY29" fmla="*/ 595566 h 2318793"/>
                  <a:gd name="connsiteX30" fmla="*/ 1184783 w 1278568"/>
                  <a:gd name="connsiteY30" fmla="*/ 607005 h 2318793"/>
                  <a:gd name="connsiteX31" fmla="*/ 1184354 w 1278568"/>
                  <a:gd name="connsiteY31" fmla="*/ 628964 h 2318793"/>
                  <a:gd name="connsiteX32" fmla="*/ 1188226 w 1278568"/>
                  <a:gd name="connsiteY32" fmla="*/ 630983 h 2318793"/>
                  <a:gd name="connsiteX33" fmla="*/ 1240404 w 1278568"/>
                  <a:gd name="connsiteY33" fmla="*/ 673159 h 2318793"/>
                  <a:gd name="connsiteX34" fmla="*/ 1271288 w 1278568"/>
                  <a:gd name="connsiteY34" fmla="*/ 730093 h 2318793"/>
                  <a:gd name="connsiteX35" fmla="*/ 1274305 w 1278568"/>
                  <a:gd name="connsiteY35" fmla="*/ 756768 h 2318793"/>
                  <a:gd name="connsiteX36" fmla="*/ 1276132 w 1278568"/>
                  <a:gd name="connsiteY36" fmla="*/ 761417 h 2318793"/>
                  <a:gd name="connsiteX37" fmla="*/ 1275941 w 1278568"/>
                  <a:gd name="connsiteY37" fmla="*/ 771224 h 2318793"/>
                  <a:gd name="connsiteX38" fmla="*/ 1278568 w 1278568"/>
                  <a:gd name="connsiteY38" fmla="*/ 794452 h 2318793"/>
                  <a:gd name="connsiteX39" fmla="*/ 1275262 w 1278568"/>
                  <a:gd name="connsiteY39" fmla="*/ 805891 h 2318793"/>
                  <a:gd name="connsiteX40" fmla="*/ 1274820 w 1278568"/>
                  <a:gd name="connsiteY40" fmla="*/ 828497 h 2318793"/>
                  <a:gd name="connsiteX41" fmla="*/ 1206265 w 1278568"/>
                  <a:gd name="connsiteY41" fmla="*/ 1136849 h 2318793"/>
                  <a:gd name="connsiteX42" fmla="*/ 1232014 w 1278568"/>
                  <a:gd name="connsiteY42" fmla="*/ 1327094 h 2318793"/>
                  <a:gd name="connsiteX43" fmla="*/ 1222043 w 1278568"/>
                  <a:gd name="connsiteY43" fmla="*/ 1614699 h 2318793"/>
                  <a:gd name="connsiteX44" fmla="*/ 1190037 w 1278568"/>
                  <a:gd name="connsiteY44" fmla="*/ 1684845 h 2318793"/>
                  <a:gd name="connsiteX45" fmla="*/ 1263495 w 1278568"/>
                  <a:gd name="connsiteY45" fmla="*/ 2171140 h 2318793"/>
                  <a:gd name="connsiteX46" fmla="*/ 1268883 w 1278568"/>
                  <a:gd name="connsiteY46" fmla="*/ 2187467 h 2318793"/>
                  <a:gd name="connsiteX0" fmla="*/ 442811 w 1278568"/>
                  <a:gd name="connsiteY0" fmla="*/ 2238585 h 2238585"/>
                  <a:gd name="connsiteX1" fmla="*/ 418278 w 1278568"/>
                  <a:gd name="connsiteY1" fmla="*/ 2214444 h 2238585"/>
                  <a:gd name="connsiteX2" fmla="*/ 407777 w 1278568"/>
                  <a:gd name="connsiteY2" fmla="*/ 2214831 h 2238585"/>
                  <a:gd name="connsiteX3" fmla="*/ 409707 w 1278568"/>
                  <a:gd name="connsiteY3" fmla="*/ 2189534 h 2238585"/>
                  <a:gd name="connsiteX4" fmla="*/ 409025 w 1278568"/>
                  <a:gd name="connsiteY4" fmla="*/ 2187467 h 2238585"/>
                  <a:gd name="connsiteX5" fmla="*/ 410117 w 1278568"/>
                  <a:gd name="connsiteY5" fmla="*/ 2184156 h 2238585"/>
                  <a:gd name="connsiteX6" fmla="*/ 437240 w 1278568"/>
                  <a:gd name="connsiteY6" fmla="*/ 1828663 h 2238585"/>
                  <a:gd name="connsiteX7" fmla="*/ 433490 w 1278568"/>
                  <a:gd name="connsiteY7" fmla="*/ 1825990 h 2238585"/>
                  <a:gd name="connsiteX8" fmla="*/ 281052 w 1278568"/>
                  <a:gd name="connsiteY8" fmla="*/ 1581903 h 2238585"/>
                  <a:gd name="connsiteX9" fmla="*/ 193606 w 1278568"/>
                  <a:gd name="connsiteY9" fmla="*/ 1255549 h 2238585"/>
                  <a:gd name="connsiteX10" fmla="*/ 541682 w 1278568"/>
                  <a:gd name="connsiteY10" fmla="*/ 652663 h 2238585"/>
                  <a:gd name="connsiteX11" fmla="*/ 569098 w 1278568"/>
                  <a:gd name="connsiteY11" fmla="*/ 648201 h 2238585"/>
                  <a:gd name="connsiteX12" fmla="*/ 496270 w 1278568"/>
                  <a:gd name="connsiteY12" fmla="*/ 376401 h 2238585"/>
                  <a:gd name="connsiteX13" fmla="*/ 212726 w 1278568"/>
                  <a:gd name="connsiteY13" fmla="*/ 452376 h 2238585"/>
                  <a:gd name="connsiteX14" fmla="*/ 5799 w 1278568"/>
                  <a:gd name="connsiteY14" fmla="*/ 332906 h 2238585"/>
                  <a:gd name="connsiteX15" fmla="*/ 125269 w 1278568"/>
                  <a:gd name="connsiteY15" fmla="*/ 125978 h 2238585"/>
                  <a:gd name="connsiteX16" fmla="*/ 569658 w 1278568"/>
                  <a:gd name="connsiteY16" fmla="*/ 6904 h 2238585"/>
                  <a:gd name="connsiteX17" fmla="*/ 571883 w 1278568"/>
                  <a:gd name="connsiteY17" fmla="*/ 5798 h 2238585"/>
                  <a:gd name="connsiteX18" fmla="*/ 700090 w 1278568"/>
                  <a:gd name="connsiteY18" fmla="*/ 22677 h 2238585"/>
                  <a:gd name="connsiteX19" fmla="*/ 778811 w 1278568"/>
                  <a:gd name="connsiteY19" fmla="*/ 125268 h 2238585"/>
                  <a:gd name="connsiteX20" fmla="*/ 824964 w 1278568"/>
                  <a:gd name="connsiteY20" fmla="*/ 297514 h 2238585"/>
                  <a:gd name="connsiteX21" fmla="*/ 857799 w 1278568"/>
                  <a:gd name="connsiteY21" fmla="*/ 307005 h 2238585"/>
                  <a:gd name="connsiteX22" fmla="*/ 1097747 w 1278568"/>
                  <a:gd name="connsiteY22" fmla="*/ 432096 h 2238585"/>
                  <a:gd name="connsiteX23" fmla="*/ 1149925 w 1278568"/>
                  <a:gd name="connsiteY23" fmla="*/ 474273 h 2238585"/>
                  <a:gd name="connsiteX24" fmla="*/ 1180808 w 1278568"/>
                  <a:gd name="connsiteY24" fmla="*/ 531207 h 2238585"/>
                  <a:gd name="connsiteX25" fmla="*/ 1183826 w 1278568"/>
                  <a:gd name="connsiteY25" fmla="*/ 557883 h 2238585"/>
                  <a:gd name="connsiteX26" fmla="*/ 1185654 w 1278568"/>
                  <a:gd name="connsiteY26" fmla="*/ 562532 h 2238585"/>
                  <a:gd name="connsiteX27" fmla="*/ 1185462 w 1278568"/>
                  <a:gd name="connsiteY27" fmla="*/ 572338 h 2238585"/>
                  <a:gd name="connsiteX28" fmla="*/ 1188089 w 1278568"/>
                  <a:gd name="connsiteY28" fmla="*/ 595566 h 2238585"/>
                  <a:gd name="connsiteX29" fmla="*/ 1184783 w 1278568"/>
                  <a:gd name="connsiteY29" fmla="*/ 607005 h 2238585"/>
                  <a:gd name="connsiteX30" fmla="*/ 1184354 w 1278568"/>
                  <a:gd name="connsiteY30" fmla="*/ 628964 h 2238585"/>
                  <a:gd name="connsiteX31" fmla="*/ 1188226 w 1278568"/>
                  <a:gd name="connsiteY31" fmla="*/ 630983 h 2238585"/>
                  <a:gd name="connsiteX32" fmla="*/ 1240404 w 1278568"/>
                  <a:gd name="connsiteY32" fmla="*/ 673159 h 2238585"/>
                  <a:gd name="connsiteX33" fmla="*/ 1271288 w 1278568"/>
                  <a:gd name="connsiteY33" fmla="*/ 730093 h 2238585"/>
                  <a:gd name="connsiteX34" fmla="*/ 1274305 w 1278568"/>
                  <a:gd name="connsiteY34" fmla="*/ 756768 h 2238585"/>
                  <a:gd name="connsiteX35" fmla="*/ 1276132 w 1278568"/>
                  <a:gd name="connsiteY35" fmla="*/ 761417 h 2238585"/>
                  <a:gd name="connsiteX36" fmla="*/ 1275941 w 1278568"/>
                  <a:gd name="connsiteY36" fmla="*/ 771224 h 2238585"/>
                  <a:gd name="connsiteX37" fmla="*/ 1278568 w 1278568"/>
                  <a:gd name="connsiteY37" fmla="*/ 794452 h 2238585"/>
                  <a:gd name="connsiteX38" fmla="*/ 1275262 w 1278568"/>
                  <a:gd name="connsiteY38" fmla="*/ 805891 h 2238585"/>
                  <a:gd name="connsiteX39" fmla="*/ 1274820 w 1278568"/>
                  <a:gd name="connsiteY39" fmla="*/ 828497 h 2238585"/>
                  <a:gd name="connsiteX40" fmla="*/ 1206265 w 1278568"/>
                  <a:gd name="connsiteY40" fmla="*/ 1136849 h 2238585"/>
                  <a:gd name="connsiteX41" fmla="*/ 1232014 w 1278568"/>
                  <a:gd name="connsiteY41" fmla="*/ 1327094 h 2238585"/>
                  <a:gd name="connsiteX42" fmla="*/ 1222043 w 1278568"/>
                  <a:gd name="connsiteY42" fmla="*/ 1614699 h 2238585"/>
                  <a:gd name="connsiteX43" fmla="*/ 1190037 w 1278568"/>
                  <a:gd name="connsiteY43" fmla="*/ 1684845 h 2238585"/>
                  <a:gd name="connsiteX44" fmla="*/ 1263495 w 1278568"/>
                  <a:gd name="connsiteY44" fmla="*/ 2171140 h 2238585"/>
                  <a:gd name="connsiteX45" fmla="*/ 1268883 w 1278568"/>
                  <a:gd name="connsiteY45" fmla="*/ 2187467 h 2238585"/>
                  <a:gd name="connsiteX0" fmla="*/ 442811 w 1278568"/>
                  <a:gd name="connsiteY0" fmla="*/ 2238585 h 2238585"/>
                  <a:gd name="connsiteX1" fmla="*/ 418278 w 1278568"/>
                  <a:gd name="connsiteY1" fmla="*/ 2214444 h 2238585"/>
                  <a:gd name="connsiteX2" fmla="*/ 407777 w 1278568"/>
                  <a:gd name="connsiteY2" fmla="*/ 2214831 h 2238585"/>
                  <a:gd name="connsiteX3" fmla="*/ 409707 w 1278568"/>
                  <a:gd name="connsiteY3" fmla="*/ 2189534 h 2238585"/>
                  <a:gd name="connsiteX4" fmla="*/ 409025 w 1278568"/>
                  <a:gd name="connsiteY4" fmla="*/ 2187467 h 2238585"/>
                  <a:gd name="connsiteX5" fmla="*/ 410117 w 1278568"/>
                  <a:gd name="connsiteY5" fmla="*/ 2184156 h 2238585"/>
                  <a:gd name="connsiteX6" fmla="*/ 437240 w 1278568"/>
                  <a:gd name="connsiteY6" fmla="*/ 1828663 h 2238585"/>
                  <a:gd name="connsiteX7" fmla="*/ 433490 w 1278568"/>
                  <a:gd name="connsiteY7" fmla="*/ 1825990 h 2238585"/>
                  <a:gd name="connsiteX8" fmla="*/ 193606 w 1278568"/>
                  <a:gd name="connsiteY8" fmla="*/ 1255549 h 2238585"/>
                  <a:gd name="connsiteX9" fmla="*/ 541682 w 1278568"/>
                  <a:gd name="connsiteY9" fmla="*/ 652663 h 2238585"/>
                  <a:gd name="connsiteX10" fmla="*/ 569098 w 1278568"/>
                  <a:gd name="connsiteY10" fmla="*/ 648201 h 2238585"/>
                  <a:gd name="connsiteX11" fmla="*/ 496270 w 1278568"/>
                  <a:gd name="connsiteY11" fmla="*/ 376401 h 2238585"/>
                  <a:gd name="connsiteX12" fmla="*/ 212726 w 1278568"/>
                  <a:gd name="connsiteY12" fmla="*/ 452376 h 2238585"/>
                  <a:gd name="connsiteX13" fmla="*/ 5799 w 1278568"/>
                  <a:gd name="connsiteY13" fmla="*/ 332906 h 2238585"/>
                  <a:gd name="connsiteX14" fmla="*/ 125269 w 1278568"/>
                  <a:gd name="connsiteY14" fmla="*/ 125978 h 2238585"/>
                  <a:gd name="connsiteX15" fmla="*/ 569658 w 1278568"/>
                  <a:gd name="connsiteY15" fmla="*/ 6904 h 2238585"/>
                  <a:gd name="connsiteX16" fmla="*/ 571883 w 1278568"/>
                  <a:gd name="connsiteY16" fmla="*/ 5798 h 2238585"/>
                  <a:gd name="connsiteX17" fmla="*/ 700090 w 1278568"/>
                  <a:gd name="connsiteY17" fmla="*/ 22677 h 2238585"/>
                  <a:gd name="connsiteX18" fmla="*/ 778811 w 1278568"/>
                  <a:gd name="connsiteY18" fmla="*/ 125268 h 2238585"/>
                  <a:gd name="connsiteX19" fmla="*/ 824964 w 1278568"/>
                  <a:gd name="connsiteY19" fmla="*/ 297514 h 2238585"/>
                  <a:gd name="connsiteX20" fmla="*/ 857799 w 1278568"/>
                  <a:gd name="connsiteY20" fmla="*/ 307005 h 2238585"/>
                  <a:gd name="connsiteX21" fmla="*/ 1097747 w 1278568"/>
                  <a:gd name="connsiteY21" fmla="*/ 432096 h 2238585"/>
                  <a:gd name="connsiteX22" fmla="*/ 1149925 w 1278568"/>
                  <a:gd name="connsiteY22" fmla="*/ 474273 h 2238585"/>
                  <a:gd name="connsiteX23" fmla="*/ 1180808 w 1278568"/>
                  <a:gd name="connsiteY23" fmla="*/ 531207 h 2238585"/>
                  <a:gd name="connsiteX24" fmla="*/ 1183826 w 1278568"/>
                  <a:gd name="connsiteY24" fmla="*/ 557883 h 2238585"/>
                  <a:gd name="connsiteX25" fmla="*/ 1185654 w 1278568"/>
                  <a:gd name="connsiteY25" fmla="*/ 562532 h 2238585"/>
                  <a:gd name="connsiteX26" fmla="*/ 1185462 w 1278568"/>
                  <a:gd name="connsiteY26" fmla="*/ 572338 h 2238585"/>
                  <a:gd name="connsiteX27" fmla="*/ 1188089 w 1278568"/>
                  <a:gd name="connsiteY27" fmla="*/ 595566 h 2238585"/>
                  <a:gd name="connsiteX28" fmla="*/ 1184783 w 1278568"/>
                  <a:gd name="connsiteY28" fmla="*/ 607005 h 2238585"/>
                  <a:gd name="connsiteX29" fmla="*/ 1184354 w 1278568"/>
                  <a:gd name="connsiteY29" fmla="*/ 628964 h 2238585"/>
                  <a:gd name="connsiteX30" fmla="*/ 1188226 w 1278568"/>
                  <a:gd name="connsiteY30" fmla="*/ 630983 h 2238585"/>
                  <a:gd name="connsiteX31" fmla="*/ 1240404 w 1278568"/>
                  <a:gd name="connsiteY31" fmla="*/ 673159 h 2238585"/>
                  <a:gd name="connsiteX32" fmla="*/ 1271288 w 1278568"/>
                  <a:gd name="connsiteY32" fmla="*/ 730093 h 2238585"/>
                  <a:gd name="connsiteX33" fmla="*/ 1274305 w 1278568"/>
                  <a:gd name="connsiteY33" fmla="*/ 756768 h 2238585"/>
                  <a:gd name="connsiteX34" fmla="*/ 1276132 w 1278568"/>
                  <a:gd name="connsiteY34" fmla="*/ 761417 h 2238585"/>
                  <a:gd name="connsiteX35" fmla="*/ 1275941 w 1278568"/>
                  <a:gd name="connsiteY35" fmla="*/ 771224 h 2238585"/>
                  <a:gd name="connsiteX36" fmla="*/ 1278568 w 1278568"/>
                  <a:gd name="connsiteY36" fmla="*/ 794452 h 2238585"/>
                  <a:gd name="connsiteX37" fmla="*/ 1275262 w 1278568"/>
                  <a:gd name="connsiteY37" fmla="*/ 805891 h 2238585"/>
                  <a:gd name="connsiteX38" fmla="*/ 1274820 w 1278568"/>
                  <a:gd name="connsiteY38" fmla="*/ 828497 h 2238585"/>
                  <a:gd name="connsiteX39" fmla="*/ 1206265 w 1278568"/>
                  <a:gd name="connsiteY39" fmla="*/ 1136849 h 2238585"/>
                  <a:gd name="connsiteX40" fmla="*/ 1232014 w 1278568"/>
                  <a:gd name="connsiteY40" fmla="*/ 1327094 h 2238585"/>
                  <a:gd name="connsiteX41" fmla="*/ 1222043 w 1278568"/>
                  <a:gd name="connsiteY41" fmla="*/ 1614699 h 2238585"/>
                  <a:gd name="connsiteX42" fmla="*/ 1190037 w 1278568"/>
                  <a:gd name="connsiteY42" fmla="*/ 1684845 h 2238585"/>
                  <a:gd name="connsiteX43" fmla="*/ 1263495 w 1278568"/>
                  <a:gd name="connsiteY43" fmla="*/ 2171140 h 2238585"/>
                  <a:gd name="connsiteX44" fmla="*/ 1268883 w 1278568"/>
                  <a:gd name="connsiteY44" fmla="*/ 2187467 h 2238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278568" h="2238585">
                    <a:moveTo>
                      <a:pt x="442811" y="2238585"/>
                    </a:moveTo>
                    <a:lnTo>
                      <a:pt x="418278" y="2214444"/>
                    </a:lnTo>
                    <a:lnTo>
                      <a:pt x="407777" y="2214831"/>
                    </a:lnTo>
                    <a:lnTo>
                      <a:pt x="409707" y="2189534"/>
                    </a:lnTo>
                    <a:lnTo>
                      <a:pt x="409025" y="2187467"/>
                    </a:lnTo>
                    <a:lnTo>
                      <a:pt x="410117" y="2184156"/>
                    </a:lnTo>
                    <a:lnTo>
                      <a:pt x="437240" y="1828663"/>
                    </a:lnTo>
                    <a:lnTo>
                      <a:pt x="433490" y="1825990"/>
                    </a:lnTo>
                    <a:cubicBezTo>
                      <a:pt x="392884" y="1730471"/>
                      <a:pt x="175574" y="1451103"/>
                      <a:pt x="193606" y="1255549"/>
                    </a:cubicBezTo>
                    <a:cubicBezTo>
                      <a:pt x="123242" y="992948"/>
                      <a:pt x="279081" y="723027"/>
                      <a:pt x="541682" y="652663"/>
                    </a:cubicBezTo>
                    <a:lnTo>
                      <a:pt x="569098" y="648201"/>
                    </a:lnTo>
                    <a:lnTo>
                      <a:pt x="496270" y="376401"/>
                    </a:lnTo>
                    <a:lnTo>
                      <a:pt x="212726" y="452376"/>
                    </a:lnTo>
                    <a:cubicBezTo>
                      <a:pt x="122594" y="476526"/>
                      <a:pt x="29950" y="423038"/>
                      <a:pt x="5799" y="332906"/>
                    </a:cubicBezTo>
                    <a:cubicBezTo>
                      <a:pt x="-18352" y="242773"/>
                      <a:pt x="35136" y="150128"/>
                      <a:pt x="125269" y="125978"/>
                    </a:cubicBezTo>
                    <a:lnTo>
                      <a:pt x="569658" y="6904"/>
                    </a:lnTo>
                    <a:lnTo>
                      <a:pt x="571883" y="5798"/>
                    </a:lnTo>
                    <a:cubicBezTo>
                      <a:pt x="616949" y="-6276"/>
                      <a:pt x="662644" y="1057"/>
                      <a:pt x="700090" y="22677"/>
                    </a:cubicBezTo>
                    <a:cubicBezTo>
                      <a:pt x="737537" y="44297"/>
                      <a:pt x="766736" y="80203"/>
                      <a:pt x="778811" y="125268"/>
                    </a:cubicBezTo>
                    <a:lnTo>
                      <a:pt x="824964" y="297514"/>
                    </a:lnTo>
                    <a:lnTo>
                      <a:pt x="857799" y="307005"/>
                    </a:lnTo>
                    <a:lnTo>
                      <a:pt x="1097747" y="432096"/>
                    </a:lnTo>
                    <a:cubicBezTo>
                      <a:pt x="1118434" y="442881"/>
                      <a:pt x="1135954" y="457347"/>
                      <a:pt x="1149925" y="474273"/>
                    </a:cubicBezTo>
                    <a:cubicBezTo>
                      <a:pt x="1163897" y="491198"/>
                      <a:pt x="1174321" y="510584"/>
                      <a:pt x="1180808" y="531207"/>
                    </a:cubicBezTo>
                    <a:lnTo>
                      <a:pt x="1183826" y="557883"/>
                    </a:lnTo>
                    <a:lnTo>
                      <a:pt x="1185654" y="562532"/>
                    </a:lnTo>
                    <a:lnTo>
                      <a:pt x="1185462" y="572338"/>
                    </a:lnTo>
                    <a:lnTo>
                      <a:pt x="1188089" y="595566"/>
                    </a:lnTo>
                    <a:lnTo>
                      <a:pt x="1184783" y="607005"/>
                    </a:lnTo>
                    <a:lnTo>
                      <a:pt x="1184354" y="628964"/>
                    </a:lnTo>
                    <a:lnTo>
                      <a:pt x="1188226" y="630983"/>
                    </a:lnTo>
                    <a:cubicBezTo>
                      <a:pt x="1208912" y="641767"/>
                      <a:pt x="1226433" y="656233"/>
                      <a:pt x="1240404" y="673159"/>
                    </a:cubicBezTo>
                    <a:cubicBezTo>
                      <a:pt x="1254375" y="690085"/>
                      <a:pt x="1264799" y="709470"/>
                      <a:pt x="1271288" y="730093"/>
                    </a:cubicBezTo>
                    <a:lnTo>
                      <a:pt x="1274305" y="756768"/>
                    </a:lnTo>
                    <a:lnTo>
                      <a:pt x="1276132" y="761417"/>
                    </a:lnTo>
                    <a:cubicBezTo>
                      <a:pt x="1276068" y="764686"/>
                      <a:pt x="1276005" y="767955"/>
                      <a:pt x="1275941" y="771224"/>
                    </a:cubicBezTo>
                    <a:lnTo>
                      <a:pt x="1278568" y="794452"/>
                    </a:lnTo>
                    <a:lnTo>
                      <a:pt x="1275262" y="805891"/>
                    </a:lnTo>
                    <a:cubicBezTo>
                      <a:pt x="1275115" y="813426"/>
                      <a:pt x="1274967" y="820962"/>
                      <a:pt x="1274820" y="828497"/>
                    </a:cubicBezTo>
                    <a:lnTo>
                      <a:pt x="1206265" y="1136849"/>
                    </a:lnTo>
                    <a:lnTo>
                      <a:pt x="1232014" y="1327094"/>
                    </a:lnTo>
                    <a:cubicBezTo>
                      <a:pt x="1258400" y="1425569"/>
                      <a:pt x="1252977" y="1525074"/>
                      <a:pt x="1222043" y="1614699"/>
                    </a:cubicBezTo>
                    <a:lnTo>
                      <a:pt x="1190037" y="1684845"/>
                    </a:lnTo>
                    <a:lnTo>
                      <a:pt x="1263495" y="2171140"/>
                    </a:lnTo>
                    <a:lnTo>
                      <a:pt x="1268883" y="218746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4F033FEE-8F2B-423F-B0F6-29BE8F6D206D}"/>
                  </a:ext>
                </a:extLst>
              </p:cNvPr>
              <p:cNvGrpSpPr/>
              <p:nvPr/>
            </p:nvGrpSpPr>
            <p:grpSpPr>
              <a:xfrm rot="944074">
                <a:off x="4785740" y="146067"/>
                <a:ext cx="355735" cy="3296461"/>
                <a:chOff x="4839954" y="160974"/>
                <a:chExt cx="355735" cy="3296461"/>
              </a:xfrm>
              <a:solidFill>
                <a:srgbClr val="FFFF99"/>
              </a:solidFill>
            </p:grpSpPr>
            <p:sp>
              <p:nvSpPr>
                <p:cNvPr id="263" name="台形 262">
                  <a:extLst>
                    <a:ext uri="{FF2B5EF4-FFF2-40B4-BE49-F238E27FC236}">
                      <a16:creationId xmlns:a16="http://schemas.microsoft.com/office/drawing/2014/main" id="{E232556E-9F9A-4D49-95BC-4E35D523A824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4" name="台形 263">
                  <a:extLst>
                    <a:ext uri="{FF2B5EF4-FFF2-40B4-BE49-F238E27FC236}">
                      <a16:creationId xmlns:a16="http://schemas.microsoft.com/office/drawing/2014/main" id="{D41778C6-2EF6-4927-A77C-8DE5AA87963A}"/>
                    </a:ext>
                  </a:extLst>
                </p:cNvPr>
                <p:cNvSpPr/>
                <p:nvPr/>
              </p:nvSpPr>
              <p:spPr bwMode="auto">
                <a:xfrm rot="11504460">
                  <a:off x="4839954" y="160974"/>
                  <a:ext cx="144113" cy="3224662"/>
                </a:xfrm>
                <a:prstGeom prst="trapezoid">
                  <a:avLst/>
                </a:prstGeom>
                <a:grpFill/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7613E203-8BF7-4EA2-B70B-4E4B0815FE40}"/>
                  </a:ext>
                </a:extLst>
              </p:cNvPr>
              <p:cNvSpPr/>
              <p:nvPr/>
            </p:nvSpPr>
            <p:spPr bwMode="auto">
              <a:xfrm rot="892565">
                <a:off x="4630187" y="1485331"/>
                <a:ext cx="1218742" cy="738740"/>
              </a:xfrm>
              <a:custGeom>
                <a:avLst/>
                <a:gdLst>
                  <a:gd name="connsiteX0" fmla="*/ 148912 w 1436027"/>
                  <a:gd name="connsiteY0" fmla="*/ 6746 h 668954"/>
                  <a:gd name="connsiteX1" fmla="*/ 300863 w 1436027"/>
                  <a:gd name="connsiteY1" fmla="*/ 27086 h 668954"/>
                  <a:gd name="connsiteX2" fmla="*/ 651543 w 1436027"/>
                  <a:gd name="connsiteY2" fmla="*/ 230563 h 668954"/>
                  <a:gd name="connsiteX3" fmla="*/ 671732 w 1436027"/>
                  <a:gd name="connsiteY3" fmla="*/ 228528 h 668954"/>
                  <a:gd name="connsiteX4" fmla="*/ 1215814 w 1436027"/>
                  <a:gd name="connsiteY4" fmla="*/ 228528 h 668954"/>
                  <a:gd name="connsiteX5" fmla="*/ 1436027 w 1436027"/>
                  <a:gd name="connsiteY5" fmla="*/ 448741 h 668954"/>
                  <a:gd name="connsiteX6" fmla="*/ 1215814 w 1436027"/>
                  <a:gd name="connsiteY6" fmla="*/ 668954 h 668954"/>
                  <a:gd name="connsiteX7" fmla="*/ 671732 w 1436027"/>
                  <a:gd name="connsiteY7" fmla="*/ 668954 h 668954"/>
                  <a:gd name="connsiteX8" fmla="*/ 586015 w 1436027"/>
                  <a:gd name="connsiteY8" fmla="*/ 651648 h 668954"/>
                  <a:gd name="connsiteX9" fmla="*/ 571683 w 1436027"/>
                  <a:gd name="connsiteY9" fmla="*/ 641985 h 668954"/>
                  <a:gd name="connsiteX10" fmla="*/ 549322 w 1436027"/>
                  <a:gd name="connsiteY10" fmla="*/ 634412 h 668954"/>
                  <a:gd name="connsiteX11" fmla="*/ 99810 w 1436027"/>
                  <a:gd name="connsiteY11" fmla="*/ 373588 h 668954"/>
                  <a:gd name="connsiteX12" fmla="*/ 27085 w 1436027"/>
                  <a:gd name="connsiteY12" fmla="*/ 99810 h 668954"/>
                  <a:gd name="connsiteX13" fmla="*/ 148912 w 1436027"/>
                  <a:gd name="connsiteY13" fmla="*/ 6746 h 668954"/>
                  <a:gd name="connsiteX0" fmla="*/ 1215814 w 1436027"/>
                  <a:gd name="connsiteY0" fmla="*/ 228528 h 668954"/>
                  <a:gd name="connsiteX1" fmla="*/ 1436027 w 1436027"/>
                  <a:gd name="connsiteY1" fmla="*/ 448741 h 668954"/>
                  <a:gd name="connsiteX2" fmla="*/ 1215814 w 1436027"/>
                  <a:gd name="connsiteY2" fmla="*/ 668954 h 668954"/>
                  <a:gd name="connsiteX3" fmla="*/ 671732 w 1436027"/>
                  <a:gd name="connsiteY3" fmla="*/ 668954 h 668954"/>
                  <a:gd name="connsiteX4" fmla="*/ 586015 w 1436027"/>
                  <a:gd name="connsiteY4" fmla="*/ 651648 h 668954"/>
                  <a:gd name="connsiteX5" fmla="*/ 571683 w 1436027"/>
                  <a:gd name="connsiteY5" fmla="*/ 641985 h 668954"/>
                  <a:gd name="connsiteX6" fmla="*/ 549322 w 1436027"/>
                  <a:gd name="connsiteY6" fmla="*/ 634412 h 668954"/>
                  <a:gd name="connsiteX7" fmla="*/ 99810 w 1436027"/>
                  <a:gd name="connsiteY7" fmla="*/ 373588 h 668954"/>
                  <a:gd name="connsiteX8" fmla="*/ 27085 w 1436027"/>
                  <a:gd name="connsiteY8" fmla="*/ 99810 h 668954"/>
                  <a:gd name="connsiteX9" fmla="*/ 148912 w 1436027"/>
                  <a:gd name="connsiteY9" fmla="*/ 6746 h 668954"/>
                  <a:gd name="connsiteX10" fmla="*/ 300863 w 1436027"/>
                  <a:gd name="connsiteY10" fmla="*/ 27086 h 668954"/>
                  <a:gd name="connsiteX11" fmla="*/ 651543 w 1436027"/>
                  <a:gd name="connsiteY11" fmla="*/ 230563 h 668954"/>
                  <a:gd name="connsiteX12" fmla="*/ 671732 w 1436027"/>
                  <a:gd name="connsiteY12" fmla="*/ 228528 h 668954"/>
                  <a:gd name="connsiteX13" fmla="*/ 1307254 w 1436027"/>
                  <a:gd name="connsiteY13" fmla="*/ 319968 h 668954"/>
                  <a:gd name="connsiteX0" fmla="*/ 1215814 w 1436027"/>
                  <a:gd name="connsiteY0" fmla="*/ 228528 h 668954"/>
                  <a:gd name="connsiteX1" fmla="*/ 1436027 w 1436027"/>
                  <a:gd name="connsiteY1" fmla="*/ 448741 h 668954"/>
                  <a:gd name="connsiteX2" fmla="*/ 1215814 w 1436027"/>
                  <a:gd name="connsiteY2" fmla="*/ 668954 h 668954"/>
                  <a:gd name="connsiteX3" fmla="*/ 671732 w 1436027"/>
                  <a:gd name="connsiteY3" fmla="*/ 668954 h 668954"/>
                  <a:gd name="connsiteX4" fmla="*/ 586015 w 1436027"/>
                  <a:gd name="connsiteY4" fmla="*/ 651648 h 668954"/>
                  <a:gd name="connsiteX5" fmla="*/ 571683 w 1436027"/>
                  <a:gd name="connsiteY5" fmla="*/ 641985 h 668954"/>
                  <a:gd name="connsiteX6" fmla="*/ 549322 w 1436027"/>
                  <a:gd name="connsiteY6" fmla="*/ 634412 h 668954"/>
                  <a:gd name="connsiteX7" fmla="*/ 99810 w 1436027"/>
                  <a:gd name="connsiteY7" fmla="*/ 373588 h 668954"/>
                  <a:gd name="connsiteX8" fmla="*/ 27085 w 1436027"/>
                  <a:gd name="connsiteY8" fmla="*/ 99810 h 668954"/>
                  <a:gd name="connsiteX9" fmla="*/ 148912 w 1436027"/>
                  <a:gd name="connsiteY9" fmla="*/ 6746 h 668954"/>
                  <a:gd name="connsiteX10" fmla="*/ 300863 w 1436027"/>
                  <a:gd name="connsiteY10" fmla="*/ 27086 h 668954"/>
                  <a:gd name="connsiteX11" fmla="*/ 651543 w 1436027"/>
                  <a:gd name="connsiteY11" fmla="*/ 230563 h 668954"/>
                  <a:gd name="connsiteX12" fmla="*/ 671732 w 1436027"/>
                  <a:gd name="connsiteY12" fmla="*/ 228528 h 668954"/>
                  <a:gd name="connsiteX0" fmla="*/ 1215814 w 1436027"/>
                  <a:gd name="connsiteY0" fmla="*/ 228528 h 668954"/>
                  <a:gd name="connsiteX1" fmla="*/ 1436027 w 1436027"/>
                  <a:gd name="connsiteY1" fmla="*/ 448741 h 668954"/>
                  <a:gd name="connsiteX2" fmla="*/ 1215814 w 1436027"/>
                  <a:gd name="connsiteY2" fmla="*/ 668954 h 668954"/>
                  <a:gd name="connsiteX3" fmla="*/ 671732 w 1436027"/>
                  <a:gd name="connsiteY3" fmla="*/ 668954 h 668954"/>
                  <a:gd name="connsiteX4" fmla="*/ 586015 w 1436027"/>
                  <a:gd name="connsiteY4" fmla="*/ 651648 h 668954"/>
                  <a:gd name="connsiteX5" fmla="*/ 571683 w 1436027"/>
                  <a:gd name="connsiteY5" fmla="*/ 641985 h 668954"/>
                  <a:gd name="connsiteX6" fmla="*/ 549322 w 1436027"/>
                  <a:gd name="connsiteY6" fmla="*/ 634412 h 668954"/>
                  <a:gd name="connsiteX7" fmla="*/ 99810 w 1436027"/>
                  <a:gd name="connsiteY7" fmla="*/ 373588 h 668954"/>
                  <a:gd name="connsiteX8" fmla="*/ 27085 w 1436027"/>
                  <a:gd name="connsiteY8" fmla="*/ 99810 h 668954"/>
                  <a:gd name="connsiteX9" fmla="*/ 148912 w 1436027"/>
                  <a:gd name="connsiteY9" fmla="*/ 6746 h 668954"/>
                  <a:gd name="connsiteX10" fmla="*/ 300863 w 1436027"/>
                  <a:gd name="connsiteY10" fmla="*/ 27086 h 668954"/>
                  <a:gd name="connsiteX11" fmla="*/ 651543 w 1436027"/>
                  <a:gd name="connsiteY11" fmla="*/ 230563 h 668954"/>
                  <a:gd name="connsiteX0" fmla="*/ 1436027 w 1436027"/>
                  <a:gd name="connsiteY0" fmla="*/ 448741 h 668954"/>
                  <a:gd name="connsiteX1" fmla="*/ 1215814 w 1436027"/>
                  <a:gd name="connsiteY1" fmla="*/ 668954 h 668954"/>
                  <a:gd name="connsiteX2" fmla="*/ 671732 w 1436027"/>
                  <a:gd name="connsiteY2" fmla="*/ 668954 h 668954"/>
                  <a:gd name="connsiteX3" fmla="*/ 586015 w 1436027"/>
                  <a:gd name="connsiteY3" fmla="*/ 651648 h 668954"/>
                  <a:gd name="connsiteX4" fmla="*/ 571683 w 1436027"/>
                  <a:gd name="connsiteY4" fmla="*/ 641985 h 668954"/>
                  <a:gd name="connsiteX5" fmla="*/ 549322 w 1436027"/>
                  <a:gd name="connsiteY5" fmla="*/ 634412 h 668954"/>
                  <a:gd name="connsiteX6" fmla="*/ 99810 w 1436027"/>
                  <a:gd name="connsiteY6" fmla="*/ 373588 h 668954"/>
                  <a:gd name="connsiteX7" fmla="*/ 27085 w 1436027"/>
                  <a:gd name="connsiteY7" fmla="*/ 99810 h 668954"/>
                  <a:gd name="connsiteX8" fmla="*/ 148912 w 1436027"/>
                  <a:gd name="connsiteY8" fmla="*/ 6746 h 668954"/>
                  <a:gd name="connsiteX9" fmla="*/ 300863 w 1436027"/>
                  <a:gd name="connsiteY9" fmla="*/ 27086 h 668954"/>
                  <a:gd name="connsiteX10" fmla="*/ 651543 w 1436027"/>
                  <a:gd name="connsiteY10" fmla="*/ 230563 h 668954"/>
                  <a:gd name="connsiteX0" fmla="*/ 1215814 w 1215814"/>
                  <a:gd name="connsiteY0" fmla="*/ 668954 h 668954"/>
                  <a:gd name="connsiteX1" fmla="*/ 671732 w 1215814"/>
                  <a:gd name="connsiteY1" fmla="*/ 668954 h 668954"/>
                  <a:gd name="connsiteX2" fmla="*/ 586015 w 1215814"/>
                  <a:gd name="connsiteY2" fmla="*/ 651648 h 668954"/>
                  <a:gd name="connsiteX3" fmla="*/ 571683 w 1215814"/>
                  <a:gd name="connsiteY3" fmla="*/ 641985 h 668954"/>
                  <a:gd name="connsiteX4" fmla="*/ 549322 w 1215814"/>
                  <a:gd name="connsiteY4" fmla="*/ 634412 h 668954"/>
                  <a:gd name="connsiteX5" fmla="*/ 99810 w 1215814"/>
                  <a:gd name="connsiteY5" fmla="*/ 373588 h 668954"/>
                  <a:gd name="connsiteX6" fmla="*/ 27085 w 1215814"/>
                  <a:gd name="connsiteY6" fmla="*/ 99810 h 668954"/>
                  <a:gd name="connsiteX7" fmla="*/ 148912 w 1215814"/>
                  <a:gd name="connsiteY7" fmla="*/ 6746 h 668954"/>
                  <a:gd name="connsiteX8" fmla="*/ 300863 w 1215814"/>
                  <a:gd name="connsiteY8" fmla="*/ 27086 h 668954"/>
                  <a:gd name="connsiteX9" fmla="*/ 651543 w 1215814"/>
                  <a:gd name="connsiteY9" fmla="*/ 230563 h 668954"/>
                  <a:gd name="connsiteX0" fmla="*/ 1162210 w 1162210"/>
                  <a:gd name="connsiteY0" fmla="*/ 689763 h 689763"/>
                  <a:gd name="connsiteX1" fmla="*/ 671732 w 1162210"/>
                  <a:gd name="connsiteY1" fmla="*/ 668954 h 689763"/>
                  <a:gd name="connsiteX2" fmla="*/ 586015 w 1162210"/>
                  <a:gd name="connsiteY2" fmla="*/ 651648 h 689763"/>
                  <a:gd name="connsiteX3" fmla="*/ 571683 w 1162210"/>
                  <a:gd name="connsiteY3" fmla="*/ 641985 h 689763"/>
                  <a:gd name="connsiteX4" fmla="*/ 549322 w 1162210"/>
                  <a:gd name="connsiteY4" fmla="*/ 634412 h 689763"/>
                  <a:gd name="connsiteX5" fmla="*/ 99810 w 1162210"/>
                  <a:gd name="connsiteY5" fmla="*/ 373588 h 689763"/>
                  <a:gd name="connsiteX6" fmla="*/ 27085 w 1162210"/>
                  <a:gd name="connsiteY6" fmla="*/ 99810 h 689763"/>
                  <a:gd name="connsiteX7" fmla="*/ 148912 w 1162210"/>
                  <a:gd name="connsiteY7" fmla="*/ 6746 h 689763"/>
                  <a:gd name="connsiteX8" fmla="*/ 300863 w 1162210"/>
                  <a:gd name="connsiteY8" fmla="*/ 27086 h 689763"/>
                  <a:gd name="connsiteX9" fmla="*/ 651543 w 1162210"/>
                  <a:gd name="connsiteY9" fmla="*/ 230563 h 689763"/>
                  <a:gd name="connsiteX0" fmla="*/ 1162210 w 1162210"/>
                  <a:gd name="connsiteY0" fmla="*/ 689763 h 689763"/>
                  <a:gd name="connsiteX1" fmla="*/ 671732 w 1162210"/>
                  <a:gd name="connsiteY1" fmla="*/ 668954 h 689763"/>
                  <a:gd name="connsiteX2" fmla="*/ 586015 w 1162210"/>
                  <a:gd name="connsiteY2" fmla="*/ 651648 h 689763"/>
                  <a:gd name="connsiteX3" fmla="*/ 571683 w 1162210"/>
                  <a:gd name="connsiteY3" fmla="*/ 641985 h 689763"/>
                  <a:gd name="connsiteX4" fmla="*/ 549322 w 1162210"/>
                  <a:gd name="connsiteY4" fmla="*/ 634412 h 689763"/>
                  <a:gd name="connsiteX5" fmla="*/ 99810 w 1162210"/>
                  <a:gd name="connsiteY5" fmla="*/ 373588 h 689763"/>
                  <a:gd name="connsiteX6" fmla="*/ 27085 w 1162210"/>
                  <a:gd name="connsiteY6" fmla="*/ 99810 h 689763"/>
                  <a:gd name="connsiteX7" fmla="*/ 148912 w 1162210"/>
                  <a:gd name="connsiteY7" fmla="*/ 6746 h 689763"/>
                  <a:gd name="connsiteX8" fmla="*/ 300863 w 1162210"/>
                  <a:gd name="connsiteY8" fmla="*/ 27086 h 689763"/>
                  <a:gd name="connsiteX9" fmla="*/ 595349 w 1162210"/>
                  <a:gd name="connsiteY9" fmla="*/ 179788 h 689763"/>
                  <a:gd name="connsiteX0" fmla="*/ 1215799 w 1215799"/>
                  <a:gd name="connsiteY0" fmla="*/ 771025 h 771025"/>
                  <a:gd name="connsiteX1" fmla="*/ 671732 w 1215799"/>
                  <a:gd name="connsiteY1" fmla="*/ 668954 h 771025"/>
                  <a:gd name="connsiteX2" fmla="*/ 586015 w 1215799"/>
                  <a:gd name="connsiteY2" fmla="*/ 651648 h 771025"/>
                  <a:gd name="connsiteX3" fmla="*/ 571683 w 1215799"/>
                  <a:gd name="connsiteY3" fmla="*/ 641985 h 771025"/>
                  <a:gd name="connsiteX4" fmla="*/ 549322 w 1215799"/>
                  <a:gd name="connsiteY4" fmla="*/ 634412 h 771025"/>
                  <a:gd name="connsiteX5" fmla="*/ 99810 w 1215799"/>
                  <a:gd name="connsiteY5" fmla="*/ 373588 h 771025"/>
                  <a:gd name="connsiteX6" fmla="*/ 27085 w 1215799"/>
                  <a:gd name="connsiteY6" fmla="*/ 99810 h 771025"/>
                  <a:gd name="connsiteX7" fmla="*/ 148912 w 1215799"/>
                  <a:gd name="connsiteY7" fmla="*/ 6746 h 771025"/>
                  <a:gd name="connsiteX8" fmla="*/ 300863 w 1215799"/>
                  <a:gd name="connsiteY8" fmla="*/ 27086 h 771025"/>
                  <a:gd name="connsiteX9" fmla="*/ 595349 w 1215799"/>
                  <a:gd name="connsiteY9" fmla="*/ 179788 h 771025"/>
                  <a:gd name="connsiteX0" fmla="*/ 1215799 w 1215799"/>
                  <a:gd name="connsiteY0" fmla="*/ 771025 h 771363"/>
                  <a:gd name="connsiteX1" fmla="*/ 671732 w 1215799"/>
                  <a:gd name="connsiteY1" fmla="*/ 668954 h 771363"/>
                  <a:gd name="connsiteX2" fmla="*/ 586015 w 1215799"/>
                  <a:gd name="connsiteY2" fmla="*/ 651648 h 771363"/>
                  <a:gd name="connsiteX3" fmla="*/ 571683 w 1215799"/>
                  <a:gd name="connsiteY3" fmla="*/ 641985 h 771363"/>
                  <a:gd name="connsiteX4" fmla="*/ 549322 w 1215799"/>
                  <a:gd name="connsiteY4" fmla="*/ 634412 h 771363"/>
                  <a:gd name="connsiteX5" fmla="*/ 99810 w 1215799"/>
                  <a:gd name="connsiteY5" fmla="*/ 373588 h 771363"/>
                  <a:gd name="connsiteX6" fmla="*/ 27085 w 1215799"/>
                  <a:gd name="connsiteY6" fmla="*/ 99810 h 771363"/>
                  <a:gd name="connsiteX7" fmla="*/ 148912 w 1215799"/>
                  <a:gd name="connsiteY7" fmla="*/ 6746 h 771363"/>
                  <a:gd name="connsiteX8" fmla="*/ 300863 w 1215799"/>
                  <a:gd name="connsiteY8" fmla="*/ 27086 h 771363"/>
                  <a:gd name="connsiteX9" fmla="*/ 595349 w 1215799"/>
                  <a:gd name="connsiteY9" fmla="*/ 179788 h 771363"/>
                  <a:gd name="connsiteX0" fmla="*/ 1218741 w 1218741"/>
                  <a:gd name="connsiteY0" fmla="*/ 737938 h 738521"/>
                  <a:gd name="connsiteX1" fmla="*/ 671732 w 1218741"/>
                  <a:gd name="connsiteY1" fmla="*/ 668954 h 738521"/>
                  <a:gd name="connsiteX2" fmla="*/ 586015 w 1218741"/>
                  <a:gd name="connsiteY2" fmla="*/ 651648 h 738521"/>
                  <a:gd name="connsiteX3" fmla="*/ 571683 w 1218741"/>
                  <a:gd name="connsiteY3" fmla="*/ 641985 h 738521"/>
                  <a:gd name="connsiteX4" fmla="*/ 549322 w 1218741"/>
                  <a:gd name="connsiteY4" fmla="*/ 634412 h 738521"/>
                  <a:gd name="connsiteX5" fmla="*/ 99810 w 1218741"/>
                  <a:gd name="connsiteY5" fmla="*/ 373588 h 738521"/>
                  <a:gd name="connsiteX6" fmla="*/ 27085 w 1218741"/>
                  <a:gd name="connsiteY6" fmla="*/ 99810 h 738521"/>
                  <a:gd name="connsiteX7" fmla="*/ 148912 w 1218741"/>
                  <a:gd name="connsiteY7" fmla="*/ 6746 h 738521"/>
                  <a:gd name="connsiteX8" fmla="*/ 300863 w 1218741"/>
                  <a:gd name="connsiteY8" fmla="*/ 27086 h 738521"/>
                  <a:gd name="connsiteX9" fmla="*/ 595349 w 1218741"/>
                  <a:gd name="connsiteY9" fmla="*/ 179788 h 738521"/>
                  <a:gd name="connsiteX0" fmla="*/ 1218741 w 1218741"/>
                  <a:gd name="connsiteY0" fmla="*/ 737938 h 738739"/>
                  <a:gd name="connsiteX1" fmla="*/ 671732 w 1218741"/>
                  <a:gd name="connsiteY1" fmla="*/ 668954 h 738739"/>
                  <a:gd name="connsiteX2" fmla="*/ 586015 w 1218741"/>
                  <a:gd name="connsiteY2" fmla="*/ 651648 h 738739"/>
                  <a:gd name="connsiteX3" fmla="*/ 571683 w 1218741"/>
                  <a:gd name="connsiteY3" fmla="*/ 641985 h 738739"/>
                  <a:gd name="connsiteX4" fmla="*/ 549322 w 1218741"/>
                  <a:gd name="connsiteY4" fmla="*/ 634412 h 738739"/>
                  <a:gd name="connsiteX5" fmla="*/ 99810 w 1218741"/>
                  <a:gd name="connsiteY5" fmla="*/ 373588 h 738739"/>
                  <a:gd name="connsiteX6" fmla="*/ 27085 w 1218741"/>
                  <a:gd name="connsiteY6" fmla="*/ 99810 h 738739"/>
                  <a:gd name="connsiteX7" fmla="*/ 148912 w 1218741"/>
                  <a:gd name="connsiteY7" fmla="*/ 6746 h 738739"/>
                  <a:gd name="connsiteX8" fmla="*/ 300863 w 1218741"/>
                  <a:gd name="connsiteY8" fmla="*/ 27086 h 738739"/>
                  <a:gd name="connsiteX9" fmla="*/ 595349 w 1218741"/>
                  <a:gd name="connsiteY9" fmla="*/ 179788 h 738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8741" h="738739">
                    <a:moveTo>
                      <a:pt x="1218741" y="737938"/>
                    </a:moveTo>
                    <a:cubicBezTo>
                      <a:pt x="990676" y="743899"/>
                      <a:pt x="847012" y="716168"/>
                      <a:pt x="671732" y="668954"/>
                    </a:cubicBezTo>
                    <a:cubicBezTo>
                      <a:pt x="641327" y="668954"/>
                      <a:pt x="612361" y="662792"/>
                      <a:pt x="586015" y="651648"/>
                    </a:cubicBezTo>
                    <a:lnTo>
                      <a:pt x="571683" y="641985"/>
                    </a:lnTo>
                    <a:lnTo>
                      <a:pt x="549322" y="634412"/>
                    </a:lnTo>
                    <a:lnTo>
                      <a:pt x="99810" y="373588"/>
                    </a:lnTo>
                    <a:cubicBezTo>
                      <a:pt x="4125" y="318069"/>
                      <a:pt x="-28435" y="195494"/>
                      <a:pt x="27085" y="99810"/>
                    </a:cubicBezTo>
                    <a:cubicBezTo>
                      <a:pt x="54845" y="51968"/>
                      <a:pt x="99369" y="19907"/>
                      <a:pt x="148912" y="6746"/>
                    </a:cubicBezTo>
                    <a:cubicBezTo>
                      <a:pt x="198457" y="-6414"/>
                      <a:pt x="253021" y="-674"/>
                      <a:pt x="300863" y="27086"/>
                    </a:cubicBezTo>
                    <a:lnTo>
                      <a:pt x="595349" y="179788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C9FF4B6A-343D-4510-AD4F-2E5FC3369134}"/>
                </a:ext>
              </a:extLst>
            </p:cNvPr>
            <p:cNvSpPr/>
            <p:nvPr/>
          </p:nvSpPr>
          <p:spPr bwMode="auto">
            <a:xfrm>
              <a:off x="4748141" y="4278517"/>
              <a:ext cx="1028708" cy="290083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2187F1B9-C4BC-427D-A346-F8F3411D3178}"/>
              </a:ext>
            </a:extLst>
          </p:cNvPr>
          <p:cNvGrpSpPr/>
          <p:nvPr/>
        </p:nvGrpSpPr>
        <p:grpSpPr>
          <a:xfrm>
            <a:off x="481199" y="4349803"/>
            <a:ext cx="2416001" cy="1835665"/>
            <a:chOff x="146075" y="283097"/>
            <a:chExt cx="3275461" cy="2488678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F1745E44-00D0-431E-B076-6776563E3771}"/>
                </a:ext>
              </a:extLst>
            </p:cNvPr>
            <p:cNvGrpSpPr/>
            <p:nvPr/>
          </p:nvGrpSpPr>
          <p:grpSpPr>
            <a:xfrm>
              <a:off x="146075" y="283097"/>
              <a:ext cx="2735896" cy="2488678"/>
              <a:chOff x="1587152" y="1138806"/>
              <a:chExt cx="3321170" cy="3021066"/>
            </a:xfrm>
          </p:grpSpPr>
          <p:sp>
            <p:nvSpPr>
              <p:cNvPr id="387" name="楕円 3">
                <a:extLst>
                  <a:ext uri="{FF2B5EF4-FFF2-40B4-BE49-F238E27FC236}">
                    <a16:creationId xmlns:a16="http://schemas.microsoft.com/office/drawing/2014/main" id="{E40981BB-98B9-4A15-A68D-4503A25F83E2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">
                <a:extLst>
                  <a:ext uri="{FF2B5EF4-FFF2-40B4-BE49-F238E27FC236}">
                    <a16:creationId xmlns:a16="http://schemas.microsoft.com/office/drawing/2014/main" id="{0C034D56-AFFA-4A71-87B0-817FAB0F0B62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C3BF454D-ECA9-4E9C-8A6C-901C6F08A9A5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C207CB0-4791-4B73-8BA5-3550ADA33BDB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D5FA3B39-6263-487F-A502-B92BCB404F6B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5A8511A2-5200-4062-9AC0-63F155E5AAEA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43CEE90D-9182-4CF4-A9BE-347E115D713B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413B4675-9515-41AE-8F0A-E8FAE734A5A0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BBD1E8B4-264A-46ED-86C8-D9BE49BAE2B0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B856BB2C-B92A-47CF-B08A-3EB1B2D2CDDA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4E0947D7-EF43-4857-9199-8AD68A6B1E45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</p:grpSp>
          </p:grp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F1EDE17F-738E-4C49-9EA2-4AB66B48DD45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92AFEA04-B896-4BD4-839E-2D2DB235FF24}"/>
                </a:ext>
              </a:extLst>
            </p:cNvPr>
            <p:cNvGrpSpPr/>
            <p:nvPr/>
          </p:nvGrpSpPr>
          <p:grpSpPr>
            <a:xfrm>
              <a:off x="391434" y="625309"/>
              <a:ext cx="2228693" cy="1079710"/>
              <a:chOff x="5774653" y="1480033"/>
              <a:chExt cx="2748453" cy="1495242"/>
            </a:xfrm>
          </p:grpSpPr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CF031853-C885-46EC-A329-2BAEABCC26D6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367" name="円: 塗りつぶしなし 366">
                  <a:extLst>
                    <a:ext uri="{FF2B5EF4-FFF2-40B4-BE49-F238E27FC236}">
                      <a16:creationId xmlns:a16="http://schemas.microsoft.com/office/drawing/2014/main" id="{CDA5B9DA-E8BB-4809-A669-6C073B09CF54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円: 塗りつぶしなし 367">
                  <a:extLst>
                    <a:ext uri="{FF2B5EF4-FFF2-40B4-BE49-F238E27FC236}">
                      <a16:creationId xmlns:a16="http://schemas.microsoft.com/office/drawing/2014/main" id="{0A57F887-1154-4CEA-9640-93755D821337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円: 塗りつぶしなし 368">
                  <a:extLst>
                    <a:ext uri="{FF2B5EF4-FFF2-40B4-BE49-F238E27FC236}">
                      <a16:creationId xmlns:a16="http://schemas.microsoft.com/office/drawing/2014/main" id="{652E791A-4115-41AC-9AFF-2D5BD12B095A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円: 塗りつぶしなし 369">
                  <a:extLst>
                    <a:ext uri="{FF2B5EF4-FFF2-40B4-BE49-F238E27FC236}">
                      <a16:creationId xmlns:a16="http://schemas.microsoft.com/office/drawing/2014/main" id="{00365FD2-DE97-401C-9B07-AA34CCB50CEE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円: 塗りつぶしなし 370">
                  <a:extLst>
                    <a:ext uri="{FF2B5EF4-FFF2-40B4-BE49-F238E27FC236}">
                      <a16:creationId xmlns:a16="http://schemas.microsoft.com/office/drawing/2014/main" id="{2D5F93A8-7E17-4CAB-B6B2-63FBA37087C7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円: 塗りつぶしなし 371">
                  <a:extLst>
                    <a:ext uri="{FF2B5EF4-FFF2-40B4-BE49-F238E27FC236}">
                      <a16:creationId xmlns:a16="http://schemas.microsoft.com/office/drawing/2014/main" id="{8C8B52C4-985D-4237-9A89-8D64D7C30949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円: 塗りつぶしなし 372">
                  <a:extLst>
                    <a:ext uri="{FF2B5EF4-FFF2-40B4-BE49-F238E27FC236}">
                      <a16:creationId xmlns:a16="http://schemas.microsoft.com/office/drawing/2014/main" id="{6CA79261-1092-4514-B7F0-67A886C742A7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円: 塗りつぶしなし 373">
                  <a:extLst>
                    <a:ext uri="{FF2B5EF4-FFF2-40B4-BE49-F238E27FC236}">
                      <a16:creationId xmlns:a16="http://schemas.microsoft.com/office/drawing/2014/main" id="{AA583634-97CF-4EFF-ADDB-D61F921877BF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円: 塗りつぶしなし 374">
                  <a:extLst>
                    <a:ext uri="{FF2B5EF4-FFF2-40B4-BE49-F238E27FC236}">
                      <a16:creationId xmlns:a16="http://schemas.microsoft.com/office/drawing/2014/main" id="{2E881EA9-DC84-4E16-9067-63B671914D63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円: 塗りつぶしなし 375">
                  <a:extLst>
                    <a:ext uri="{FF2B5EF4-FFF2-40B4-BE49-F238E27FC236}">
                      <a16:creationId xmlns:a16="http://schemas.microsoft.com/office/drawing/2014/main" id="{76C5CA9B-B7AC-49AA-9CC9-FAA7934A0218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円: 塗りつぶしなし 376">
                  <a:extLst>
                    <a:ext uri="{FF2B5EF4-FFF2-40B4-BE49-F238E27FC236}">
                      <a16:creationId xmlns:a16="http://schemas.microsoft.com/office/drawing/2014/main" id="{8C71778A-53EC-4BFB-8924-DC3E0A3E9257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円: 塗りつぶしなし 377">
                  <a:extLst>
                    <a:ext uri="{FF2B5EF4-FFF2-40B4-BE49-F238E27FC236}">
                      <a16:creationId xmlns:a16="http://schemas.microsoft.com/office/drawing/2014/main" id="{AABA7CEB-47BB-4331-879E-13F6084BD91E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円: 塗りつぶしなし 378">
                  <a:extLst>
                    <a:ext uri="{FF2B5EF4-FFF2-40B4-BE49-F238E27FC236}">
                      <a16:creationId xmlns:a16="http://schemas.microsoft.com/office/drawing/2014/main" id="{28635266-8CA7-4670-B68D-915110B5F313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円: 塗りつぶしなし 379">
                  <a:extLst>
                    <a:ext uri="{FF2B5EF4-FFF2-40B4-BE49-F238E27FC236}">
                      <a16:creationId xmlns:a16="http://schemas.microsoft.com/office/drawing/2014/main" id="{FF843CD2-B5A4-4B15-B4B5-F83F36F10598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円: 塗りつぶしなし 380">
                  <a:extLst>
                    <a:ext uri="{FF2B5EF4-FFF2-40B4-BE49-F238E27FC236}">
                      <a16:creationId xmlns:a16="http://schemas.microsoft.com/office/drawing/2014/main" id="{7BFAD65B-1A1E-44A2-A922-C00BD0DEDCC4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円: 塗りつぶしなし 381">
                  <a:extLst>
                    <a:ext uri="{FF2B5EF4-FFF2-40B4-BE49-F238E27FC236}">
                      <a16:creationId xmlns:a16="http://schemas.microsoft.com/office/drawing/2014/main" id="{0D8A2B72-976A-4663-9655-BC70EA4E94C6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円: 塗りつぶしなし 382">
                  <a:extLst>
                    <a:ext uri="{FF2B5EF4-FFF2-40B4-BE49-F238E27FC236}">
                      <a16:creationId xmlns:a16="http://schemas.microsoft.com/office/drawing/2014/main" id="{A6808BE2-AF1D-4C1F-ABCF-C3D3E433253E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円: 塗りつぶしなし 383">
                  <a:extLst>
                    <a:ext uri="{FF2B5EF4-FFF2-40B4-BE49-F238E27FC236}">
                      <a16:creationId xmlns:a16="http://schemas.microsoft.com/office/drawing/2014/main" id="{8C9D500F-50C9-48D6-B8D1-54D550225E68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5" name="円: 塗りつぶしなし 384">
                  <a:extLst>
                    <a:ext uri="{FF2B5EF4-FFF2-40B4-BE49-F238E27FC236}">
                      <a16:creationId xmlns:a16="http://schemas.microsoft.com/office/drawing/2014/main" id="{E70FEC76-32A0-4D01-AA11-16FBBD9AD525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円: 塗りつぶしなし 385">
                  <a:extLst>
                    <a:ext uri="{FF2B5EF4-FFF2-40B4-BE49-F238E27FC236}">
                      <a16:creationId xmlns:a16="http://schemas.microsoft.com/office/drawing/2014/main" id="{639265CE-BB14-4F3A-9478-13608369976C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71F18655-AFBF-4504-BF9A-EE2E3D0C60A7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347" name="円: 塗りつぶしなし 346">
                  <a:extLst>
                    <a:ext uri="{FF2B5EF4-FFF2-40B4-BE49-F238E27FC236}">
                      <a16:creationId xmlns:a16="http://schemas.microsoft.com/office/drawing/2014/main" id="{18EE8087-A6E4-4BC6-BBDA-24010E3C7210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円: 塗りつぶしなし 347">
                  <a:extLst>
                    <a:ext uri="{FF2B5EF4-FFF2-40B4-BE49-F238E27FC236}">
                      <a16:creationId xmlns:a16="http://schemas.microsoft.com/office/drawing/2014/main" id="{028FF016-B9B1-4FF4-82BB-643DF57A690E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円: 塗りつぶしなし 348">
                  <a:extLst>
                    <a:ext uri="{FF2B5EF4-FFF2-40B4-BE49-F238E27FC236}">
                      <a16:creationId xmlns:a16="http://schemas.microsoft.com/office/drawing/2014/main" id="{C021B0F9-EE80-4A09-97E1-3DBD64C6AD1A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円: 塗りつぶしなし 349">
                  <a:extLst>
                    <a:ext uri="{FF2B5EF4-FFF2-40B4-BE49-F238E27FC236}">
                      <a16:creationId xmlns:a16="http://schemas.microsoft.com/office/drawing/2014/main" id="{DAA5AE57-ACA4-49C8-A59E-7FA9D4F7A584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円: 塗りつぶしなし 350">
                  <a:extLst>
                    <a:ext uri="{FF2B5EF4-FFF2-40B4-BE49-F238E27FC236}">
                      <a16:creationId xmlns:a16="http://schemas.microsoft.com/office/drawing/2014/main" id="{F4B54BEC-ADF7-40DE-A8BE-78892BDF6970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円: 塗りつぶしなし 351">
                  <a:extLst>
                    <a:ext uri="{FF2B5EF4-FFF2-40B4-BE49-F238E27FC236}">
                      <a16:creationId xmlns:a16="http://schemas.microsoft.com/office/drawing/2014/main" id="{0E8F9BCD-25BE-465F-9A4F-143AF3DEA4E0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円: 塗りつぶしなし 352">
                  <a:extLst>
                    <a:ext uri="{FF2B5EF4-FFF2-40B4-BE49-F238E27FC236}">
                      <a16:creationId xmlns:a16="http://schemas.microsoft.com/office/drawing/2014/main" id="{88F07E51-7445-47C3-917F-C0A2B78CBAC5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円: 塗りつぶしなし 353">
                  <a:extLst>
                    <a:ext uri="{FF2B5EF4-FFF2-40B4-BE49-F238E27FC236}">
                      <a16:creationId xmlns:a16="http://schemas.microsoft.com/office/drawing/2014/main" id="{7F49585C-D2C3-4961-830F-6A891D1247CE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円: 塗りつぶしなし 354">
                  <a:extLst>
                    <a:ext uri="{FF2B5EF4-FFF2-40B4-BE49-F238E27FC236}">
                      <a16:creationId xmlns:a16="http://schemas.microsoft.com/office/drawing/2014/main" id="{0B9CA907-F076-4D49-98A9-E2D8365FBC7D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円: 塗りつぶしなし 355">
                  <a:extLst>
                    <a:ext uri="{FF2B5EF4-FFF2-40B4-BE49-F238E27FC236}">
                      <a16:creationId xmlns:a16="http://schemas.microsoft.com/office/drawing/2014/main" id="{B1DE8CEC-A521-4508-8D19-49BA7A359D8B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円: 塗りつぶしなし 356">
                  <a:extLst>
                    <a:ext uri="{FF2B5EF4-FFF2-40B4-BE49-F238E27FC236}">
                      <a16:creationId xmlns:a16="http://schemas.microsoft.com/office/drawing/2014/main" id="{17BA4EF3-B6F1-45D7-8ADE-08E0B01C6DF1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円: 塗りつぶしなし 357">
                  <a:extLst>
                    <a:ext uri="{FF2B5EF4-FFF2-40B4-BE49-F238E27FC236}">
                      <a16:creationId xmlns:a16="http://schemas.microsoft.com/office/drawing/2014/main" id="{18DB78E8-0FD9-4E2B-8348-2526EDE9C380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円: 塗りつぶしなし 358">
                  <a:extLst>
                    <a:ext uri="{FF2B5EF4-FFF2-40B4-BE49-F238E27FC236}">
                      <a16:creationId xmlns:a16="http://schemas.microsoft.com/office/drawing/2014/main" id="{27549766-0E67-447E-9446-042D3248F5C1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円: 塗りつぶしなし 359">
                  <a:extLst>
                    <a:ext uri="{FF2B5EF4-FFF2-40B4-BE49-F238E27FC236}">
                      <a16:creationId xmlns:a16="http://schemas.microsoft.com/office/drawing/2014/main" id="{A94EB64F-7204-4A57-971C-97B7D511ED96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円: 塗りつぶしなし 360">
                  <a:extLst>
                    <a:ext uri="{FF2B5EF4-FFF2-40B4-BE49-F238E27FC236}">
                      <a16:creationId xmlns:a16="http://schemas.microsoft.com/office/drawing/2014/main" id="{6CFCC14C-1C30-40B4-9E1A-01614955A762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円: 塗りつぶしなし 361">
                  <a:extLst>
                    <a:ext uri="{FF2B5EF4-FFF2-40B4-BE49-F238E27FC236}">
                      <a16:creationId xmlns:a16="http://schemas.microsoft.com/office/drawing/2014/main" id="{F3F33B4F-3548-41B0-9405-3971DEB33B56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円: 塗りつぶしなし 362">
                  <a:extLst>
                    <a:ext uri="{FF2B5EF4-FFF2-40B4-BE49-F238E27FC236}">
                      <a16:creationId xmlns:a16="http://schemas.microsoft.com/office/drawing/2014/main" id="{ACBEBC25-C4AA-479A-8EA6-ADE781A37BE4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円: 塗りつぶしなし 363">
                  <a:extLst>
                    <a:ext uri="{FF2B5EF4-FFF2-40B4-BE49-F238E27FC236}">
                      <a16:creationId xmlns:a16="http://schemas.microsoft.com/office/drawing/2014/main" id="{FCB27993-DE49-474A-A2F2-292757F81C3E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円: 塗りつぶしなし 364">
                  <a:extLst>
                    <a:ext uri="{FF2B5EF4-FFF2-40B4-BE49-F238E27FC236}">
                      <a16:creationId xmlns:a16="http://schemas.microsoft.com/office/drawing/2014/main" id="{F995B77C-C8ED-4885-AFE2-71392D67FB61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円: 塗りつぶしなし 365">
                  <a:extLst>
                    <a:ext uri="{FF2B5EF4-FFF2-40B4-BE49-F238E27FC236}">
                      <a16:creationId xmlns:a16="http://schemas.microsoft.com/office/drawing/2014/main" id="{495B2A40-7584-432E-8247-A1B196FC7F21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13C18ABE-A264-4ADA-A05E-8565C0F0D795}"/>
                </a:ext>
              </a:extLst>
            </p:cNvPr>
            <p:cNvGrpSpPr/>
            <p:nvPr/>
          </p:nvGrpSpPr>
          <p:grpSpPr>
            <a:xfrm>
              <a:off x="545021" y="697676"/>
              <a:ext cx="872149" cy="500893"/>
              <a:chOff x="3189498" y="4960083"/>
              <a:chExt cx="1577713" cy="906114"/>
            </a:xfrm>
          </p:grpSpPr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A3E8867A-F248-47C3-8E4A-D1E1263183BC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C1B72028-D2F0-409D-B542-1E7999133CF0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EF0D4F11-4621-434A-A2FE-28FC19990609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A3F5D297-5D2D-413A-9156-347D2E5A0154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4A1F47B2-19A8-4CC1-9D7F-87DB124A340D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7AFDD361-EEFB-425E-9786-474A86568099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712E1FD8-87D6-4420-BC96-5F6D521614D3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879857A9-A454-4C86-9909-26D35770297C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2D483FD5-8A92-4A95-80A3-AF6484128EEE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35B1284D-F162-4D85-B017-9666F0FC23BE}"/>
                </a:ext>
              </a:extLst>
            </p:cNvPr>
            <p:cNvGrpSpPr/>
            <p:nvPr/>
          </p:nvGrpSpPr>
          <p:grpSpPr>
            <a:xfrm rot="346402">
              <a:off x="1378127" y="644120"/>
              <a:ext cx="947590" cy="416510"/>
              <a:chOff x="2412996" y="5374747"/>
              <a:chExt cx="1331816" cy="585396"/>
            </a:xfrm>
          </p:grpSpPr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8C314AE8-298C-473D-BDD6-3631490D2277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8951829F-D166-4219-911D-79F04C71B34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波線 334">
                  <a:extLst>
                    <a:ext uri="{FF2B5EF4-FFF2-40B4-BE49-F238E27FC236}">
                      <a16:creationId xmlns:a16="http://schemas.microsoft.com/office/drawing/2014/main" id="{300ED648-49F3-478B-8B0B-8E1B2617118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791E5E43-8213-41C5-9CB6-677486A002C3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5F4FF25F-A00D-4C7D-A590-11BCECFFB79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波線 332">
                  <a:extLst>
                    <a:ext uri="{FF2B5EF4-FFF2-40B4-BE49-F238E27FC236}">
                      <a16:creationId xmlns:a16="http://schemas.microsoft.com/office/drawing/2014/main" id="{5CE26826-37AD-4472-BA15-680E183475B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E16950D3-DE2E-4741-8628-E4C96575BFEF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FB9F1E5A-F2C1-457B-9948-869107FC1D7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波線 330">
                  <a:extLst>
                    <a:ext uri="{FF2B5EF4-FFF2-40B4-BE49-F238E27FC236}">
                      <a16:creationId xmlns:a16="http://schemas.microsoft.com/office/drawing/2014/main" id="{1F0A9EBB-A205-419A-BC7C-0208E70DD2C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4BB66C3F-B57B-459D-929F-97852456AA7F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F8889EE6-009D-44DE-812B-9F9338B524F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波線 328">
                  <a:extLst>
                    <a:ext uri="{FF2B5EF4-FFF2-40B4-BE49-F238E27FC236}">
                      <a16:creationId xmlns:a16="http://schemas.microsoft.com/office/drawing/2014/main" id="{2E29E823-3385-42BA-B350-E6D982E2057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33F5E594-E2B8-4B2E-8EEF-DD81E0F9DF92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B7F11205-7A1D-48CE-BDAE-3F5DEF462F4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波線 326">
                  <a:extLst>
                    <a:ext uri="{FF2B5EF4-FFF2-40B4-BE49-F238E27FC236}">
                      <a16:creationId xmlns:a16="http://schemas.microsoft.com/office/drawing/2014/main" id="{EF21EB23-CE94-46CE-88FB-1A4F56C9C19A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172CF079-628D-42BE-B2AF-6D56153EE32E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B4443A6B-2826-41E3-B44A-3DE42007976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波線 324">
                  <a:extLst>
                    <a:ext uri="{FF2B5EF4-FFF2-40B4-BE49-F238E27FC236}">
                      <a16:creationId xmlns:a16="http://schemas.microsoft.com/office/drawing/2014/main" id="{C3CD49E2-CC5A-4AA3-913D-E8BD4201D5E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56BC9860-5FBB-46C3-A73C-25E0F656AFC2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0B749D34-BB28-40CD-BCD6-33D52C25BE1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波線 322">
                  <a:extLst>
                    <a:ext uri="{FF2B5EF4-FFF2-40B4-BE49-F238E27FC236}">
                      <a16:creationId xmlns:a16="http://schemas.microsoft.com/office/drawing/2014/main" id="{94BCD96C-070A-44AA-A6EE-6B90E28C1D2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B178D78B-DAC6-4382-9AD8-32F88979FED9}"/>
                </a:ext>
              </a:extLst>
            </p:cNvPr>
            <p:cNvGrpSpPr/>
            <p:nvPr/>
          </p:nvGrpSpPr>
          <p:grpSpPr>
            <a:xfrm>
              <a:off x="395938" y="917376"/>
              <a:ext cx="872149" cy="500893"/>
              <a:chOff x="3189498" y="4960083"/>
              <a:chExt cx="1577713" cy="906114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9C8F4559-15E3-4A2E-B5D3-ED1DD5D3CDD8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1A053595-28CF-461B-87C5-384B7794B423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336DA889-C01D-4561-96B4-5A37F0F6212E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16389CCF-5052-4B8F-B275-243445F9CCEA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44E30FA4-7A23-46DD-8754-7579B7E36524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669C8CE1-667B-4093-919A-EAAB49C23FB6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429EF481-9846-4E46-A149-EFC0FE8254CC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A9199B66-746B-417E-B7F0-75BD550B4040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A0E8A87C-9689-4E23-98F0-926935A4AFF2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839866F9-35FE-4178-B9B3-3B3B99BAE72D}"/>
                </a:ext>
              </a:extLst>
            </p:cNvPr>
            <p:cNvGrpSpPr/>
            <p:nvPr/>
          </p:nvGrpSpPr>
          <p:grpSpPr>
            <a:xfrm>
              <a:off x="1257755" y="991189"/>
              <a:ext cx="543465" cy="294516"/>
              <a:chOff x="1525180" y="6076461"/>
              <a:chExt cx="1536800" cy="832827"/>
            </a:xfrm>
          </p:grpSpPr>
          <p:sp>
            <p:nvSpPr>
              <p:cNvPr id="284" name="円: 塗りつぶしなし 283">
                <a:extLst>
                  <a:ext uri="{FF2B5EF4-FFF2-40B4-BE49-F238E27FC236}">
                    <a16:creationId xmlns:a16="http://schemas.microsoft.com/office/drawing/2014/main" id="{E035CD2D-A534-45E6-95AF-B93E21DF530E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円: 塗りつぶしなし 284">
                <a:extLst>
                  <a:ext uri="{FF2B5EF4-FFF2-40B4-BE49-F238E27FC236}">
                    <a16:creationId xmlns:a16="http://schemas.microsoft.com/office/drawing/2014/main" id="{C402B2A9-DC8A-4954-AE20-CCF7DEFEB59A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円: 塗りつぶしなし 285">
                <a:extLst>
                  <a:ext uri="{FF2B5EF4-FFF2-40B4-BE49-F238E27FC236}">
                    <a16:creationId xmlns:a16="http://schemas.microsoft.com/office/drawing/2014/main" id="{CBF09916-24D7-483A-9CBA-12052E97FF5A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円: 塗りつぶしなし 286">
                <a:extLst>
                  <a:ext uri="{FF2B5EF4-FFF2-40B4-BE49-F238E27FC236}">
                    <a16:creationId xmlns:a16="http://schemas.microsoft.com/office/drawing/2014/main" id="{EBDBF99A-4AD5-421D-A073-911DF9AE2CF6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円: 塗りつぶしなし 287">
                <a:extLst>
                  <a:ext uri="{FF2B5EF4-FFF2-40B4-BE49-F238E27FC236}">
                    <a16:creationId xmlns:a16="http://schemas.microsoft.com/office/drawing/2014/main" id="{D67D4F47-1913-4AFC-9943-73EC740ED7BD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円: 塗りつぶしなし 288">
                <a:extLst>
                  <a:ext uri="{FF2B5EF4-FFF2-40B4-BE49-F238E27FC236}">
                    <a16:creationId xmlns:a16="http://schemas.microsoft.com/office/drawing/2014/main" id="{569A83DA-119D-497A-971E-F3EE1F8CB4AA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円: 塗りつぶしなし 289">
                <a:extLst>
                  <a:ext uri="{FF2B5EF4-FFF2-40B4-BE49-F238E27FC236}">
                    <a16:creationId xmlns:a16="http://schemas.microsoft.com/office/drawing/2014/main" id="{D1C40057-F132-42AD-9813-9C37B14B62C8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円: 塗りつぶしなし 290">
                <a:extLst>
                  <a:ext uri="{FF2B5EF4-FFF2-40B4-BE49-F238E27FC236}">
                    <a16:creationId xmlns:a16="http://schemas.microsoft.com/office/drawing/2014/main" id="{728A8939-E18E-45CA-92EF-1E4B07A68676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円: 塗りつぶしなし 291">
                <a:extLst>
                  <a:ext uri="{FF2B5EF4-FFF2-40B4-BE49-F238E27FC236}">
                    <a16:creationId xmlns:a16="http://schemas.microsoft.com/office/drawing/2014/main" id="{60CDF1FD-4AE0-4B68-832D-5A14D37B80C3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円: 塗りつぶしなし 292">
                <a:extLst>
                  <a:ext uri="{FF2B5EF4-FFF2-40B4-BE49-F238E27FC236}">
                    <a16:creationId xmlns:a16="http://schemas.microsoft.com/office/drawing/2014/main" id="{069E2357-4556-4299-99E6-91B4D0FD6F56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円: 塗りつぶしなし 293">
                <a:extLst>
                  <a:ext uri="{FF2B5EF4-FFF2-40B4-BE49-F238E27FC236}">
                    <a16:creationId xmlns:a16="http://schemas.microsoft.com/office/drawing/2014/main" id="{DE8066F2-C9F9-4C9C-9F3F-41DC2D68601F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円: 塗りつぶしなし 294">
                <a:extLst>
                  <a:ext uri="{FF2B5EF4-FFF2-40B4-BE49-F238E27FC236}">
                    <a16:creationId xmlns:a16="http://schemas.microsoft.com/office/drawing/2014/main" id="{4DAC5376-42BF-4DC8-A4E5-BCBD35188417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円: 塗りつぶしなし 295">
                <a:extLst>
                  <a:ext uri="{FF2B5EF4-FFF2-40B4-BE49-F238E27FC236}">
                    <a16:creationId xmlns:a16="http://schemas.microsoft.com/office/drawing/2014/main" id="{8AD37078-E36A-41CA-808A-4A428FE25C38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円: 塗りつぶしなし 296">
                <a:extLst>
                  <a:ext uri="{FF2B5EF4-FFF2-40B4-BE49-F238E27FC236}">
                    <a16:creationId xmlns:a16="http://schemas.microsoft.com/office/drawing/2014/main" id="{CD6201FB-9848-44F0-8395-BC00578168D8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円: 塗りつぶしなし 297">
                <a:extLst>
                  <a:ext uri="{FF2B5EF4-FFF2-40B4-BE49-F238E27FC236}">
                    <a16:creationId xmlns:a16="http://schemas.microsoft.com/office/drawing/2014/main" id="{0CA5B184-FBE6-40AA-86C3-E7383F288F02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円: 塗りつぶしなし 298">
                <a:extLst>
                  <a:ext uri="{FF2B5EF4-FFF2-40B4-BE49-F238E27FC236}">
                    <a16:creationId xmlns:a16="http://schemas.microsoft.com/office/drawing/2014/main" id="{04A07CB4-4A00-4C76-907D-D9C5DD37128A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円: 塗りつぶしなし 299">
                <a:extLst>
                  <a:ext uri="{FF2B5EF4-FFF2-40B4-BE49-F238E27FC236}">
                    <a16:creationId xmlns:a16="http://schemas.microsoft.com/office/drawing/2014/main" id="{6D6646E9-95E2-40F8-AD0B-B7AAAA26ADFE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円: 塗りつぶしなし 300">
                <a:extLst>
                  <a:ext uri="{FF2B5EF4-FFF2-40B4-BE49-F238E27FC236}">
                    <a16:creationId xmlns:a16="http://schemas.microsoft.com/office/drawing/2014/main" id="{C7E470B3-C457-4FE1-8C47-FCF258402819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2" name="円: 塗りつぶしなし 301">
                <a:extLst>
                  <a:ext uri="{FF2B5EF4-FFF2-40B4-BE49-F238E27FC236}">
                    <a16:creationId xmlns:a16="http://schemas.microsoft.com/office/drawing/2014/main" id="{1A60BB17-145B-4462-A46D-5096CCB82649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3" name="円: 塗りつぶしなし 302">
                <a:extLst>
                  <a:ext uri="{FF2B5EF4-FFF2-40B4-BE49-F238E27FC236}">
                    <a16:creationId xmlns:a16="http://schemas.microsoft.com/office/drawing/2014/main" id="{E2E13DDA-3383-42CF-92C6-E672D834B93A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4" name="円: 塗りつぶしなし 303">
                <a:extLst>
                  <a:ext uri="{FF2B5EF4-FFF2-40B4-BE49-F238E27FC236}">
                    <a16:creationId xmlns:a16="http://schemas.microsoft.com/office/drawing/2014/main" id="{03E76906-0527-44DD-AB96-2C4B29A3FB82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円: 塗りつぶしなし 304">
                <a:extLst>
                  <a:ext uri="{FF2B5EF4-FFF2-40B4-BE49-F238E27FC236}">
                    <a16:creationId xmlns:a16="http://schemas.microsoft.com/office/drawing/2014/main" id="{D7BCBC3F-7B7F-4A30-A045-167954789EC2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0287E660-D83E-42BE-92A2-D5B8DD614A47}"/>
                </a:ext>
              </a:extLst>
            </p:cNvPr>
            <p:cNvGrpSpPr/>
            <p:nvPr/>
          </p:nvGrpSpPr>
          <p:grpSpPr>
            <a:xfrm>
              <a:off x="796243" y="1209324"/>
              <a:ext cx="707627" cy="537360"/>
              <a:chOff x="2408268" y="4908430"/>
              <a:chExt cx="2192435" cy="1664898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BC33335D-987C-4F7E-8FC1-B5DA4E570B46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星: 12 pt 281">
                <a:extLst>
                  <a:ext uri="{FF2B5EF4-FFF2-40B4-BE49-F238E27FC236}">
                    <a16:creationId xmlns:a16="http://schemas.microsoft.com/office/drawing/2014/main" id="{919E923D-CADB-44EB-85A1-E3FCB9EDFBD6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AA2518D1-51B2-4EE6-8BA0-1FF5511AD5C5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5D0DFEAC-380C-4AFE-939E-EAD8963B6BDC}"/>
                </a:ext>
              </a:extLst>
            </p:cNvPr>
            <p:cNvGrpSpPr/>
            <p:nvPr/>
          </p:nvGrpSpPr>
          <p:grpSpPr>
            <a:xfrm>
              <a:off x="1773638" y="529008"/>
              <a:ext cx="1647898" cy="1076716"/>
              <a:chOff x="3704938" y="1322434"/>
              <a:chExt cx="2000423" cy="1307051"/>
            </a:xfrm>
          </p:grpSpPr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CC81A139-4FB8-44EA-A6FB-A4AA5F0E2023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4757819C-4F59-47C7-BA79-567D3FE6C2DC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E00BB2B5-8C82-4B67-B0FF-DC56FCE4A38A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6203F44A-5D0A-4856-A20D-E91756AB9992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B3DCEEFE-75D8-4730-904D-363C78C9A5BA}"/>
              </a:ext>
            </a:extLst>
          </p:cNvPr>
          <p:cNvGrpSpPr/>
          <p:nvPr/>
        </p:nvGrpSpPr>
        <p:grpSpPr>
          <a:xfrm>
            <a:off x="2743613" y="4630426"/>
            <a:ext cx="2055689" cy="1597856"/>
            <a:chOff x="505212" y="955098"/>
            <a:chExt cx="3284509" cy="2553000"/>
          </a:xfrm>
        </p:grpSpPr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9098366B-CDD3-4469-8AE2-EBDAB2D2797C}"/>
                </a:ext>
              </a:extLst>
            </p:cNvPr>
            <p:cNvGrpSpPr/>
            <p:nvPr/>
          </p:nvGrpSpPr>
          <p:grpSpPr>
            <a:xfrm>
              <a:off x="505212" y="955098"/>
              <a:ext cx="3008419" cy="2553000"/>
              <a:chOff x="1490848" y="1419580"/>
              <a:chExt cx="3008419" cy="2553000"/>
            </a:xfrm>
          </p:grpSpPr>
          <p:sp>
            <p:nvSpPr>
              <p:cNvPr id="405" name="楕円 3">
                <a:extLst>
                  <a:ext uri="{FF2B5EF4-FFF2-40B4-BE49-F238E27FC236}">
                    <a16:creationId xmlns:a16="http://schemas.microsoft.com/office/drawing/2014/main" id="{C7A02708-125C-43C1-957F-899A90696696}"/>
                  </a:ext>
                </a:extLst>
              </p:cNvPr>
              <p:cNvSpPr/>
              <p:nvPr/>
            </p:nvSpPr>
            <p:spPr>
              <a:xfrm flipV="1">
                <a:off x="2309286" y="2954215"/>
                <a:ext cx="1313146" cy="101836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722F9D48-5850-4F44-A89F-72D2950100A9}"/>
                  </a:ext>
                </a:extLst>
              </p:cNvPr>
              <p:cNvSpPr/>
              <p:nvPr/>
            </p:nvSpPr>
            <p:spPr>
              <a:xfrm>
                <a:off x="1490848" y="1419580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B7AC5809-D941-47D2-898A-260BFB010271}"/>
                  </a:ext>
                </a:extLst>
              </p:cNvPr>
              <p:cNvSpPr/>
              <p:nvPr/>
            </p:nvSpPr>
            <p:spPr>
              <a:xfrm>
                <a:off x="1541274" y="1461911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220">
                <a:extLst>
                  <a:ext uri="{FF2B5EF4-FFF2-40B4-BE49-F238E27FC236}">
                    <a16:creationId xmlns:a16="http://schemas.microsoft.com/office/drawing/2014/main" id="{C7533F19-05CB-4E70-9D09-421D6509ABD9}"/>
                  </a:ext>
                </a:extLst>
              </p:cNvPr>
              <p:cNvSpPr/>
              <p:nvPr/>
            </p:nvSpPr>
            <p:spPr>
              <a:xfrm>
                <a:off x="1977138" y="1734018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84B119FA-E024-4CFD-A6E7-9C05C4DD7B0C}"/>
                  </a:ext>
                </a:extLst>
              </p:cNvPr>
              <p:cNvSpPr/>
              <p:nvPr/>
            </p:nvSpPr>
            <p:spPr>
              <a:xfrm>
                <a:off x="1968181" y="243525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328BDAF8-FB2C-456B-AD65-6B98F795DFD8}"/>
                  </a:ext>
                </a:extLst>
              </p:cNvPr>
              <p:cNvSpPr/>
              <p:nvPr/>
            </p:nvSpPr>
            <p:spPr>
              <a:xfrm rot="18900000" flipH="1">
                <a:off x="3544806" y="1908849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64AAC462-9E1B-4FAA-8803-E2BCAC068EAE}"/>
                  </a:ext>
                </a:extLst>
              </p:cNvPr>
              <p:cNvSpPr/>
              <p:nvPr/>
            </p:nvSpPr>
            <p:spPr>
              <a:xfrm rot="4196602">
                <a:off x="2381769" y="1904564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CDC31437-DD63-4BE7-A545-321FDA55EBF4}"/>
                  </a:ext>
                </a:extLst>
              </p:cNvPr>
              <p:cNvSpPr/>
              <p:nvPr/>
            </p:nvSpPr>
            <p:spPr>
              <a:xfrm rot="1800000">
                <a:off x="2233551" y="2035427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C9E6FA6C-9006-47DC-B01A-7B8CF7A543CD}"/>
                  </a:ext>
                </a:extLst>
              </p:cNvPr>
              <p:cNvSpPr/>
              <p:nvPr/>
            </p:nvSpPr>
            <p:spPr>
              <a:xfrm rot="18900000" flipH="1">
                <a:off x="3662447" y="199340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44866C52-414B-4491-922B-9C9F0D6F30AB}"/>
                  </a:ext>
                </a:extLst>
              </p:cNvPr>
              <p:cNvSpPr/>
              <p:nvPr/>
            </p:nvSpPr>
            <p:spPr>
              <a:xfrm rot="2700000">
                <a:off x="2510441" y="1773900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47FB3D19-0CCD-4F54-A792-B13704090754}"/>
                  </a:ext>
                </a:extLst>
              </p:cNvPr>
              <p:cNvSpPr/>
              <p:nvPr/>
            </p:nvSpPr>
            <p:spPr>
              <a:xfrm rot="8690456">
                <a:off x="3922795" y="2308475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9CEDB2F0-8616-4F43-9ED8-E9FB79246507}"/>
                  </a:ext>
                </a:extLst>
              </p:cNvPr>
              <p:cNvSpPr/>
              <p:nvPr/>
            </p:nvSpPr>
            <p:spPr>
              <a:xfrm rot="2700000">
                <a:off x="2088527" y="20955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2569F6C4-26DF-41FF-B6F5-1DB1EE126878}"/>
                  </a:ext>
                </a:extLst>
              </p:cNvPr>
              <p:cNvSpPr/>
              <p:nvPr/>
            </p:nvSpPr>
            <p:spPr>
              <a:xfrm rot="5400000">
                <a:off x="2881431" y="1654497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B6D875E8-5B5A-4BBE-A10F-395BE071E226}"/>
                  </a:ext>
                </a:extLst>
              </p:cNvPr>
              <p:cNvSpPr/>
              <p:nvPr/>
            </p:nvSpPr>
            <p:spPr>
              <a:xfrm rot="6300000">
                <a:off x="3396608" y="1772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5EDCD0F0-0D5F-4C33-855A-FB2E1C37954B}"/>
                  </a:ext>
                </a:extLst>
              </p:cNvPr>
              <p:cNvSpPr/>
              <p:nvPr/>
            </p:nvSpPr>
            <p:spPr>
              <a:xfrm rot="2645381">
                <a:off x="1969762" y="227832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0850FAB6-AC4B-4289-A625-291FD7CA3ADC}"/>
                  </a:ext>
                </a:extLst>
              </p:cNvPr>
              <p:cNvSpPr/>
              <p:nvPr/>
            </p:nvSpPr>
            <p:spPr>
              <a:xfrm rot="4500000">
                <a:off x="2325207" y="207936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296DA299-AE34-4542-AFB6-EF460792EBA8}"/>
                  </a:ext>
                </a:extLst>
              </p:cNvPr>
              <p:cNvSpPr/>
              <p:nvPr/>
            </p:nvSpPr>
            <p:spPr>
              <a:xfrm flipH="1">
                <a:off x="2927305" y="184450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D3592DBA-AE22-44D5-9E07-EB0E6610DCBE}"/>
                  </a:ext>
                </a:extLst>
              </p:cNvPr>
              <p:cNvSpPr/>
              <p:nvPr/>
            </p:nvSpPr>
            <p:spPr>
              <a:xfrm rot="1212245">
                <a:off x="3131028" y="171856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38DA4162-9A02-49B1-95ED-AC795B66349F}"/>
                  </a:ext>
                </a:extLst>
              </p:cNvPr>
              <p:cNvSpPr/>
              <p:nvPr/>
            </p:nvSpPr>
            <p:spPr>
              <a:xfrm rot="19321518">
                <a:off x="2145184" y="234660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A2721724-9603-458A-AE20-69344159FD68}"/>
                  </a:ext>
                </a:extLst>
              </p:cNvPr>
              <p:cNvSpPr/>
              <p:nvPr/>
            </p:nvSpPr>
            <p:spPr>
              <a:xfrm rot="961583">
                <a:off x="3383448" y="197882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71E4A4A1-06BE-4E7F-8519-FA6F5FF8FBA5}"/>
                  </a:ext>
                </a:extLst>
              </p:cNvPr>
              <p:cNvSpPr/>
              <p:nvPr/>
            </p:nvSpPr>
            <p:spPr>
              <a:xfrm rot="20756539">
                <a:off x="2509328" y="1943382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E9CCD7EB-70BB-4BDA-B887-2BF805D11804}"/>
                  </a:ext>
                </a:extLst>
              </p:cNvPr>
              <p:cNvSpPr/>
              <p:nvPr/>
            </p:nvSpPr>
            <p:spPr>
              <a:xfrm rot="6300000">
                <a:off x="3561219" y="221289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D1DC5518-FC09-4541-9512-D669495617D9}"/>
                  </a:ext>
                </a:extLst>
              </p:cNvPr>
              <p:cNvSpPr/>
              <p:nvPr/>
            </p:nvSpPr>
            <p:spPr>
              <a:xfrm rot="6300000">
                <a:off x="3180638" y="201115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A893D3DF-D062-43D2-A8D5-E7C7A4B84EF5}"/>
                  </a:ext>
                </a:extLst>
              </p:cNvPr>
              <p:cNvSpPr/>
              <p:nvPr/>
            </p:nvSpPr>
            <p:spPr>
              <a:xfrm rot="9088986">
                <a:off x="3842969" y="212181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30CFDDF4-B15F-4D47-B471-675E23A42685}"/>
                  </a:ext>
                </a:extLst>
              </p:cNvPr>
              <p:cNvSpPr/>
              <p:nvPr/>
            </p:nvSpPr>
            <p:spPr>
              <a:xfrm rot="5075010">
                <a:off x="2803735" y="19463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17269A31-BCAC-45DC-85AC-29AE2E1BBB36}"/>
                  </a:ext>
                </a:extLst>
              </p:cNvPr>
              <p:cNvSpPr/>
              <p:nvPr/>
            </p:nvSpPr>
            <p:spPr>
              <a:xfrm rot="20862590">
                <a:off x="2509566" y="219707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C9B3782-8554-4B0D-9910-01E4E3A7DBE6}"/>
                  </a:ext>
                </a:extLst>
              </p:cNvPr>
              <p:cNvSpPr/>
              <p:nvPr/>
            </p:nvSpPr>
            <p:spPr>
              <a:xfrm rot="800733">
                <a:off x="3187360" y="224715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47E0633-D5DE-424C-A112-F15639F03EEA}"/>
                  </a:ext>
                </a:extLst>
              </p:cNvPr>
              <p:cNvSpPr/>
              <p:nvPr/>
            </p:nvSpPr>
            <p:spPr>
              <a:xfrm rot="1775517">
                <a:off x="3742985" y="25551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04087395-BD69-4EBF-8B30-425055E93C16}"/>
                  </a:ext>
                </a:extLst>
              </p:cNvPr>
              <p:cNvSpPr/>
              <p:nvPr/>
            </p:nvSpPr>
            <p:spPr>
              <a:xfrm rot="17150328">
                <a:off x="1873452" y="259389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B207951B-0A09-469D-9C23-9272BAF7FBC1}"/>
                  </a:ext>
                </a:extLst>
              </p:cNvPr>
              <p:cNvSpPr/>
              <p:nvPr/>
            </p:nvSpPr>
            <p:spPr>
              <a:xfrm rot="306161">
                <a:off x="2763737" y="247512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B5DDADDE-4325-48D6-A580-33FD5F180B12}"/>
                  </a:ext>
                </a:extLst>
              </p:cNvPr>
              <p:cNvSpPr/>
              <p:nvPr/>
            </p:nvSpPr>
            <p:spPr>
              <a:xfrm rot="901944">
                <a:off x="3374685" y="25043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F5CA37C9-FBE3-4B00-9EAF-5CD6A414CEE6}"/>
                  </a:ext>
                </a:extLst>
              </p:cNvPr>
              <p:cNvSpPr/>
              <p:nvPr/>
            </p:nvSpPr>
            <p:spPr>
              <a:xfrm rot="20986146">
                <a:off x="2233614" y="258933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B07F2CE0-2516-4E96-9131-1529CFE41581}"/>
                  </a:ext>
                </a:extLst>
              </p:cNvPr>
              <p:cNvSpPr/>
              <p:nvPr/>
            </p:nvSpPr>
            <p:spPr>
              <a:xfrm rot="2184916">
                <a:off x="2527405" y="27730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D2261D30-366D-4460-8D8C-6D0EA540B418}"/>
                  </a:ext>
                </a:extLst>
              </p:cNvPr>
              <p:cNvSpPr/>
              <p:nvPr/>
            </p:nvSpPr>
            <p:spPr>
              <a:xfrm rot="2184916">
                <a:off x="2886180" y="2773059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53E1AAD4-3093-49D8-B21F-C1EC6968C747}"/>
                  </a:ext>
                </a:extLst>
              </p:cNvPr>
              <p:cNvSpPr/>
              <p:nvPr/>
            </p:nvSpPr>
            <p:spPr>
              <a:xfrm rot="2184916">
                <a:off x="3736302" y="244584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BFFFFE76-1AF2-4BB2-B8BE-F0AC73B4BB44}"/>
                  </a:ext>
                </a:extLst>
              </p:cNvPr>
              <p:cNvSpPr/>
              <p:nvPr/>
            </p:nvSpPr>
            <p:spPr>
              <a:xfrm rot="2184916">
                <a:off x="2835379" y="21761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四角形: 角を丸くする 440">
                <a:extLst>
                  <a:ext uri="{FF2B5EF4-FFF2-40B4-BE49-F238E27FC236}">
                    <a16:creationId xmlns:a16="http://schemas.microsoft.com/office/drawing/2014/main" id="{DE5B12B9-CE81-4084-9502-4906B7C99228}"/>
                  </a:ext>
                </a:extLst>
              </p:cNvPr>
              <p:cNvSpPr/>
              <p:nvPr/>
            </p:nvSpPr>
            <p:spPr>
              <a:xfrm rot="2184916">
                <a:off x="3078204" y="2169316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四角形: 角を丸くする 441">
                <a:extLst>
                  <a:ext uri="{FF2B5EF4-FFF2-40B4-BE49-F238E27FC236}">
                    <a16:creationId xmlns:a16="http://schemas.microsoft.com/office/drawing/2014/main" id="{1C02F777-B087-48A2-B0E8-A4EDFC983951}"/>
                  </a:ext>
                </a:extLst>
              </p:cNvPr>
              <p:cNvSpPr/>
              <p:nvPr/>
            </p:nvSpPr>
            <p:spPr>
              <a:xfrm rot="2184916">
                <a:off x="3698746" y="2141050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四角形: 角を丸くする 442">
                <a:extLst>
                  <a:ext uri="{FF2B5EF4-FFF2-40B4-BE49-F238E27FC236}">
                    <a16:creationId xmlns:a16="http://schemas.microsoft.com/office/drawing/2014/main" id="{DC100E14-6833-43D6-9D35-5D308B863B45}"/>
                  </a:ext>
                </a:extLst>
              </p:cNvPr>
              <p:cNvSpPr/>
              <p:nvPr/>
            </p:nvSpPr>
            <p:spPr>
              <a:xfrm rot="2184916">
                <a:off x="2492479" y="240793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9C76CDEF-E671-4436-9536-E9CE2E04F43B}"/>
                  </a:ext>
                </a:extLst>
              </p:cNvPr>
              <p:cNvSpPr/>
              <p:nvPr/>
            </p:nvSpPr>
            <p:spPr>
              <a:xfrm>
                <a:off x="3328814" y="283386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31C65BDF-F8F2-4063-868D-69BCAC486F88}"/>
                  </a:ext>
                </a:extLst>
              </p:cNvPr>
              <p:cNvSpPr/>
              <p:nvPr/>
            </p:nvSpPr>
            <p:spPr>
              <a:xfrm>
                <a:off x="3192289" y="1871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5215E10B-CD2E-46BF-A8A2-AD28EB2ED601}"/>
                  </a:ext>
                </a:extLst>
              </p:cNvPr>
              <p:cNvSpPr/>
              <p:nvPr/>
            </p:nvSpPr>
            <p:spPr>
              <a:xfrm rot="1766645">
                <a:off x="2608089" y="206869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ADEC6134-E94B-4800-8A71-54771BC5C3F6}"/>
                  </a:ext>
                </a:extLst>
              </p:cNvPr>
              <p:cNvSpPr/>
              <p:nvPr/>
            </p:nvSpPr>
            <p:spPr>
              <a:xfrm rot="12626936">
                <a:off x="3757439" y="27735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997D25B7-BC8B-4D5A-B8FB-C43DFA55CAB1}"/>
                  </a:ext>
                </a:extLst>
              </p:cNvPr>
              <p:cNvSpPr/>
              <p:nvPr/>
            </p:nvSpPr>
            <p:spPr>
              <a:xfrm rot="12626936">
                <a:off x="2338215" y="294181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四角形: 角を丸くする 448">
                <a:extLst>
                  <a:ext uri="{FF2B5EF4-FFF2-40B4-BE49-F238E27FC236}">
                    <a16:creationId xmlns:a16="http://schemas.microsoft.com/office/drawing/2014/main" id="{A85B351C-FCD5-4344-AC4C-B41212E3FDCE}"/>
                  </a:ext>
                </a:extLst>
              </p:cNvPr>
              <p:cNvSpPr/>
              <p:nvPr/>
            </p:nvSpPr>
            <p:spPr>
              <a:xfrm rot="2184916">
                <a:off x="3549755" y="303023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四角形: 角を丸くする 449">
                <a:extLst>
                  <a:ext uri="{FF2B5EF4-FFF2-40B4-BE49-F238E27FC236}">
                    <a16:creationId xmlns:a16="http://schemas.microsoft.com/office/drawing/2014/main" id="{46AFCB50-F187-4710-B2FF-2B1F5AC50BB9}"/>
                  </a:ext>
                </a:extLst>
              </p:cNvPr>
              <p:cNvSpPr/>
              <p:nvPr/>
            </p:nvSpPr>
            <p:spPr>
              <a:xfrm rot="2184916">
                <a:off x="2108305" y="276670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四角形: 角を丸くする 450">
                <a:extLst>
                  <a:ext uri="{FF2B5EF4-FFF2-40B4-BE49-F238E27FC236}">
                    <a16:creationId xmlns:a16="http://schemas.microsoft.com/office/drawing/2014/main" id="{B369FAD1-3FC0-4551-80B0-94A9A9DEB994}"/>
                  </a:ext>
                </a:extLst>
              </p:cNvPr>
              <p:cNvSpPr/>
              <p:nvPr/>
            </p:nvSpPr>
            <p:spPr>
              <a:xfrm rot="2184916">
                <a:off x="2771880" y="302388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四角形: 角を丸くする 451">
                <a:extLst>
                  <a:ext uri="{FF2B5EF4-FFF2-40B4-BE49-F238E27FC236}">
                    <a16:creationId xmlns:a16="http://schemas.microsoft.com/office/drawing/2014/main" id="{536D3BB5-C130-4EEC-9A9B-85627A644FD8}"/>
                  </a:ext>
                </a:extLst>
              </p:cNvPr>
              <p:cNvSpPr/>
              <p:nvPr/>
            </p:nvSpPr>
            <p:spPr>
              <a:xfrm rot="2184916">
                <a:off x="2702029" y="2363484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四角形: 角を丸くする 452">
                <a:extLst>
                  <a:ext uri="{FF2B5EF4-FFF2-40B4-BE49-F238E27FC236}">
                    <a16:creationId xmlns:a16="http://schemas.microsoft.com/office/drawing/2014/main" id="{896093B2-63AD-4244-B154-D75D7C60F89E}"/>
                  </a:ext>
                </a:extLst>
              </p:cNvPr>
              <p:cNvSpPr/>
              <p:nvPr/>
            </p:nvSpPr>
            <p:spPr>
              <a:xfrm rot="2184916">
                <a:off x="2187679" y="2242833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四角形: 角を丸くする 453">
                <a:extLst>
                  <a:ext uri="{FF2B5EF4-FFF2-40B4-BE49-F238E27FC236}">
                    <a16:creationId xmlns:a16="http://schemas.microsoft.com/office/drawing/2014/main" id="{D496486C-B7DF-4D95-A469-4DB0923F5768}"/>
                  </a:ext>
                </a:extLst>
              </p:cNvPr>
              <p:cNvSpPr/>
              <p:nvPr/>
            </p:nvSpPr>
            <p:spPr>
              <a:xfrm rot="2184916">
                <a:off x="3219321" y="26395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6F431337-9115-4D5F-903D-F05672E51F9F}"/>
                  </a:ext>
                </a:extLst>
              </p:cNvPr>
              <p:cNvSpPr/>
              <p:nvPr/>
            </p:nvSpPr>
            <p:spPr>
              <a:xfrm rot="1973698">
                <a:off x="2992652" y="2315509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37C89CDB-951F-4E4C-91EA-A81702052E42}"/>
                  </a:ext>
                </a:extLst>
              </p:cNvPr>
              <p:cNvSpPr/>
              <p:nvPr/>
            </p:nvSpPr>
            <p:spPr>
              <a:xfrm rot="12626936">
                <a:off x="2135015" y="25576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81AE4CA4-B0AB-452E-A1D1-434B2DC6E169}"/>
                  </a:ext>
                </a:extLst>
              </p:cNvPr>
              <p:cNvSpPr/>
              <p:nvPr/>
            </p:nvSpPr>
            <p:spPr>
              <a:xfrm>
                <a:off x="2954164" y="31291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D8A951C8-C43C-4132-A340-EA03476D003A}"/>
                  </a:ext>
                </a:extLst>
              </p:cNvPr>
              <p:cNvSpPr/>
              <p:nvPr/>
            </p:nvSpPr>
            <p:spPr>
              <a:xfrm rot="2184916">
                <a:off x="2644647" y="292210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1A86BDA6-A514-4838-BAEC-308350F03379}"/>
                  </a:ext>
                </a:extLst>
              </p:cNvPr>
              <p:cNvSpPr/>
              <p:nvPr/>
            </p:nvSpPr>
            <p:spPr>
              <a:xfrm rot="2184916">
                <a:off x="2292222" y="28300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四角形: 角を丸くする 459">
                <a:extLst>
                  <a:ext uri="{FF2B5EF4-FFF2-40B4-BE49-F238E27FC236}">
                    <a16:creationId xmlns:a16="http://schemas.microsoft.com/office/drawing/2014/main" id="{4EE47984-F1DC-45F8-9C64-8B18B2F063DF}"/>
                  </a:ext>
                </a:extLst>
              </p:cNvPr>
              <p:cNvSpPr/>
              <p:nvPr/>
            </p:nvSpPr>
            <p:spPr>
              <a:xfrm rot="2184916">
                <a:off x="3238372" y="31030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四角形: 角を丸くする 460">
                <a:extLst>
                  <a:ext uri="{FF2B5EF4-FFF2-40B4-BE49-F238E27FC236}">
                    <a16:creationId xmlns:a16="http://schemas.microsoft.com/office/drawing/2014/main" id="{A5172524-511A-4B7F-93F6-0D8F823DF5F6}"/>
                  </a:ext>
                </a:extLst>
              </p:cNvPr>
              <p:cNvSpPr/>
              <p:nvPr/>
            </p:nvSpPr>
            <p:spPr>
              <a:xfrm rot="2184916">
                <a:off x="3736847" y="29443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D17C79B0-ACFB-4EAD-A17D-4B49428BEAD5}"/>
                  </a:ext>
                </a:extLst>
              </p:cNvPr>
              <p:cNvSpPr/>
              <p:nvPr/>
            </p:nvSpPr>
            <p:spPr>
              <a:xfrm rot="2184916">
                <a:off x="3463796" y="21378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8026E313-33AA-4352-B881-49B119DB8977}"/>
                  </a:ext>
                </a:extLst>
              </p:cNvPr>
              <p:cNvSpPr/>
              <p:nvPr/>
            </p:nvSpPr>
            <p:spPr>
              <a:xfrm rot="2184916">
                <a:off x="2781171" y="1839427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B76D7177-2D8C-49E8-84B6-379FFFF0F74A}"/>
                  </a:ext>
                </a:extLst>
              </p:cNvPr>
              <p:cNvSpPr/>
              <p:nvPr/>
            </p:nvSpPr>
            <p:spPr>
              <a:xfrm rot="4557245">
                <a:off x="3050933" y="266517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四角形: 角を丸くする 464">
                <a:extLst>
                  <a:ext uri="{FF2B5EF4-FFF2-40B4-BE49-F238E27FC236}">
                    <a16:creationId xmlns:a16="http://schemas.microsoft.com/office/drawing/2014/main" id="{3A1094C2-7ADC-4D4A-93BE-EBC957C6F1D6}"/>
                  </a:ext>
                </a:extLst>
              </p:cNvPr>
              <p:cNvSpPr/>
              <p:nvPr/>
            </p:nvSpPr>
            <p:spPr>
              <a:xfrm rot="7029244">
                <a:off x="2539757" y="31001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01B25439-209F-472C-91D5-17561EBC2C06}"/>
                  </a:ext>
                </a:extLst>
              </p:cNvPr>
              <p:cNvSpPr/>
              <p:nvPr/>
            </p:nvSpPr>
            <p:spPr>
              <a:xfrm rot="7029244">
                <a:off x="3031882" y="19730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四角形: 角を丸くする 466">
                <a:extLst>
                  <a:ext uri="{FF2B5EF4-FFF2-40B4-BE49-F238E27FC236}">
                    <a16:creationId xmlns:a16="http://schemas.microsoft.com/office/drawing/2014/main" id="{E96BC769-A594-42F1-9B9D-9F29E53D8CE8}"/>
                  </a:ext>
                </a:extLst>
              </p:cNvPr>
              <p:cNvSpPr/>
              <p:nvPr/>
            </p:nvSpPr>
            <p:spPr>
              <a:xfrm rot="3689220">
                <a:off x="2403232" y="22143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四角形: 角を丸くする 467">
                <a:extLst>
                  <a:ext uri="{FF2B5EF4-FFF2-40B4-BE49-F238E27FC236}">
                    <a16:creationId xmlns:a16="http://schemas.microsoft.com/office/drawing/2014/main" id="{8A524EA2-790F-4825-90EE-3F8134E0B418}"/>
                  </a:ext>
                </a:extLst>
              </p:cNvPr>
              <p:cNvSpPr/>
              <p:nvPr/>
            </p:nvSpPr>
            <p:spPr>
              <a:xfrm rot="4557245">
                <a:off x="3673234" y="26302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四角形: 角を丸くする 468">
                <a:extLst>
                  <a:ext uri="{FF2B5EF4-FFF2-40B4-BE49-F238E27FC236}">
                    <a16:creationId xmlns:a16="http://schemas.microsoft.com/office/drawing/2014/main" id="{41EAAF34-90CC-4C4C-AF92-BA95722A2B65}"/>
                  </a:ext>
                </a:extLst>
              </p:cNvPr>
              <p:cNvSpPr/>
              <p:nvPr/>
            </p:nvSpPr>
            <p:spPr>
              <a:xfrm rot="4557245">
                <a:off x="3428758" y="31287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7EC6FF94-67BF-408F-95E6-FFCDC6D0838A}"/>
                  </a:ext>
                </a:extLst>
              </p:cNvPr>
              <p:cNvSpPr/>
              <p:nvPr/>
            </p:nvSpPr>
            <p:spPr>
              <a:xfrm rot="6374807">
                <a:off x="3381133" y="23794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四角形: 角を丸くする 470">
                <a:extLst>
                  <a:ext uri="{FF2B5EF4-FFF2-40B4-BE49-F238E27FC236}">
                    <a16:creationId xmlns:a16="http://schemas.microsoft.com/office/drawing/2014/main" id="{82F75534-FB30-4153-8A35-1BD2AA33BCF3}"/>
                  </a:ext>
                </a:extLst>
              </p:cNvPr>
              <p:cNvSpPr/>
              <p:nvPr/>
            </p:nvSpPr>
            <p:spPr>
              <a:xfrm rot="4557245">
                <a:off x="2587382" y="2531824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四角形: 角を丸くする 471">
                <a:extLst>
                  <a:ext uri="{FF2B5EF4-FFF2-40B4-BE49-F238E27FC236}">
                    <a16:creationId xmlns:a16="http://schemas.microsoft.com/office/drawing/2014/main" id="{925D498B-B0B6-4973-9EDC-CB4CDD3C1E82}"/>
                  </a:ext>
                </a:extLst>
              </p:cNvPr>
              <p:cNvSpPr/>
              <p:nvPr/>
            </p:nvSpPr>
            <p:spPr>
              <a:xfrm rot="2184916">
                <a:off x="3063980" y="29413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四角形: 角を丸くする 472">
                <a:extLst>
                  <a:ext uri="{FF2B5EF4-FFF2-40B4-BE49-F238E27FC236}">
                    <a16:creationId xmlns:a16="http://schemas.microsoft.com/office/drawing/2014/main" id="{03CE9BF0-C23B-4AE4-8874-8DFFBDD54A77}"/>
                  </a:ext>
                </a:extLst>
              </p:cNvPr>
              <p:cNvSpPr/>
              <p:nvPr/>
            </p:nvSpPr>
            <p:spPr>
              <a:xfrm rot="2184916">
                <a:off x="3625955" y="241110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四角形: 角を丸くする 473">
                <a:extLst>
                  <a:ext uri="{FF2B5EF4-FFF2-40B4-BE49-F238E27FC236}">
                    <a16:creationId xmlns:a16="http://schemas.microsoft.com/office/drawing/2014/main" id="{A406C304-EA67-4C22-B075-C726130F6BBB}"/>
                  </a:ext>
                </a:extLst>
              </p:cNvPr>
              <p:cNvSpPr/>
              <p:nvPr/>
            </p:nvSpPr>
            <p:spPr>
              <a:xfrm rot="2184916">
                <a:off x="3772005" y="22491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380BCA12-5F1C-4E79-8D60-F62C1B3BB682}"/>
                  </a:ext>
                </a:extLst>
              </p:cNvPr>
              <p:cNvSpPr/>
              <p:nvPr/>
            </p:nvSpPr>
            <p:spPr>
              <a:xfrm rot="2184916">
                <a:off x="2346430" y="24396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四角形: 角を丸くする 475">
                <a:extLst>
                  <a:ext uri="{FF2B5EF4-FFF2-40B4-BE49-F238E27FC236}">
                    <a16:creationId xmlns:a16="http://schemas.microsoft.com/office/drawing/2014/main" id="{34F235A1-243F-4F5E-A1CE-0B568563C823}"/>
                  </a:ext>
                </a:extLst>
              </p:cNvPr>
              <p:cNvSpPr/>
              <p:nvPr/>
            </p:nvSpPr>
            <p:spPr>
              <a:xfrm rot="2184916">
                <a:off x="3571980" y="28016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四角形: 角を丸くする 476">
                <a:extLst>
                  <a:ext uri="{FF2B5EF4-FFF2-40B4-BE49-F238E27FC236}">
                    <a16:creationId xmlns:a16="http://schemas.microsoft.com/office/drawing/2014/main" id="{62BCCF9F-AAB8-468B-99E3-05709E6691A5}"/>
                  </a:ext>
                </a:extLst>
              </p:cNvPr>
              <p:cNvSpPr/>
              <p:nvPr/>
            </p:nvSpPr>
            <p:spPr>
              <a:xfrm rot="2184916">
                <a:off x="2784581" y="32397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E822A4A6-9DA6-42C3-9285-4CD3F2419DF6}"/>
                  </a:ext>
                </a:extLst>
              </p:cNvPr>
              <p:cNvSpPr/>
              <p:nvPr/>
            </p:nvSpPr>
            <p:spPr>
              <a:xfrm>
                <a:off x="2687464" y="2633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8215D768-752C-41AF-8D8A-3670037AD064}"/>
                </a:ext>
              </a:extLst>
            </p:cNvPr>
            <p:cNvGrpSpPr/>
            <p:nvPr/>
          </p:nvGrpSpPr>
          <p:grpSpPr>
            <a:xfrm>
              <a:off x="2141823" y="1907479"/>
              <a:ext cx="1647898" cy="1076716"/>
              <a:chOff x="4865320" y="2995386"/>
              <a:chExt cx="1650488" cy="1078409"/>
            </a:xfrm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CBCF8C28-5C6D-47F3-B2B5-0BD064272CFE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A872AFDF-CDC9-4A0C-8A19-325EA48DF9BE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A8EDEFC1-0D2F-4567-AF13-99FD44A0FBAC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9" name="グループ化 1">
            <a:extLst>
              <a:ext uri="{FF2B5EF4-FFF2-40B4-BE49-F238E27FC236}">
                <a16:creationId xmlns:a16="http://schemas.microsoft.com/office/drawing/2014/main" id="{1B2A09B6-AFA6-42EC-934E-3111EF1B57FF}"/>
              </a:ext>
            </a:extLst>
          </p:cNvPr>
          <p:cNvGrpSpPr>
            <a:grpSpLocks/>
          </p:cNvGrpSpPr>
          <p:nvPr/>
        </p:nvGrpSpPr>
        <p:grpSpPr bwMode="auto">
          <a:xfrm>
            <a:off x="5260815" y="5248794"/>
            <a:ext cx="1516942" cy="175394"/>
            <a:chOff x="1634373" y="3039219"/>
            <a:chExt cx="1654928" cy="191348"/>
          </a:xfrm>
        </p:grpSpPr>
        <p:grpSp>
          <p:nvGrpSpPr>
            <p:cNvPr id="480" name="Group 40">
              <a:extLst>
                <a:ext uri="{FF2B5EF4-FFF2-40B4-BE49-F238E27FC236}">
                  <a16:creationId xmlns:a16="http://schemas.microsoft.com/office/drawing/2014/main" id="{ECC104EA-3ACC-4D8D-AFF3-525F3326E6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4373" y="3039219"/>
              <a:ext cx="1654928" cy="191348"/>
              <a:chOff x="3800" y="3351"/>
              <a:chExt cx="1220" cy="141"/>
            </a:xfrm>
          </p:grpSpPr>
          <p:sp>
            <p:nvSpPr>
              <p:cNvPr id="485" name="Rectangle 41">
                <a:extLst>
                  <a:ext uri="{FF2B5EF4-FFF2-40B4-BE49-F238E27FC236}">
                    <a16:creationId xmlns:a16="http://schemas.microsoft.com/office/drawing/2014/main" id="{DD6239BC-91C1-4BE5-BB99-030D8846B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351"/>
                <a:ext cx="397" cy="14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6" name="Rectangle 42">
                <a:extLst>
                  <a:ext uri="{FF2B5EF4-FFF2-40B4-BE49-F238E27FC236}">
                    <a16:creationId xmlns:a16="http://schemas.microsoft.com/office/drawing/2014/main" id="{C0969351-B8A7-416A-A1D5-3A3C59099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351"/>
                <a:ext cx="85" cy="14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7" name="Rectangle 43">
                <a:extLst>
                  <a:ext uri="{FF2B5EF4-FFF2-40B4-BE49-F238E27FC236}">
                    <a16:creationId xmlns:a16="http://schemas.microsoft.com/office/drawing/2014/main" id="{29EEF204-711E-4502-AF75-72C2B7B58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351"/>
                <a:ext cx="794" cy="141"/>
              </a:xfrm>
              <a:prstGeom prst="rect">
                <a:avLst/>
              </a:prstGeom>
              <a:solidFill>
                <a:srgbClr val="333333"/>
              </a:solidFill>
              <a:ln w="571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81" name="Group 54">
              <a:extLst>
                <a:ext uri="{FF2B5EF4-FFF2-40B4-BE49-F238E27FC236}">
                  <a16:creationId xmlns:a16="http://schemas.microsoft.com/office/drawing/2014/main" id="{20F6ABD1-1FBE-4386-A5C0-7723925005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34373" y="3039219"/>
              <a:ext cx="1654928" cy="191348"/>
              <a:chOff x="3800" y="3351"/>
              <a:chExt cx="1220" cy="141"/>
            </a:xfrm>
          </p:grpSpPr>
          <p:sp>
            <p:nvSpPr>
              <p:cNvPr id="482" name="Rectangle 55">
                <a:extLst>
                  <a:ext uri="{FF2B5EF4-FFF2-40B4-BE49-F238E27FC236}">
                    <a16:creationId xmlns:a16="http://schemas.microsoft.com/office/drawing/2014/main" id="{8F5F35E7-9A1E-48E9-9254-5A9669CA9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3" y="3351"/>
                <a:ext cx="397" cy="141"/>
              </a:xfrm>
              <a:prstGeom prst="rect">
                <a:avLst/>
              </a:prstGeom>
              <a:gradFill rotWithShape="1">
                <a:gsLst>
                  <a:gs pos="0">
                    <a:srgbClr val="FF9933"/>
                  </a:gs>
                  <a:gs pos="100000">
                    <a:srgbClr val="8A531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3" name="Rectangle 56">
                <a:extLst>
                  <a:ext uri="{FF2B5EF4-FFF2-40B4-BE49-F238E27FC236}">
                    <a16:creationId xmlns:a16="http://schemas.microsoft.com/office/drawing/2014/main" id="{8E8260AD-65CF-413E-8D23-440CA609D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351"/>
                <a:ext cx="85" cy="141"/>
              </a:xfrm>
              <a:prstGeom prst="rect">
                <a:avLst/>
              </a:prstGeom>
              <a:gradFill rotWithShape="1">
                <a:gsLst>
                  <a:gs pos="0">
                    <a:srgbClr val="CC0000"/>
                  </a:gs>
                  <a:gs pos="100000">
                    <a:srgbClr val="82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84" name="Rectangle 57">
                <a:extLst>
                  <a:ext uri="{FF2B5EF4-FFF2-40B4-BE49-F238E27FC236}">
                    <a16:creationId xmlns:a16="http://schemas.microsoft.com/office/drawing/2014/main" id="{1B381C2F-FE1D-49A6-8BFA-8F2754DF2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7" y="3351"/>
                <a:ext cx="794" cy="141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D04A9ED4-E428-40CF-84AF-AD3CDE47BF47}"/>
              </a:ext>
            </a:extLst>
          </p:cNvPr>
          <p:cNvGrpSpPr/>
          <p:nvPr/>
        </p:nvGrpSpPr>
        <p:grpSpPr>
          <a:xfrm>
            <a:off x="7247132" y="3987565"/>
            <a:ext cx="2172878" cy="2013341"/>
            <a:chOff x="4362972" y="1633422"/>
            <a:chExt cx="3274230" cy="3033829"/>
          </a:xfrm>
        </p:grpSpPr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50293246-CC7E-46DC-A8FF-D27CC24A3AB9}"/>
                </a:ext>
              </a:extLst>
            </p:cNvPr>
            <p:cNvSpPr/>
            <p:nvPr/>
          </p:nvSpPr>
          <p:spPr bwMode="auto">
            <a:xfrm>
              <a:off x="4503953" y="3615803"/>
              <a:ext cx="2849348" cy="1051448"/>
            </a:xfrm>
            <a:custGeom>
              <a:avLst/>
              <a:gdLst>
                <a:gd name="connsiteX0" fmla="*/ 1811637 w 2115235"/>
                <a:gd name="connsiteY0" fmla="*/ 89389 h 1137631"/>
                <a:gd name="connsiteX1" fmla="*/ 1796229 w 2115235"/>
                <a:gd name="connsiteY1" fmla="*/ 104797 h 1137631"/>
                <a:gd name="connsiteX2" fmla="*/ 1796229 w 2115235"/>
                <a:gd name="connsiteY2" fmla="*/ 1032835 h 1137631"/>
                <a:gd name="connsiteX3" fmla="*/ 1811637 w 2115235"/>
                <a:gd name="connsiteY3" fmla="*/ 1048243 h 1137631"/>
                <a:gd name="connsiteX4" fmla="*/ 1918083 w 2115235"/>
                <a:gd name="connsiteY4" fmla="*/ 1048243 h 1137631"/>
                <a:gd name="connsiteX5" fmla="*/ 1933491 w 2115235"/>
                <a:gd name="connsiteY5" fmla="*/ 1032835 h 1137631"/>
                <a:gd name="connsiteX6" fmla="*/ 1933491 w 2115235"/>
                <a:gd name="connsiteY6" fmla="*/ 104797 h 1137631"/>
                <a:gd name="connsiteX7" fmla="*/ 1918083 w 2115235"/>
                <a:gd name="connsiteY7" fmla="*/ 89389 h 1137631"/>
                <a:gd name="connsiteX8" fmla="*/ 1580997 w 2115235"/>
                <a:gd name="connsiteY8" fmla="*/ 89389 h 1137631"/>
                <a:gd name="connsiteX9" fmla="*/ 1565589 w 2115235"/>
                <a:gd name="connsiteY9" fmla="*/ 104797 h 1137631"/>
                <a:gd name="connsiteX10" fmla="*/ 1565589 w 2115235"/>
                <a:gd name="connsiteY10" fmla="*/ 1032835 h 1137631"/>
                <a:gd name="connsiteX11" fmla="*/ 1580997 w 2115235"/>
                <a:gd name="connsiteY11" fmla="*/ 1048243 h 1137631"/>
                <a:gd name="connsiteX12" fmla="*/ 1687443 w 2115235"/>
                <a:gd name="connsiteY12" fmla="*/ 1048243 h 1137631"/>
                <a:gd name="connsiteX13" fmla="*/ 1702851 w 2115235"/>
                <a:gd name="connsiteY13" fmla="*/ 1032835 h 1137631"/>
                <a:gd name="connsiteX14" fmla="*/ 1702851 w 2115235"/>
                <a:gd name="connsiteY14" fmla="*/ 104797 h 1137631"/>
                <a:gd name="connsiteX15" fmla="*/ 1687443 w 2115235"/>
                <a:gd name="connsiteY15" fmla="*/ 89389 h 1137631"/>
                <a:gd name="connsiteX16" fmla="*/ 1350356 w 2115235"/>
                <a:gd name="connsiteY16" fmla="*/ 89389 h 1137631"/>
                <a:gd name="connsiteX17" fmla="*/ 1334948 w 2115235"/>
                <a:gd name="connsiteY17" fmla="*/ 104797 h 1137631"/>
                <a:gd name="connsiteX18" fmla="*/ 1334948 w 2115235"/>
                <a:gd name="connsiteY18" fmla="*/ 1032835 h 1137631"/>
                <a:gd name="connsiteX19" fmla="*/ 1350356 w 2115235"/>
                <a:gd name="connsiteY19" fmla="*/ 1048243 h 1137631"/>
                <a:gd name="connsiteX20" fmla="*/ 1456802 w 2115235"/>
                <a:gd name="connsiteY20" fmla="*/ 1048243 h 1137631"/>
                <a:gd name="connsiteX21" fmla="*/ 1472210 w 2115235"/>
                <a:gd name="connsiteY21" fmla="*/ 1032835 h 1137631"/>
                <a:gd name="connsiteX22" fmla="*/ 1472210 w 2115235"/>
                <a:gd name="connsiteY22" fmla="*/ 104797 h 1137631"/>
                <a:gd name="connsiteX23" fmla="*/ 1456802 w 2115235"/>
                <a:gd name="connsiteY23" fmla="*/ 89389 h 1137631"/>
                <a:gd name="connsiteX24" fmla="*/ 1119715 w 2115235"/>
                <a:gd name="connsiteY24" fmla="*/ 89389 h 1137631"/>
                <a:gd name="connsiteX25" fmla="*/ 1104307 w 2115235"/>
                <a:gd name="connsiteY25" fmla="*/ 104797 h 1137631"/>
                <a:gd name="connsiteX26" fmla="*/ 1104307 w 2115235"/>
                <a:gd name="connsiteY26" fmla="*/ 1032835 h 1137631"/>
                <a:gd name="connsiteX27" fmla="*/ 1119715 w 2115235"/>
                <a:gd name="connsiteY27" fmla="*/ 1048243 h 1137631"/>
                <a:gd name="connsiteX28" fmla="*/ 1226161 w 2115235"/>
                <a:gd name="connsiteY28" fmla="*/ 1048243 h 1137631"/>
                <a:gd name="connsiteX29" fmla="*/ 1241569 w 2115235"/>
                <a:gd name="connsiteY29" fmla="*/ 1032835 h 1137631"/>
                <a:gd name="connsiteX30" fmla="*/ 1241569 w 2115235"/>
                <a:gd name="connsiteY30" fmla="*/ 104797 h 1137631"/>
                <a:gd name="connsiteX31" fmla="*/ 1226161 w 2115235"/>
                <a:gd name="connsiteY31" fmla="*/ 89389 h 1137631"/>
                <a:gd name="connsiteX32" fmla="*/ 889074 w 2115235"/>
                <a:gd name="connsiteY32" fmla="*/ 89389 h 1137631"/>
                <a:gd name="connsiteX33" fmla="*/ 873666 w 2115235"/>
                <a:gd name="connsiteY33" fmla="*/ 104797 h 1137631"/>
                <a:gd name="connsiteX34" fmla="*/ 873666 w 2115235"/>
                <a:gd name="connsiteY34" fmla="*/ 1032835 h 1137631"/>
                <a:gd name="connsiteX35" fmla="*/ 889074 w 2115235"/>
                <a:gd name="connsiteY35" fmla="*/ 1048243 h 1137631"/>
                <a:gd name="connsiteX36" fmla="*/ 995520 w 2115235"/>
                <a:gd name="connsiteY36" fmla="*/ 1048243 h 1137631"/>
                <a:gd name="connsiteX37" fmla="*/ 1010928 w 2115235"/>
                <a:gd name="connsiteY37" fmla="*/ 1032835 h 1137631"/>
                <a:gd name="connsiteX38" fmla="*/ 1010928 w 2115235"/>
                <a:gd name="connsiteY38" fmla="*/ 104797 h 1137631"/>
                <a:gd name="connsiteX39" fmla="*/ 995520 w 2115235"/>
                <a:gd name="connsiteY39" fmla="*/ 89389 h 1137631"/>
                <a:gd name="connsiteX40" fmla="*/ 658433 w 2115235"/>
                <a:gd name="connsiteY40" fmla="*/ 89389 h 1137631"/>
                <a:gd name="connsiteX41" fmla="*/ 643025 w 2115235"/>
                <a:gd name="connsiteY41" fmla="*/ 104797 h 1137631"/>
                <a:gd name="connsiteX42" fmla="*/ 643025 w 2115235"/>
                <a:gd name="connsiteY42" fmla="*/ 1032835 h 1137631"/>
                <a:gd name="connsiteX43" fmla="*/ 658433 w 2115235"/>
                <a:gd name="connsiteY43" fmla="*/ 1048243 h 1137631"/>
                <a:gd name="connsiteX44" fmla="*/ 764879 w 2115235"/>
                <a:gd name="connsiteY44" fmla="*/ 1048243 h 1137631"/>
                <a:gd name="connsiteX45" fmla="*/ 780287 w 2115235"/>
                <a:gd name="connsiteY45" fmla="*/ 1032835 h 1137631"/>
                <a:gd name="connsiteX46" fmla="*/ 780287 w 2115235"/>
                <a:gd name="connsiteY46" fmla="*/ 104797 h 1137631"/>
                <a:gd name="connsiteX47" fmla="*/ 764879 w 2115235"/>
                <a:gd name="connsiteY47" fmla="*/ 89389 h 1137631"/>
                <a:gd name="connsiteX48" fmla="*/ 427792 w 2115235"/>
                <a:gd name="connsiteY48" fmla="*/ 89389 h 1137631"/>
                <a:gd name="connsiteX49" fmla="*/ 412384 w 2115235"/>
                <a:gd name="connsiteY49" fmla="*/ 104797 h 1137631"/>
                <a:gd name="connsiteX50" fmla="*/ 412384 w 2115235"/>
                <a:gd name="connsiteY50" fmla="*/ 1032835 h 1137631"/>
                <a:gd name="connsiteX51" fmla="*/ 427792 w 2115235"/>
                <a:gd name="connsiteY51" fmla="*/ 1048243 h 1137631"/>
                <a:gd name="connsiteX52" fmla="*/ 534238 w 2115235"/>
                <a:gd name="connsiteY52" fmla="*/ 1048243 h 1137631"/>
                <a:gd name="connsiteX53" fmla="*/ 549646 w 2115235"/>
                <a:gd name="connsiteY53" fmla="*/ 1032835 h 1137631"/>
                <a:gd name="connsiteX54" fmla="*/ 549646 w 2115235"/>
                <a:gd name="connsiteY54" fmla="*/ 104797 h 1137631"/>
                <a:gd name="connsiteX55" fmla="*/ 534238 w 2115235"/>
                <a:gd name="connsiteY55" fmla="*/ 89389 h 1137631"/>
                <a:gd name="connsiteX56" fmla="*/ 197151 w 2115235"/>
                <a:gd name="connsiteY56" fmla="*/ 89389 h 1137631"/>
                <a:gd name="connsiteX57" fmla="*/ 181743 w 2115235"/>
                <a:gd name="connsiteY57" fmla="*/ 104797 h 1137631"/>
                <a:gd name="connsiteX58" fmla="*/ 181743 w 2115235"/>
                <a:gd name="connsiteY58" fmla="*/ 1032835 h 1137631"/>
                <a:gd name="connsiteX59" fmla="*/ 197151 w 2115235"/>
                <a:gd name="connsiteY59" fmla="*/ 1048243 h 1137631"/>
                <a:gd name="connsiteX60" fmla="*/ 303597 w 2115235"/>
                <a:gd name="connsiteY60" fmla="*/ 1048243 h 1137631"/>
                <a:gd name="connsiteX61" fmla="*/ 319005 w 2115235"/>
                <a:gd name="connsiteY61" fmla="*/ 1032835 h 1137631"/>
                <a:gd name="connsiteX62" fmla="*/ 319005 w 2115235"/>
                <a:gd name="connsiteY62" fmla="*/ 104797 h 1137631"/>
                <a:gd name="connsiteX63" fmla="*/ 303597 w 2115235"/>
                <a:gd name="connsiteY63" fmla="*/ 89389 h 1137631"/>
                <a:gd name="connsiteX64" fmla="*/ 127699 w 2115235"/>
                <a:gd name="connsiteY64" fmla="*/ 0 h 1137631"/>
                <a:gd name="connsiteX65" fmla="*/ 1987536 w 2115235"/>
                <a:gd name="connsiteY65" fmla="*/ 0 h 1137631"/>
                <a:gd name="connsiteX66" fmla="*/ 2115235 w 2115235"/>
                <a:gd name="connsiteY66" fmla="*/ 127699 h 1137631"/>
                <a:gd name="connsiteX67" fmla="*/ 2115235 w 2115235"/>
                <a:gd name="connsiteY67" fmla="*/ 1009932 h 1137631"/>
                <a:gd name="connsiteX68" fmla="*/ 1987536 w 2115235"/>
                <a:gd name="connsiteY68" fmla="*/ 1137631 h 1137631"/>
                <a:gd name="connsiteX69" fmla="*/ 127699 w 2115235"/>
                <a:gd name="connsiteY69" fmla="*/ 1137631 h 1137631"/>
                <a:gd name="connsiteX70" fmla="*/ 0 w 2115235"/>
                <a:gd name="connsiteY70" fmla="*/ 1009932 h 1137631"/>
                <a:gd name="connsiteX71" fmla="*/ 0 w 2115235"/>
                <a:gd name="connsiteY71" fmla="*/ 127699 h 1137631"/>
                <a:gd name="connsiteX72" fmla="*/ 127699 w 2115235"/>
                <a:gd name="connsiteY72" fmla="*/ 0 h 113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115235" h="1137631">
                  <a:moveTo>
                    <a:pt x="1811637" y="89389"/>
                  </a:moveTo>
                  <a:cubicBezTo>
                    <a:pt x="1803127" y="89389"/>
                    <a:pt x="1796229" y="96287"/>
                    <a:pt x="1796229" y="104797"/>
                  </a:cubicBezTo>
                  <a:lnTo>
                    <a:pt x="1796229" y="1032835"/>
                  </a:lnTo>
                  <a:cubicBezTo>
                    <a:pt x="1796229" y="1041345"/>
                    <a:pt x="1803127" y="1048243"/>
                    <a:pt x="1811637" y="1048243"/>
                  </a:cubicBezTo>
                  <a:lnTo>
                    <a:pt x="1918083" y="1048243"/>
                  </a:lnTo>
                  <a:cubicBezTo>
                    <a:pt x="1926593" y="1048243"/>
                    <a:pt x="1933491" y="1041345"/>
                    <a:pt x="1933491" y="1032835"/>
                  </a:cubicBezTo>
                  <a:lnTo>
                    <a:pt x="1933491" y="104797"/>
                  </a:lnTo>
                  <a:cubicBezTo>
                    <a:pt x="1933491" y="96287"/>
                    <a:pt x="1926593" y="89389"/>
                    <a:pt x="1918083" y="89389"/>
                  </a:cubicBezTo>
                  <a:close/>
                  <a:moveTo>
                    <a:pt x="1580997" y="89389"/>
                  </a:moveTo>
                  <a:cubicBezTo>
                    <a:pt x="1572487" y="89389"/>
                    <a:pt x="1565589" y="96287"/>
                    <a:pt x="1565589" y="104797"/>
                  </a:cubicBezTo>
                  <a:lnTo>
                    <a:pt x="1565589" y="1032835"/>
                  </a:lnTo>
                  <a:cubicBezTo>
                    <a:pt x="1565589" y="1041345"/>
                    <a:pt x="1572487" y="1048243"/>
                    <a:pt x="1580997" y="1048243"/>
                  </a:cubicBezTo>
                  <a:lnTo>
                    <a:pt x="1687443" y="1048243"/>
                  </a:lnTo>
                  <a:cubicBezTo>
                    <a:pt x="1695953" y="1048243"/>
                    <a:pt x="1702851" y="1041345"/>
                    <a:pt x="1702851" y="1032835"/>
                  </a:cubicBezTo>
                  <a:lnTo>
                    <a:pt x="1702851" y="104797"/>
                  </a:lnTo>
                  <a:cubicBezTo>
                    <a:pt x="1702851" y="96287"/>
                    <a:pt x="1695953" y="89389"/>
                    <a:pt x="1687443" y="89389"/>
                  </a:cubicBezTo>
                  <a:close/>
                  <a:moveTo>
                    <a:pt x="1350356" y="89389"/>
                  </a:moveTo>
                  <a:cubicBezTo>
                    <a:pt x="1341846" y="89389"/>
                    <a:pt x="1334948" y="96287"/>
                    <a:pt x="1334948" y="104797"/>
                  </a:cubicBezTo>
                  <a:lnTo>
                    <a:pt x="1334948" y="1032835"/>
                  </a:lnTo>
                  <a:cubicBezTo>
                    <a:pt x="1334948" y="1041345"/>
                    <a:pt x="1341846" y="1048243"/>
                    <a:pt x="1350356" y="1048243"/>
                  </a:cubicBezTo>
                  <a:lnTo>
                    <a:pt x="1456802" y="1048243"/>
                  </a:lnTo>
                  <a:cubicBezTo>
                    <a:pt x="1465312" y="1048243"/>
                    <a:pt x="1472210" y="1041345"/>
                    <a:pt x="1472210" y="1032835"/>
                  </a:cubicBezTo>
                  <a:lnTo>
                    <a:pt x="1472210" y="104797"/>
                  </a:lnTo>
                  <a:cubicBezTo>
                    <a:pt x="1472210" y="96287"/>
                    <a:pt x="1465312" y="89389"/>
                    <a:pt x="1456802" y="89389"/>
                  </a:cubicBezTo>
                  <a:close/>
                  <a:moveTo>
                    <a:pt x="1119715" y="89389"/>
                  </a:moveTo>
                  <a:cubicBezTo>
                    <a:pt x="1111205" y="89389"/>
                    <a:pt x="1104307" y="96287"/>
                    <a:pt x="1104307" y="104797"/>
                  </a:cubicBezTo>
                  <a:lnTo>
                    <a:pt x="1104307" y="1032835"/>
                  </a:lnTo>
                  <a:cubicBezTo>
                    <a:pt x="1104307" y="1041345"/>
                    <a:pt x="1111205" y="1048243"/>
                    <a:pt x="1119715" y="1048243"/>
                  </a:cubicBezTo>
                  <a:lnTo>
                    <a:pt x="1226161" y="1048243"/>
                  </a:lnTo>
                  <a:cubicBezTo>
                    <a:pt x="1234671" y="1048243"/>
                    <a:pt x="1241569" y="1041345"/>
                    <a:pt x="1241569" y="1032835"/>
                  </a:cubicBezTo>
                  <a:lnTo>
                    <a:pt x="1241569" y="104797"/>
                  </a:lnTo>
                  <a:cubicBezTo>
                    <a:pt x="1241569" y="96287"/>
                    <a:pt x="1234671" y="89389"/>
                    <a:pt x="1226161" y="89389"/>
                  </a:cubicBezTo>
                  <a:close/>
                  <a:moveTo>
                    <a:pt x="889074" y="89389"/>
                  </a:moveTo>
                  <a:cubicBezTo>
                    <a:pt x="880564" y="89389"/>
                    <a:pt x="873666" y="96287"/>
                    <a:pt x="873666" y="104797"/>
                  </a:cubicBezTo>
                  <a:lnTo>
                    <a:pt x="873666" y="1032835"/>
                  </a:lnTo>
                  <a:cubicBezTo>
                    <a:pt x="873666" y="1041345"/>
                    <a:pt x="880564" y="1048243"/>
                    <a:pt x="889074" y="1048243"/>
                  </a:cubicBezTo>
                  <a:lnTo>
                    <a:pt x="995520" y="1048243"/>
                  </a:lnTo>
                  <a:cubicBezTo>
                    <a:pt x="1004030" y="1048243"/>
                    <a:pt x="1010928" y="1041345"/>
                    <a:pt x="1010928" y="1032835"/>
                  </a:cubicBezTo>
                  <a:lnTo>
                    <a:pt x="1010928" y="104797"/>
                  </a:lnTo>
                  <a:cubicBezTo>
                    <a:pt x="1010928" y="96287"/>
                    <a:pt x="1004030" y="89389"/>
                    <a:pt x="995520" y="89389"/>
                  </a:cubicBezTo>
                  <a:close/>
                  <a:moveTo>
                    <a:pt x="658433" y="89389"/>
                  </a:moveTo>
                  <a:cubicBezTo>
                    <a:pt x="649923" y="89389"/>
                    <a:pt x="643025" y="96287"/>
                    <a:pt x="643025" y="104797"/>
                  </a:cubicBezTo>
                  <a:lnTo>
                    <a:pt x="643025" y="1032835"/>
                  </a:lnTo>
                  <a:cubicBezTo>
                    <a:pt x="643025" y="1041345"/>
                    <a:pt x="649923" y="1048243"/>
                    <a:pt x="658433" y="1048243"/>
                  </a:cubicBezTo>
                  <a:lnTo>
                    <a:pt x="764879" y="1048243"/>
                  </a:lnTo>
                  <a:cubicBezTo>
                    <a:pt x="773389" y="1048243"/>
                    <a:pt x="780287" y="1041345"/>
                    <a:pt x="780287" y="1032835"/>
                  </a:cubicBezTo>
                  <a:lnTo>
                    <a:pt x="780287" y="104797"/>
                  </a:lnTo>
                  <a:cubicBezTo>
                    <a:pt x="780287" y="96287"/>
                    <a:pt x="773389" y="89389"/>
                    <a:pt x="764879" y="89389"/>
                  </a:cubicBezTo>
                  <a:close/>
                  <a:moveTo>
                    <a:pt x="427792" y="89389"/>
                  </a:moveTo>
                  <a:cubicBezTo>
                    <a:pt x="419282" y="89389"/>
                    <a:pt x="412384" y="96287"/>
                    <a:pt x="412384" y="104797"/>
                  </a:cubicBezTo>
                  <a:lnTo>
                    <a:pt x="412384" y="1032835"/>
                  </a:lnTo>
                  <a:cubicBezTo>
                    <a:pt x="412384" y="1041345"/>
                    <a:pt x="419282" y="1048243"/>
                    <a:pt x="427792" y="1048243"/>
                  </a:cubicBezTo>
                  <a:lnTo>
                    <a:pt x="534238" y="1048243"/>
                  </a:lnTo>
                  <a:cubicBezTo>
                    <a:pt x="542748" y="1048243"/>
                    <a:pt x="549646" y="1041345"/>
                    <a:pt x="549646" y="1032835"/>
                  </a:cubicBezTo>
                  <a:lnTo>
                    <a:pt x="549646" y="104797"/>
                  </a:lnTo>
                  <a:cubicBezTo>
                    <a:pt x="549646" y="96287"/>
                    <a:pt x="542748" y="89389"/>
                    <a:pt x="534238" y="89389"/>
                  </a:cubicBezTo>
                  <a:close/>
                  <a:moveTo>
                    <a:pt x="197151" y="89389"/>
                  </a:moveTo>
                  <a:cubicBezTo>
                    <a:pt x="188641" y="89389"/>
                    <a:pt x="181743" y="96287"/>
                    <a:pt x="181743" y="104797"/>
                  </a:cubicBezTo>
                  <a:lnTo>
                    <a:pt x="181743" y="1032835"/>
                  </a:lnTo>
                  <a:cubicBezTo>
                    <a:pt x="181743" y="1041345"/>
                    <a:pt x="188641" y="1048243"/>
                    <a:pt x="197151" y="1048243"/>
                  </a:cubicBezTo>
                  <a:lnTo>
                    <a:pt x="303597" y="1048243"/>
                  </a:lnTo>
                  <a:cubicBezTo>
                    <a:pt x="312107" y="1048243"/>
                    <a:pt x="319005" y="1041345"/>
                    <a:pt x="319005" y="1032835"/>
                  </a:cubicBezTo>
                  <a:lnTo>
                    <a:pt x="319005" y="104797"/>
                  </a:lnTo>
                  <a:cubicBezTo>
                    <a:pt x="319005" y="96287"/>
                    <a:pt x="312107" y="89389"/>
                    <a:pt x="303597" y="89389"/>
                  </a:cubicBezTo>
                  <a:close/>
                  <a:moveTo>
                    <a:pt x="127699" y="0"/>
                  </a:moveTo>
                  <a:lnTo>
                    <a:pt x="1987536" y="0"/>
                  </a:lnTo>
                  <a:cubicBezTo>
                    <a:pt x="2058062" y="0"/>
                    <a:pt x="2115235" y="57173"/>
                    <a:pt x="2115235" y="127699"/>
                  </a:cubicBezTo>
                  <a:lnTo>
                    <a:pt x="2115235" y="1009932"/>
                  </a:lnTo>
                  <a:cubicBezTo>
                    <a:pt x="2115235" y="1080458"/>
                    <a:pt x="2058062" y="1137631"/>
                    <a:pt x="1987536" y="1137631"/>
                  </a:cubicBezTo>
                  <a:lnTo>
                    <a:pt x="127699" y="1137631"/>
                  </a:lnTo>
                  <a:cubicBezTo>
                    <a:pt x="57173" y="1137631"/>
                    <a:pt x="0" y="1080458"/>
                    <a:pt x="0" y="1009932"/>
                  </a:cubicBezTo>
                  <a:lnTo>
                    <a:pt x="0" y="127699"/>
                  </a:lnTo>
                  <a:cubicBezTo>
                    <a:pt x="0" y="57173"/>
                    <a:pt x="57173" y="0"/>
                    <a:pt x="12769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DF3A8CCA-FF0A-4AA2-9CC1-70DEE04DBD33}"/>
                </a:ext>
              </a:extLst>
            </p:cNvPr>
            <p:cNvGrpSpPr/>
            <p:nvPr/>
          </p:nvGrpSpPr>
          <p:grpSpPr>
            <a:xfrm flipH="1">
              <a:off x="4362972" y="1708203"/>
              <a:ext cx="904961" cy="1906298"/>
              <a:chOff x="4800037" y="245215"/>
              <a:chExt cx="1530816" cy="3224662"/>
            </a:xfrm>
          </p:grpSpPr>
          <p:sp>
            <p:nvSpPr>
              <p:cNvPr id="503" name="四角形: 角を丸くする 502">
                <a:extLst>
                  <a:ext uri="{FF2B5EF4-FFF2-40B4-BE49-F238E27FC236}">
                    <a16:creationId xmlns:a16="http://schemas.microsoft.com/office/drawing/2014/main" id="{AFCE2CD0-BCA7-470E-8F10-4B3F0391E23C}"/>
                  </a:ext>
                </a:extLst>
              </p:cNvPr>
              <p:cNvSpPr/>
              <p:nvPr/>
            </p:nvSpPr>
            <p:spPr bwMode="auto">
              <a:xfrm rot="19800000">
                <a:off x="4800037" y="1180230"/>
                <a:ext cx="722459" cy="301811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F658D6F7-E39F-4E32-BCFD-68DF6771D0FC}"/>
                  </a:ext>
                </a:extLst>
              </p:cNvPr>
              <p:cNvSpPr/>
              <p:nvPr/>
            </p:nvSpPr>
            <p:spPr bwMode="auto">
              <a:xfrm rot="19800000">
                <a:off x="5052286" y="616541"/>
                <a:ext cx="1278567" cy="2238586"/>
              </a:xfrm>
              <a:custGeom>
                <a:avLst/>
                <a:gdLst>
                  <a:gd name="connsiteX0" fmla="*/ 700090 w 1278568"/>
                  <a:gd name="connsiteY0" fmla="*/ 22677 h 2318793"/>
                  <a:gd name="connsiteX1" fmla="*/ 778811 w 1278568"/>
                  <a:gd name="connsiteY1" fmla="*/ 125268 h 2318793"/>
                  <a:gd name="connsiteX2" fmla="*/ 824964 w 1278568"/>
                  <a:gd name="connsiteY2" fmla="*/ 297514 h 2318793"/>
                  <a:gd name="connsiteX3" fmla="*/ 857799 w 1278568"/>
                  <a:gd name="connsiteY3" fmla="*/ 307005 h 2318793"/>
                  <a:gd name="connsiteX4" fmla="*/ 1097747 w 1278568"/>
                  <a:gd name="connsiteY4" fmla="*/ 432096 h 2318793"/>
                  <a:gd name="connsiteX5" fmla="*/ 1149925 w 1278568"/>
                  <a:gd name="connsiteY5" fmla="*/ 474273 h 2318793"/>
                  <a:gd name="connsiteX6" fmla="*/ 1180808 w 1278568"/>
                  <a:gd name="connsiteY6" fmla="*/ 531207 h 2318793"/>
                  <a:gd name="connsiteX7" fmla="*/ 1183826 w 1278568"/>
                  <a:gd name="connsiteY7" fmla="*/ 557883 h 2318793"/>
                  <a:gd name="connsiteX8" fmla="*/ 1185654 w 1278568"/>
                  <a:gd name="connsiteY8" fmla="*/ 562532 h 2318793"/>
                  <a:gd name="connsiteX9" fmla="*/ 1185462 w 1278568"/>
                  <a:gd name="connsiteY9" fmla="*/ 572338 h 2318793"/>
                  <a:gd name="connsiteX10" fmla="*/ 1188089 w 1278568"/>
                  <a:gd name="connsiteY10" fmla="*/ 595566 h 2318793"/>
                  <a:gd name="connsiteX11" fmla="*/ 1184783 w 1278568"/>
                  <a:gd name="connsiteY11" fmla="*/ 607005 h 2318793"/>
                  <a:gd name="connsiteX12" fmla="*/ 1184354 w 1278568"/>
                  <a:gd name="connsiteY12" fmla="*/ 628964 h 2318793"/>
                  <a:gd name="connsiteX13" fmla="*/ 1188226 w 1278568"/>
                  <a:gd name="connsiteY13" fmla="*/ 630983 h 2318793"/>
                  <a:gd name="connsiteX14" fmla="*/ 1240404 w 1278568"/>
                  <a:gd name="connsiteY14" fmla="*/ 673159 h 2318793"/>
                  <a:gd name="connsiteX15" fmla="*/ 1271288 w 1278568"/>
                  <a:gd name="connsiteY15" fmla="*/ 730093 h 2318793"/>
                  <a:gd name="connsiteX16" fmla="*/ 1274305 w 1278568"/>
                  <a:gd name="connsiteY16" fmla="*/ 756768 h 2318793"/>
                  <a:gd name="connsiteX17" fmla="*/ 1276132 w 1278568"/>
                  <a:gd name="connsiteY17" fmla="*/ 761417 h 2318793"/>
                  <a:gd name="connsiteX18" fmla="*/ 1275941 w 1278568"/>
                  <a:gd name="connsiteY18" fmla="*/ 771224 h 2318793"/>
                  <a:gd name="connsiteX19" fmla="*/ 1278568 w 1278568"/>
                  <a:gd name="connsiteY19" fmla="*/ 794452 h 2318793"/>
                  <a:gd name="connsiteX20" fmla="*/ 1275262 w 1278568"/>
                  <a:gd name="connsiteY20" fmla="*/ 805891 h 2318793"/>
                  <a:gd name="connsiteX21" fmla="*/ 1274820 w 1278568"/>
                  <a:gd name="connsiteY21" fmla="*/ 828497 h 2318793"/>
                  <a:gd name="connsiteX22" fmla="*/ 1206265 w 1278568"/>
                  <a:gd name="connsiteY22" fmla="*/ 1136849 h 2318793"/>
                  <a:gd name="connsiteX23" fmla="*/ 1232014 w 1278568"/>
                  <a:gd name="connsiteY23" fmla="*/ 1327094 h 2318793"/>
                  <a:gd name="connsiteX24" fmla="*/ 1222043 w 1278568"/>
                  <a:gd name="connsiteY24" fmla="*/ 1614699 h 2318793"/>
                  <a:gd name="connsiteX25" fmla="*/ 1190037 w 1278568"/>
                  <a:gd name="connsiteY25" fmla="*/ 1684845 h 2318793"/>
                  <a:gd name="connsiteX26" fmla="*/ 1263495 w 1278568"/>
                  <a:gd name="connsiteY26" fmla="*/ 2171140 h 2318793"/>
                  <a:gd name="connsiteX27" fmla="*/ 1268883 w 1278568"/>
                  <a:gd name="connsiteY27" fmla="*/ 2187467 h 2318793"/>
                  <a:gd name="connsiteX28" fmla="*/ 838954 w 1278568"/>
                  <a:gd name="connsiteY28" fmla="*/ 2318793 h 2318793"/>
                  <a:gd name="connsiteX29" fmla="*/ 442811 w 1278568"/>
                  <a:gd name="connsiteY29" fmla="*/ 2238585 h 2318793"/>
                  <a:gd name="connsiteX30" fmla="*/ 418278 w 1278568"/>
                  <a:gd name="connsiteY30" fmla="*/ 2214444 h 2318793"/>
                  <a:gd name="connsiteX31" fmla="*/ 407777 w 1278568"/>
                  <a:gd name="connsiteY31" fmla="*/ 2214831 h 2318793"/>
                  <a:gd name="connsiteX32" fmla="*/ 409707 w 1278568"/>
                  <a:gd name="connsiteY32" fmla="*/ 2189534 h 2318793"/>
                  <a:gd name="connsiteX33" fmla="*/ 409025 w 1278568"/>
                  <a:gd name="connsiteY33" fmla="*/ 2187467 h 2318793"/>
                  <a:gd name="connsiteX34" fmla="*/ 410117 w 1278568"/>
                  <a:gd name="connsiteY34" fmla="*/ 2184156 h 2318793"/>
                  <a:gd name="connsiteX35" fmla="*/ 437240 w 1278568"/>
                  <a:gd name="connsiteY35" fmla="*/ 1828663 h 2318793"/>
                  <a:gd name="connsiteX36" fmla="*/ 433490 w 1278568"/>
                  <a:gd name="connsiteY36" fmla="*/ 1825990 h 2318793"/>
                  <a:gd name="connsiteX37" fmla="*/ 281052 w 1278568"/>
                  <a:gd name="connsiteY37" fmla="*/ 1581903 h 2318793"/>
                  <a:gd name="connsiteX38" fmla="*/ 193606 w 1278568"/>
                  <a:gd name="connsiteY38" fmla="*/ 1255549 h 2318793"/>
                  <a:gd name="connsiteX39" fmla="*/ 541682 w 1278568"/>
                  <a:gd name="connsiteY39" fmla="*/ 652663 h 2318793"/>
                  <a:gd name="connsiteX40" fmla="*/ 569098 w 1278568"/>
                  <a:gd name="connsiteY40" fmla="*/ 648201 h 2318793"/>
                  <a:gd name="connsiteX41" fmla="*/ 496270 w 1278568"/>
                  <a:gd name="connsiteY41" fmla="*/ 376401 h 2318793"/>
                  <a:gd name="connsiteX42" fmla="*/ 212726 w 1278568"/>
                  <a:gd name="connsiteY42" fmla="*/ 452376 h 2318793"/>
                  <a:gd name="connsiteX43" fmla="*/ 5799 w 1278568"/>
                  <a:gd name="connsiteY43" fmla="*/ 332906 h 2318793"/>
                  <a:gd name="connsiteX44" fmla="*/ 125269 w 1278568"/>
                  <a:gd name="connsiteY44" fmla="*/ 125978 h 2318793"/>
                  <a:gd name="connsiteX45" fmla="*/ 569658 w 1278568"/>
                  <a:gd name="connsiteY45" fmla="*/ 6904 h 2318793"/>
                  <a:gd name="connsiteX46" fmla="*/ 571883 w 1278568"/>
                  <a:gd name="connsiteY46" fmla="*/ 5798 h 2318793"/>
                  <a:gd name="connsiteX47" fmla="*/ 700090 w 1278568"/>
                  <a:gd name="connsiteY47" fmla="*/ 22677 h 2318793"/>
                  <a:gd name="connsiteX0" fmla="*/ 838954 w 1278568"/>
                  <a:gd name="connsiteY0" fmla="*/ 2318793 h 2473471"/>
                  <a:gd name="connsiteX1" fmla="*/ 442811 w 1278568"/>
                  <a:gd name="connsiteY1" fmla="*/ 2238585 h 2473471"/>
                  <a:gd name="connsiteX2" fmla="*/ 418278 w 1278568"/>
                  <a:gd name="connsiteY2" fmla="*/ 2214444 h 2473471"/>
                  <a:gd name="connsiteX3" fmla="*/ 407777 w 1278568"/>
                  <a:gd name="connsiteY3" fmla="*/ 2214831 h 2473471"/>
                  <a:gd name="connsiteX4" fmla="*/ 409707 w 1278568"/>
                  <a:gd name="connsiteY4" fmla="*/ 2189534 h 2473471"/>
                  <a:gd name="connsiteX5" fmla="*/ 409025 w 1278568"/>
                  <a:gd name="connsiteY5" fmla="*/ 2187467 h 2473471"/>
                  <a:gd name="connsiteX6" fmla="*/ 410117 w 1278568"/>
                  <a:gd name="connsiteY6" fmla="*/ 2184156 h 2473471"/>
                  <a:gd name="connsiteX7" fmla="*/ 437240 w 1278568"/>
                  <a:gd name="connsiteY7" fmla="*/ 1828663 h 2473471"/>
                  <a:gd name="connsiteX8" fmla="*/ 433490 w 1278568"/>
                  <a:gd name="connsiteY8" fmla="*/ 1825990 h 2473471"/>
                  <a:gd name="connsiteX9" fmla="*/ 281052 w 1278568"/>
                  <a:gd name="connsiteY9" fmla="*/ 1581903 h 2473471"/>
                  <a:gd name="connsiteX10" fmla="*/ 193606 w 1278568"/>
                  <a:gd name="connsiteY10" fmla="*/ 1255549 h 2473471"/>
                  <a:gd name="connsiteX11" fmla="*/ 541682 w 1278568"/>
                  <a:gd name="connsiteY11" fmla="*/ 652663 h 2473471"/>
                  <a:gd name="connsiteX12" fmla="*/ 569098 w 1278568"/>
                  <a:gd name="connsiteY12" fmla="*/ 648201 h 2473471"/>
                  <a:gd name="connsiteX13" fmla="*/ 496270 w 1278568"/>
                  <a:gd name="connsiteY13" fmla="*/ 376401 h 2473471"/>
                  <a:gd name="connsiteX14" fmla="*/ 212726 w 1278568"/>
                  <a:gd name="connsiteY14" fmla="*/ 452376 h 2473471"/>
                  <a:gd name="connsiteX15" fmla="*/ 5799 w 1278568"/>
                  <a:gd name="connsiteY15" fmla="*/ 332906 h 2473471"/>
                  <a:gd name="connsiteX16" fmla="*/ 125269 w 1278568"/>
                  <a:gd name="connsiteY16" fmla="*/ 125978 h 2473471"/>
                  <a:gd name="connsiteX17" fmla="*/ 569658 w 1278568"/>
                  <a:gd name="connsiteY17" fmla="*/ 6904 h 2473471"/>
                  <a:gd name="connsiteX18" fmla="*/ 571883 w 1278568"/>
                  <a:gd name="connsiteY18" fmla="*/ 5798 h 2473471"/>
                  <a:gd name="connsiteX19" fmla="*/ 700090 w 1278568"/>
                  <a:gd name="connsiteY19" fmla="*/ 22677 h 2473471"/>
                  <a:gd name="connsiteX20" fmla="*/ 778811 w 1278568"/>
                  <a:gd name="connsiteY20" fmla="*/ 125268 h 2473471"/>
                  <a:gd name="connsiteX21" fmla="*/ 824964 w 1278568"/>
                  <a:gd name="connsiteY21" fmla="*/ 297514 h 2473471"/>
                  <a:gd name="connsiteX22" fmla="*/ 857799 w 1278568"/>
                  <a:gd name="connsiteY22" fmla="*/ 307005 h 2473471"/>
                  <a:gd name="connsiteX23" fmla="*/ 1097747 w 1278568"/>
                  <a:gd name="connsiteY23" fmla="*/ 432096 h 2473471"/>
                  <a:gd name="connsiteX24" fmla="*/ 1149925 w 1278568"/>
                  <a:gd name="connsiteY24" fmla="*/ 474273 h 2473471"/>
                  <a:gd name="connsiteX25" fmla="*/ 1180808 w 1278568"/>
                  <a:gd name="connsiteY25" fmla="*/ 531207 h 2473471"/>
                  <a:gd name="connsiteX26" fmla="*/ 1183826 w 1278568"/>
                  <a:gd name="connsiteY26" fmla="*/ 557883 h 2473471"/>
                  <a:gd name="connsiteX27" fmla="*/ 1185654 w 1278568"/>
                  <a:gd name="connsiteY27" fmla="*/ 562532 h 2473471"/>
                  <a:gd name="connsiteX28" fmla="*/ 1185462 w 1278568"/>
                  <a:gd name="connsiteY28" fmla="*/ 572338 h 2473471"/>
                  <a:gd name="connsiteX29" fmla="*/ 1188089 w 1278568"/>
                  <a:gd name="connsiteY29" fmla="*/ 595566 h 2473471"/>
                  <a:gd name="connsiteX30" fmla="*/ 1184783 w 1278568"/>
                  <a:gd name="connsiteY30" fmla="*/ 607005 h 2473471"/>
                  <a:gd name="connsiteX31" fmla="*/ 1184354 w 1278568"/>
                  <a:gd name="connsiteY31" fmla="*/ 628964 h 2473471"/>
                  <a:gd name="connsiteX32" fmla="*/ 1188226 w 1278568"/>
                  <a:gd name="connsiteY32" fmla="*/ 630983 h 2473471"/>
                  <a:gd name="connsiteX33" fmla="*/ 1240404 w 1278568"/>
                  <a:gd name="connsiteY33" fmla="*/ 673159 h 2473471"/>
                  <a:gd name="connsiteX34" fmla="*/ 1271288 w 1278568"/>
                  <a:gd name="connsiteY34" fmla="*/ 730093 h 2473471"/>
                  <a:gd name="connsiteX35" fmla="*/ 1274305 w 1278568"/>
                  <a:gd name="connsiteY35" fmla="*/ 756768 h 2473471"/>
                  <a:gd name="connsiteX36" fmla="*/ 1276132 w 1278568"/>
                  <a:gd name="connsiteY36" fmla="*/ 761417 h 2473471"/>
                  <a:gd name="connsiteX37" fmla="*/ 1275941 w 1278568"/>
                  <a:gd name="connsiteY37" fmla="*/ 771224 h 2473471"/>
                  <a:gd name="connsiteX38" fmla="*/ 1278568 w 1278568"/>
                  <a:gd name="connsiteY38" fmla="*/ 794452 h 2473471"/>
                  <a:gd name="connsiteX39" fmla="*/ 1275262 w 1278568"/>
                  <a:gd name="connsiteY39" fmla="*/ 805891 h 2473471"/>
                  <a:gd name="connsiteX40" fmla="*/ 1274820 w 1278568"/>
                  <a:gd name="connsiteY40" fmla="*/ 828497 h 2473471"/>
                  <a:gd name="connsiteX41" fmla="*/ 1206265 w 1278568"/>
                  <a:gd name="connsiteY41" fmla="*/ 1136849 h 2473471"/>
                  <a:gd name="connsiteX42" fmla="*/ 1232014 w 1278568"/>
                  <a:gd name="connsiteY42" fmla="*/ 1327094 h 2473471"/>
                  <a:gd name="connsiteX43" fmla="*/ 1222043 w 1278568"/>
                  <a:gd name="connsiteY43" fmla="*/ 1614699 h 2473471"/>
                  <a:gd name="connsiteX44" fmla="*/ 1190037 w 1278568"/>
                  <a:gd name="connsiteY44" fmla="*/ 1684845 h 2473471"/>
                  <a:gd name="connsiteX45" fmla="*/ 1263495 w 1278568"/>
                  <a:gd name="connsiteY45" fmla="*/ 2171140 h 2473471"/>
                  <a:gd name="connsiteX46" fmla="*/ 1268883 w 1278568"/>
                  <a:gd name="connsiteY46" fmla="*/ 2187467 h 2473471"/>
                  <a:gd name="connsiteX47" fmla="*/ 993632 w 1278568"/>
                  <a:gd name="connsiteY47" fmla="*/ 2473471 h 2473471"/>
                  <a:gd name="connsiteX0" fmla="*/ 838954 w 1278568"/>
                  <a:gd name="connsiteY0" fmla="*/ 2318793 h 2318793"/>
                  <a:gd name="connsiteX1" fmla="*/ 442811 w 1278568"/>
                  <a:gd name="connsiteY1" fmla="*/ 2238585 h 2318793"/>
                  <a:gd name="connsiteX2" fmla="*/ 418278 w 1278568"/>
                  <a:gd name="connsiteY2" fmla="*/ 2214444 h 2318793"/>
                  <a:gd name="connsiteX3" fmla="*/ 407777 w 1278568"/>
                  <a:gd name="connsiteY3" fmla="*/ 2214831 h 2318793"/>
                  <a:gd name="connsiteX4" fmla="*/ 409707 w 1278568"/>
                  <a:gd name="connsiteY4" fmla="*/ 2189534 h 2318793"/>
                  <a:gd name="connsiteX5" fmla="*/ 409025 w 1278568"/>
                  <a:gd name="connsiteY5" fmla="*/ 2187467 h 2318793"/>
                  <a:gd name="connsiteX6" fmla="*/ 410117 w 1278568"/>
                  <a:gd name="connsiteY6" fmla="*/ 2184156 h 2318793"/>
                  <a:gd name="connsiteX7" fmla="*/ 437240 w 1278568"/>
                  <a:gd name="connsiteY7" fmla="*/ 1828663 h 2318793"/>
                  <a:gd name="connsiteX8" fmla="*/ 433490 w 1278568"/>
                  <a:gd name="connsiteY8" fmla="*/ 1825990 h 2318793"/>
                  <a:gd name="connsiteX9" fmla="*/ 281052 w 1278568"/>
                  <a:gd name="connsiteY9" fmla="*/ 1581903 h 2318793"/>
                  <a:gd name="connsiteX10" fmla="*/ 193606 w 1278568"/>
                  <a:gd name="connsiteY10" fmla="*/ 1255549 h 2318793"/>
                  <a:gd name="connsiteX11" fmla="*/ 541682 w 1278568"/>
                  <a:gd name="connsiteY11" fmla="*/ 652663 h 2318793"/>
                  <a:gd name="connsiteX12" fmla="*/ 569098 w 1278568"/>
                  <a:gd name="connsiteY12" fmla="*/ 648201 h 2318793"/>
                  <a:gd name="connsiteX13" fmla="*/ 496270 w 1278568"/>
                  <a:gd name="connsiteY13" fmla="*/ 376401 h 2318793"/>
                  <a:gd name="connsiteX14" fmla="*/ 212726 w 1278568"/>
                  <a:gd name="connsiteY14" fmla="*/ 452376 h 2318793"/>
                  <a:gd name="connsiteX15" fmla="*/ 5799 w 1278568"/>
                  <a:gd name="connsiteY15" fmla="*/ 332906 h 2318793"/>
                  <a:gd name="connsiteX16" fmla="*/ 125269 w 1278568"/>
                  <a:gd name="connsiteY16" fmla="*/ 125978 h 2318793"/>
                  <a:gd name="connsiteX17" fmla="*/ 569658 w 1278568"/>
                  <a:gd name="connsiteY17" fmla="*/ 6904 h 2318793"/>
                  <a:gd name="connsiteX18" fmla="*/ 571883 w 1278568"/>
                  <a:gd name="connsiteY18" fmla="*/ 5798 h 2318793"/>
                  <a:gd name="connsiteX19" fmla="*/ 700090 w 1278568"/>
                  <a:gd name="connsiteY19" fmla="*/ 22677 h 2318793"/>
                  <a:gd name="connsiteX20" fmla="*/ 778811 w 1278568"/>
                  <a:gd name="connsiteY20" fmla="*/ 125268 h 2318793"/>
                  <a:gd name="connsiteX21" fmla="*/ 824964 w 1278568"/>
                  <a:gd name="connsiteY21" fmla="*/ 297514 h 2318793"/>
                  <a:gd name="connsiteX22" fmla="*/ 857799 w 1278568"/>
                  <a:gd name="connsiteY22" fmla="*/ 307005 h 2318793"/>
                  <a:gd name="connsiteX23" fmla="*/ 1097747 w 1278568"/>
                  <a:gd name="connsiteY23" fmla="*/ 432096 h 2318793"/>
                  <a:gd name="connsiteX24" fmla="*/ 1149925 w 1278568"/>
                  <a:gd name="connsiteY24" fmla="*/ 474273 h 2318793"/>
                  <a:gd name="connsiteX25" fmla="*/ 1180808 w 1278568"/>
                  <a:gd name="connsiteY25" fmla="*/ 531207 h 2318793"/>
                  <a:gd name="connsiteX26" fmla="*/ 1183826 w 1278568"/>
                  <a:gd name="connsiteY26" fmla="*/ 557883 h 2318793"/>
                  <a:gd name="connsiteX27" fmla="*/ 1185654 w 1278568"/>
                  <a:gd name="connsiteY27" fmla="*/ 562532 h 2318793"/>
                  <a:gd name="connsiteX28" fmla="*/ 1185462 w 1278568"/>
                  <a:gd name="connsiteY28" fmla="*/ 572338 h 2318793"/>
                  <a:gd name="connsiteX29" fmla="*/ 1188089 w 1278568"/>
                  <a:gd name="connsiteY29" fmla="*/ 595566 h 2318793"/>
                  <a:gd name="connsiteX30" fmla="*/ 1184783 w 1278568"/>
                  <a:gd name="connsiteY30" fmla="*/ 607005 h 2318793"/>
                  <a:gd name="connsiteX31" fmla="*/ 1184354 w 1278568"/>
                  <a:gd name="connsiteY31" fmla="*/ 628964 h 2318793"/>
                  <a:gd name="connsiteX32" fmla="*/ 1188226 w 1278568"/>
                  <a:gd name="connsiteY32" fmla="*/ 630983 h 2318793"/>
                  <a:gd name="connsiteX33" fmla="*/ 1240404 w 1278568"/>
                  <a:gd name="connsiteY33" fmla="*/ 673159 h 2318793"/>
                  <a:gd name="connsiteX34" fmla="*/ 1271288 w 1278568"/>
                  <a:gd name="connsiteY34" fmla="*/ 730093 h 2318793"/>
                  <a:gd name="connsiteX35" fmla="*/ 1274305 w 1278568"/>
                  <a:gd name="connsiteY35" fmla="*/ 756768 h 2318793"/>
                  <a:gd name="connsiteX36" fmla="*/ 1276132 w 1278568"/>
                  <a:gd name="connsiteY36" fmla="*/ 761417 h 2318793"/>
                  <a:gd name="connsiteX37" fmla="*/ 1275941 w 1278568"/>
                  <a:gd name="connsiteY37" fmla="*/ 771224 h 2318793"/>
                  <a:gd name="connsiteX38" fmla="*/ 1278568 w 1278568"/>
                  <a:gd name="connsiteY38" fmla="*/ 794452 h 2318793"/>
                  <a:gd name="connsiteX39" fmla="*/ 1275262 w 1278568"/>
                  <a:gd name="connsiteY39" fmla="*/ 805891 h 2318793"/>
                  <a:gd name="connsiteX40" fmla="*/ 1274820 w 1278568"/>
                  <a:gd name="connsiteY40" fmla="*/ 828497 h 2318793"/>
                  <a:gd name="connsiteX41" fmla="*/ 1206265 w 1278568"/>
                  <a:gd name="connsiteY41" fmla="*/ 1136849 h 2318793"/>
                  <a:gd name="connsiteX42" fmla="*/ 1232014 w 1278568"/>
                  <a:gd name="connsiteY42" fmla="*/ 1327094 h 2318793"/>
                  <a:gd name="connsiteX43" fmla="*/ 1222043 w 1278568"/>
                  <a:gd name="connsiteY43" fmla="*/ 1614699 h 2318793"/>
                  <a:gd name="connsiteX44" fmla="*/ 1190037 w 1278568"/>
                  <a:gd name="connsiteY44" fmla="*/ 1684845 h 2318793"/>
                  <a:gd name="connsiteX45" fmla="*/ 1263495 w 1278568"/>
                  <a:gd name="connsiteY45" fmla="*/ 2171140 h 2318793"/>
                  <a:gd name="connsiteX46" fmla="*/ 1268883 w 1278568"/>
                  <a:gd name="connsiteY46" fmla="*/ 2187467 h 2318793"/>
                  <a:gd name="connsiteX0" fmla="*/ 442811 w 1278568"/>
                  <a:gd name="connsiteY0" fmla="*/ 2238585 h 2238585"/>
                  <a:gd name="connsiteX1" fmla="*/ 418278 w 1278568"/>
                  <a:gd name="connsiteY1" fmla="*/ 2214444 h 2238585"/>
                  <a:gd name="connsiteX2" fmla="*/ 407777 w 1278568"/>
                  <a:gd name="connsiteY2" fmla="*/ 2214831 h 2238585"/>
                  <a:gd name="connsiteX3" fmla="*/ 409707 w 1278568"/>
                  <a:gd name="connsiteY3" fmla="*/ 2189534 h 2238585"/>
                  <a:gd name="connsiteX4" fmla="*/ 409025 w 1278568"/>
                  <a:gd name="connsiteY4" fmla="*/ 2187467 h 2238585"/>
                  <a:gd name="connsiteX5" fmla="*/ 410117 w 1278568"/>
                  <a:gd name="connsiteY5" fmla="*/ 2184156 h 2238585"/>
                  <a:gd name="connsiteX6" fmla="*/ 437240 w 1278568"/>
                  <a:gd name="connsiteY6" fmla="*/ 1828663 h 2238585"/>
                  <a:gd name="connsiteX7" fmla="*/ 433490 w 1278568"/>
                  <a:gd name="connsiteY7" fmla="*/ 1825990 h 2238585"/>
                  <a:gd name="connsiteX8" fmla="*/ 281052 w 1278568"/>
                  <a:gd name="connsiteY8" fmla="*/ 1581903 h 2238585"/>
                  <a:gd name="connsiteX9" fmla="*/ 193606 w 1278568"/>
                  <a:gd name="connsiteY9" fmla="*/ 1255549 h 2238585"/>
                  <a:gd name="connsiteX10" fmla="*/ 541682 w 1278568"/>
                  <a:gd name="connsiteY10" fmla="*/ 652663 h 2238585"/>
                  <a:gd name="connsiteX11" fmla="*/ 569098 w 1278568"/>
                  <a:gd name="connsiteY11" fmla="*/ 648201 h 2238585"/>
                  <a:gd name="connsiteX12" fmla="*/ 496270 w 1278568"/>
                  <a:gd name="connsiteY12" fmla="*/ 376401 h 2238585"/>
                  <a:gd name="connsiteX13" fmla="*/ 212726 w 1278568"/>
                  <a:gd name="connsiteY13" fmla="*/ 452376 h 2238585"/>
                  <a:gd name="connsiteX14" fmla="*/ 5799 w 1278568"/>
                  <a:gd name="connsiteY14" fmla="*/ 332906 h 2238585"/>
                  <a:gd name="connsiteX15" fmla="*/ 125269 w 1278568"/>
                  <a:gd name="connsiteY15" fmla="*/ 125978 h 2238585"/>
                  <a:gd name="connsiteX16" fmla="*/ 569658 w 1278568"/>
                  <a:gd name="connsiteY16" fmla="*/ 6904 h 2238585"/>
                  <a:gd name="connsiteX17" fmla="*/ 571883 w 1278568"/>
                  <a:gd name="connsiteY17" fmla="*/ 5798 h 2238585"/>
                  <a:gd name="connsiteX18" fmla="*/ 700090 w 1278568"/>
                  <a:gd name="connsiteY18" fmla="*/ 22677 h 2238585"/>
                  <a:gd name="connsiteX19" fmla="*/ 778811 w 1278568"/>
                  <a:gd name="connsiteY19" fmla="*/ 125268 h 2238585"/>
                  <a:gd name="connsiteX20" fmla="*/ 824964 w 1278568"/>
                  <a:gd name="connsiteY20" fmla="*/ 297514 h 2238585"/>
                  <a:gd name="connsiteX21" fmla="*/ 857799 w 1278568"/>
                  <a:gd name="connsiteY21" fmla="*/ 307005 h 2238585"/>
                  <a:gd name="connsiteX22" fmla="*/ 1097747 w 1278568"/>
                  <a:gd name="connsiteY22" fmla="*/ 432096 h 2238585"/>
                  <a:gd name="connsiteX23" fmla="*/ 1149925 w 1278568"/>
                  <a:gd name="connsiteY23" fmla="*/ 474273 h 2238585"/>
                  <a:gd name="connsiteX24" fmla="*/ 1180808 w 1278568"/>
                  <a:gd name="connsiteY24" fmla="*/ 531207 h 2238585"/>
                  <a:gd name="connsiteX25" fmla="*/ 1183826 w 1278568"/>
                  <a:gd name="connsiteY25" fmla="*/ 557883 h 2238585"/>
                  <a:gd name="connsiteX26" fmla="*/ 1185654 w 1278568"/>
                  <a:gd name="connsiteY26" fmla="*/ 562532 h 2238585"/>
                  <a:gd name="connsiteX27" fmla="*/ 1185462 w 1278568"/>
                  <a:gd name="connsiteY27" fmla="*/ 572338 h 2238585"/>
                  <a:gd name="connsiteX28" fmla="*/ 1188089 w 1278568"/>
                  <a:gd name="connsiteY28" fmla="*/ 595566 h 2238585"/>
                  <a:gd name="connsiteX29" fmla="*/ 1184783 w 1278568"/>
                  <a:gd name="connsiteY29" fmla="*/ 607005 h 2238585"/>
                  <a:gd name="connsiteX30" fmla="*/ 1184354 w 1278568"/>
                  <a:gd name="connsiteY30" fmla="*/ 628964 h 2238585"/>
                  <a:gd name="connsiteX31" fmla="*/ 1188226 w 1278568"/>
                  <a:gd name="connsiteY31" fmla="*/ 630983 h 2238585"/>
                  <a:gd name="connsiteX32" fmla="*/ 1240404 w 1278568"/>
                  <a:gd name="connsiteY32" fmla="*/ 673159 h 2238585"/>
                  <a:gd name="connsiteX33" fmla="*/ 1271288 w 1278568"/>
                  <a:gd name="connsiteY33" fmla="*/ 730093 h 2238585"/>
                  <a:gd name="connsiteX34" fmla="*/ 1274305 w 1278568"/>
                  <a:gd name="connsiteY34" fmla="*/ 756768 h 2238585"/>
                  <a:gd name="connsiteX35" fmla="*/ 1276132 w 1278568"/>
                  <a:gd name="connsiteY35" fmla="*/ 761417 h 2238585"/>
                  <a:gd name="connsiteX36" fmla="*/ 1275941 w 1278568"/>
                  <a:gd name="connsiteY36" fmla="*/ 771224 h 2238585"/>
                  <a:gd name="connsiteX37" fmla="*/ 1278568 w 1278568"/>
                  <a:gd name="connsiteY37" fmla="*/ 794452 h 2238585"/>
                  <a:gd name="connsiteX38" fmla="*/ 1275262 w 1278568"/>
                  <a:gd name="connsiteY38" fmla="*/ 805891 h 2238585"/>
                  <a:gd name="connsiteX39" fmla="*/ 1274820 w 1278568"/>
                  <a:gd name="connsiteY39" fmla="*/ 828497 h 2238585"/>
                  <a:gd name="connsiteX40" fmla="*/ 1206265 w 1278568"/>
                  <a:gd name="connsiteY40" fmla="*/ 1136849 h 2238585"/>
                  <a:gd name="connsiteX41" fmla="*/ 1232014 w 1278568"/>
                  <a:gd name="connsiteY41" fmla="*/ 1327094 h 2238585"/>
                  <a:gd name="connsiteX42" fmla="*/ 1222043 w 1278568"/>
                  <a:gd name="connsiteY42" fmla="*/ 1614699 h 2238585"/>
                  <a:gd name="connsiteX43" fmla="*/ 1190037 w 1278568"/>
                  <a:gd name="connsiteY43" fmla="*/ 1684845 h 2238585"/>
                  <a:gd name="connsiteX44" fmla="*/ 1263495 w 1278568"/>
                  <a:gd name="connsiteY44" fmla="*/ 2171140 h 2238585"/>
                  <a:gd name="connsiteX45" fmla="*/ 1268883 w 1278568"/>
                  <a:gd name="connsiteY45" fmla="*/ 2187467 h 2238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278568" h="2238585">
                    <a:moveTo>
                      <a:pt x="442811" y="2238585"/>
                    </a:moveTo>
                    <a:lnTo>
                      <a:pt x="418278" y="2214444"/>
                    </a:lnTo>
                    <a:lnTo>
                      <a:pt x="407777" y="2214831"/>
                    </a:lnTo>
                    <a:lnTo>
                      <a:pt x="409707" y="2189534"/>
                    </a:lnTo>
                    <a:lnTo>
                      <a:pt x="409025" y="2187467"/>
                    </a:lnTo>
                    <a:lnTo>
                      <a:pt x="410117" y="2184156"/>
                    </a:lnTo>
                    <a:lnTo>
                      <a:pt x="437240" y="1828663"/>
                    </a:lnTo>
                    <a:lnTo>
                      <a:pt x="433490" y="1825990"/>
                    </a:lnTo>
                    <a:cubicBezTo>
                      <a:pt x="361887" y="1763840"/>
                      <a:pt x="307438" y="1680379"/>
                      <a:pt x="281052" y="1581903"/>
                    </a:cubicBezTo>
                    <a:lnTo>
                      <a:pt x="193606" y="1255549"/>
                    </a:lnTo>
                    <a:cubicBezTo>
                      <a:pt x="123242" y="992948"/>
                      <a:pt x="279081" y="723027"/>
                      <a:pt x="541682" y="652663"/>
                    </a:cubicBezTo>
                    <a:lnTo>
                      <a:pt x="569098" y="648201"/>
                    </a:lnTo>
                    <a:lnTo>
                      <a:pt x="496270" y="376401"/>
                    </a:lnTo>
                    <a:lnTo>
                      <a:pt x="212726" y="452376"/>
                    </a:lnTo>
                    <a:cubicBezTo>
                      <a:pt x="122594" y="476526"/>
                      <a:pt x="29950" y="423038"/>
                      <a:pt x="5799" y="332906"/>
                    </a:cubicBezTo>
                    <a:cubicBezTo>
                      <a:pt x="-18352" y="242773"/>
                      <a:pt x="35136" y="150128"/>
                      <a:pt x="125269" y="125978"/>
                    </a:cubicBezTo>
                    <a:lnTo>
                      <a:pt x="569658" y="6904"/>
                    </a:lnTo>
                    <a:lnTo>
                      <a:pt x="571883" y="5798"/>
                    </a:lnTo>
                    <a:cubicBezTo>
                      <a:pt x="616949" y="-6276"/>
                      <a:pt x="662644" y="1057"/>
                      <a:pt x="700090" y="22677"/>
                    </a:cubicBezTo>
                    <a:cubicBezTo>
                      <a:pt x="737537" y="44297"/>
                      <a:pt x="766736" y="80203"/>
                      <a:pt x="778811" y="125268"/>
                    </a:cubicBezTo>
                    <a:lnTo>
                      <a:pt x="824964" y="297514"/>
                    </a:lnTo>
                    <a:lnTo>
                      <a:pt x="857799" y="307005"/>
                    </a:lnTo>
                    <a:lnTo>
                      <a:pt x="1097747" y="432096"/>
                    </a:lnTo>
                    <a:cubicBezTo>
                      <a:pt x="1118434" y="442881"/>
                      <a:pt x="1135954" y="457347"/>
                      <a:pt x="1149925" y="474273"/>
                    </a:cubicBezTo>
                    <a:cubicBezTo>
                      <a:pt x="1163897" y="491198"/>
                      <a:pt x="1174321" y="510584"/>
                      <a:pt x="1180808" y="531207"/>
                    </a:cubicBezTo>
                    <a:lnTo>
                      <a:pt x="1183826" y="557883"/>
                    </a:lnTo>
                    <a:lnTo>
                      <a:pt x="1185654" y="562532"/>
                    </a:lnTo>
                    <a:lnTo>
                      <a:pt x="1185462" y="572338"/>
                    </a:lnTo>
                    <a:lnTo>
                      <a:pt x="1188089" y="595566"/>
                    </a:lnTo>
                    <a:lnTo>
                      <a:pt x="1184783" y="607005"/>
                    </a:lnTo>
                    <a:lnTo>
                      <a:pt x="1184354" y="628964"/>
                    </a:lnTo>
                    <a:lnTo>
                      <a:pt x="1188226" y="630983"/>
                    </a:lnTo>
                    <a:cubicBezTo>
                      <a:pt x="1208912" y="641767"/>
                      <a:pt x="1226433" y="656233"/>
                      <a:pt x="1240404" y="673159"/>
                    </a:cubicBezTo>
                    <a:cubicBezTo>
                      <a:pt x="1254375" y="690085"/>
                      <a:pt x="1264799" y="709470"/>
                      <a:pt x="1271288" y="730093"/>
                    </a:cubicBezTo>
                    <a:lnTo>
                      <a:pt x="1274305" y="756768"/>
                    </a:lnTo>
                    <a:lnTo>
                      <a:pt x="1276132" y="761417"/>
                    </a:lnTo>
                    <a:cubicBezTo>
                      <a:pt x="1276068" y="764686"/>
                      <a:pt x="1276005" y="767955"/>
                      <a:pt x="1275941" y="771224"/>
                    </a:cubicBezTo>
                    <a:lnTo>
                      <a:pt x="1278568" y="794452"/>
                    </a:lnTo>
                    <a:lnTo>
                      <a:pt x="1275262" y="805891"/>
                    </a:lnTo>
                    <a:cubicBezTo>
                      <a:pt x="1275115" y="813426"/>
                      <a:pt x="1274967" y="820962"/>
                      <a:pt x="1274820" y="828497"/>
                    </a:cubicBezTo>
                    <a:lnTo>
                      <a:pt x="1206265" y="1136849"/>
                    </a:lnTo>
                    <a:lnTo>
                      <a:pt x="1232014" y="1327094"/>
                    </a:lnTo>
                    <a:cubicBezTo>
                      <a:pt x="1258400" y="1425569"/>
                      <a:pt x="1252977" y="1525074"/>
                      <a:pt x="1222043" y="1614699"/>
                    </a:cubicBezTo>
                    <a:lnTo>
                      <a:pt x="1190037" y="1684845"/>
                    </a:lnTo>
                    <a:lnTo>
                      <a:pt x="1263495" y="2171140"/>
                    </a:lnTo>
                    <a:lnTo>
                      <a:pt x="1268883" y="218746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台形 504">
                <a:extLst>
                  <a:ext uri="{FF2B5EF4-FFF2-40B4-BE49-F238E27FC236}">
                    <a16:creationId xmlns:a16="http://schemas.microsoft.com/office/drawing/2014/main" id="{CE712287-7655-4444-9192-0AF99A7B976E}"/>
                  </a:ext>
                </a:extLst>
              </p:cNvPr>
              <p:cNvSpPr/>
              <p:nvPr/>
            </p:nvSpPr>
            <p:spPr bwMode="auto">
              <a:xfrm rot="12644074">
                <a:off x="4983663" y="245215"/>
                <a:ext cx="144113" cy="3224662"/>
              </a:xfrm>
              <a:prstGeom prst="trapezoid">
                <a:avLst/>
              </a:prstGeom>
              <a:solidFill>
                <a:srgbClr val="FF0000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1" name="楕円 24">
              <a:extLst>
                <a:ext uri="{FF2B5EF4-FFF2-40B4-BE49-F238E27FC236}">
                  <a16:creationId xmlns:a16="http://schemas.microsoft.com/office/drawing/2014/main" id="{FDA0F6BD-51A0-4ABE-8E0E-DA9CFBF3E1DA}"/>
                </a:ext>
              </a:extLst>
            </p:cNvPr>
            <p:cNvSpPr/>
            <p:nvPr/>
          </p:nvSpPr>
          <p:spPr bwMode="auto">
            <a:xfrm rot="17100000">
              <a:off x="4859864" y="3430094"/>
              <a:ext cx="944356" cy="568713"/>
            </a:xfrm>
            <a:custGeom>
              <a:avLst/>
              <a:gdLst>
                <a:gd name="connsiteX0" fmla="*/ 0 w 1281833"/>
                <a:gd name="connsiteY0" fmla="*/ 171815 h 343629"/>
                <a:gd name="connsiteX1" fmla="*/ 640917 w 1281833"/>
                <a:gd name="connsiteY1" fmla="*/ 0 h 343629"/>
                <a:gd name="connsiteX2" fmla="*/ 1281834 w 1281833"/>
                <a:gd name="connsiteY2" fmla="*/ 171815 h 343629"/>
                <a:gd name="connsiteX3" fmla="*/ 640917 w 1281833"/>
                <a:gd name="connsiteY3" fmla="*/ 343630 h 343629"/>
                <a:gd name="connsiteX4" fmla="*/ 0 w 1281833"/>
                <a:gd name="connsiteY4" fmla="*/ 171815 h 343629"/>
                <a:gd name="connsiteX0" fmla="*/ 0 w 1034184"/>
                <a:gd name="connsiteY0" fmla="*/ 18425 h 661268"/>
                <a:gd name="connsiteX1" fmla="*/ 393267 w 1034184"/>
                <a:gd name="connsiteY1" fmla="*/ 297460 h 661268"/>
                <a:gd name="connsiteX2" fmla="*/ 1034184 w 1034184"/>
                <a:gd name="connsiteY2" fmla="*/ 469275 h 661268"/>
                <a:gd name="connsiteX3" fmla="*/ 393267 w 1034184"/>
                <a:gd name="connsiteY3" fmla="*/ 641090 h 661268"/>
                <a:gd name="connsiteX4" fmla="*/ 0 w 1034184"/>
                <a:gd name="connsiteY4" fmla="*/ 18425 h 661268"/>
                <a:gd name="connsiteX0" fmla="*/ 31467 w 1065651"/>
                <a:gd name="connsiteY0" fmla="*/ 2866 h 645709"/>
                <a:gd name="connsiteX1" fmla="*/ 424734 w 1065651"/>
                <a:gd name="connsiteY1" fmla="*/ 281901 h 645709"/>
                <a:gd name="connsiteX2" fmla="*/ 1065651 w 1065651"/>
                <a:gd name="connsiteY2" fmla="*/ 453716 h 645709"/>
                <a:gd name="connsiteX3" fmla="*/ 424734 w 1065651"/>
                <a:gd name="connsiteY3" fmla="*/ 625531 h 645709"/>
                <a:gd name="connsiteX4" fmla="*/ 31467 w 1065651"/>
                <a:gd name="connsiteY4" fmla="*/ 2866 h 645709"/>
                <a:gd name="connsiteX0" fmla="*/ 51204 w 1085388"/>
                <a:gd name="connsiteY0" fmla="*/ 2866 h 645709"/>
                <a:gd name="connsiteX1" fmla="*/ 444471 w 1085388"/>
                <a:gd name="connsiteY1" fmla="*/ 281901 h 645709"/>
                <a:gd name="connsiteX2" fmla="*/ 1085388 w 1085388"/>
                <a:gd name="connsiteY2" fmla="*/ 453716 h 645709"/>
                <a:gd name="connsiteX3" fmla="*/ 444471 w 1085388"/>
                <a:gd name="connsiteY3" fmla="*/ 625531 h 645709"/>
                <a:gd name="connsiteX4" fmla="*/ 51204 w 1085388"/>
                <a:gd name="connsiteY4" fmla="*/ 2866 h 645709"/>
                <a:gd name="connsiteX0" fmla="*/ 51204 w 1085388"/>
                <a:gd name="connsiteY0" fmla="*/ 2866 h 632697"/>
                <a:gd name="connsiteX1" fmla="*/ 444471 w 1085388"/>
                <a:gd name="connsiteY1" fmla="*/ 281901 h 632697"/>
                <a:gd name="connsiteX2" fmla="*/ 1085388 w 1085388"/>
                <a:gd name="connsiteY2" fmla="*/ 453716 h 632697"/>
                <a:gd name="connsiteX3" fmla="*/ 444471 w 1085388"/>
                <a:gd name="connsiteY3" fmla="*/ 625531 h 632697"/>
                <a:gd name="connsiteX4" fmla="*/ 51204 w 1085388"/>
                <a:gd name="connsiteY4" fmla="*/ 2866 h 63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5388" h="632697">
                  <a:moveTo>
                    <a:pt x="51204" y="2866"/>
                  </a:moveTo>
                  <a:cubicBezTo>
                    <a:pt x="190904" y="-28525"/>
                    <a:pt x="272107" y="206759"/>
                    <a:pt x="444471" y="281901"/>
                  </a:cubicBezTo>
                  <a:cubicBezTo>
                    <a:pt x="616835" y="357043"/>
                    <a:pt x="1085388" y="358825"/>
                    <a:pt x="1085388" y="453716"/>
                  </a:cubicBezTo>
                  <a:cubicBezTo>
                    <a:pt x="1085388" y="548607"/>
                    <a:pt x="718435" y="662573"/>
                    <a:pt x="444471" y="625531"/>
                  </a:cubicBezTo>
                  <a:cubicBezTo>
                    <a:pt x="62557" y="620239"/>
                    <a:pt x="-88496" y="34257"/>
                    <a:pt x="51204" y="2866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2" name="台形 491">
              <a:extLst>
                <a:ext uri="{FF2B5EF4-FFF2-40B4-BE49-F238E27FC236}">
                  <a16:creationId xmlns:a16="http://schemas.microsoft.com/office/drawing/2014/main" id="{09F23B53-58D0-4ADC-B0DF-A497A086119F}"/>
                </a:ext>
              </a:extLst>
            </p:cNvPr>
            <p:cNvSpPr/>
            <p:nvPr/>
          </p:nvSpPr>
          <p:spPr bwMode="auto">
            <a:xfrm rot="9151466" flipH="1">
              <a:off x="5183092" y="1633422"/>
              <a:ext cx="85194" cy="1906298"/>
            </a:xfrm>
            <a:prstGeom prst="trapezoid">
              <a:avLst/>
            </a:prstGeom>
            <a:solidFill>
              <a:srgbClr val="FF0000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80B5A7EA-EC39-41B4-B17C-79B5848BCEF5}"/>
                </a:ext>
              </a:extLst>
            </p:cNvPr>
            <p:cNvSpPr/>
            <p:nvPr/>
          </p:nvSpPr>
          <p:spPr bwMode="auto">
            <a:xfrm rot="20707435" flipH="1">
              <a:off x="4677013" y="2437507"/>
              <a:ext cx="687055" cy="407762"/>
            </a:xfrm>
            <a:custGeom>
              <a:avLst/>
              <a:gdLst>
                <a:gd name="connsiteX0" fmla="*/ 148912 w 1436027"/>
                <a:gd name="connsiteY0" fmla="*/ 6746 h 668954"/>
                <a:gd name="connsiteX1" fmla="*/ 300863 w 1436027"/>
                <a:gd name="connsiteY1" fmla="*/ 27086 h 668954"/>
                <a:gd name="connsiteX2" fmla="*/ 651543 w 1436027"/>
                <a:gd name="connsiteY2" fmla="*/ 230563 h 668954"/>
                <a:gd name="connsiteX3" fmla="*/ 671732 w 1436027"/>
                <a:gd name="connsiteY3" fmla="*/ 228528 h 668954"/>
                <a:gd name="connsiteX4" fmla="*/ 1215814 w 1436027"/>
                <a:gd name="connsiteY4" fmla="*/ 228528 h 668954"/>
                <a:gd name="connsiteX5" fmla="*/ 1436027 w 1436027"/>
                <a:gd name="connsiteY5" fmla="*/ 448741 h 668954"/>
                <a:gd name="connsiteX6" fmla="*/ 1215814 w 1436027"/>
                <a:gd name="connsiteY6" fmla="*/ 668954 h 668954"/>
                <a:gd name="connsiteX7" fmla="*/ 671732 w 1436027"/>
                <a:gd name="connsiteY7" fmla="*/ 668954 h 668954"/>
                <a:gd name="connsiteX8" fmla="*/ 586015 w 1436027"/>
                <a:gd name="connsiteY8" fmla="*/ 651648 h 668954"/>
                <a:gd name="connsiteX9" fmla="*/ 571683 w 1436027"/>
                <a:gd name="connsiteY9" fmla="*/ 641985 h 668954"/>
                <a:gd name="connsiteX10" fmla="*/ 549322 w 1436027"/>
                <a:gd name="connsiteY10" fmla="*/ 634412 h 668954"/>
                <a:gd name="connsiteX11" fmla="*/ 99810 w 1436027"/>
                <a:gd name="connsiteY11" fmla="*/ 373588 h 668954"/>
                <a:gd name="connsiteX12" fmla="*/ 27085 w 1436027"/>
                <a:gd name="connsiteY12" fmla="*/ 99810 h 668954"/>
                <a:gd name="connsiteX13" fmla="*/ 148912 w 1436027"/>
                <a:gd name="connsiteY13" fmla="*/ 6746 h 668954"/>
                <a:gd name="connsiteX0" fmla="*/ 1215814 w 1436027"/>
                <a:gd name="connsiteY0" fmla="*/ 228528 h 668954"/>
                <a:gd name="connsiteX1" fmla="*/ 1436027 w 1436027"/>
                <a:gd name="connsiteY1" fmla="*/ 448741 h 668954"/>
                <a:gd name="connsiteX2" fmla="*/ 1215814 w 1436027"/>
                <a:gd name="connsiteY2" fmla="*/ 668954 h 668954"/>
                <a:gd name="connsiteX3" fmla="*/ 671732 w 1436027"/>
                <a:gd name="connsiteY3" fmla="*/ 668954 h 668954"/>
                <a:gd name="connsiteX4" fmla="*/ 586015 w 1436027"/>
                <a:gd name="connsiteY4" fmla="*/ 651648 h 668954"/>
                <a:gd name="connsiteX5" fmla="*/ 571683 w 1436027"/>
                <a:gd name="connsiteY5" fmla="*/ 641985 h 668954"/>
                <a:gd name="connsiteX6" fmla="*/ 549322 w 1436027"/>
                <a:gd name="connsiteY6" fmla="*/ 634412 h 668954"/>
                <a:gd name="connsiteX7" fmla="*/ 99810 w 1436027"/>
                <a:gd name="connsiteY7" fmla="*/ 373588 h 668954"/>
                <a:gd name="connsiteX8" fmla="*/ 27085 w 1436027"/>
                <a:gd name="connsiteY8" fmla="*/ 99810 h 668954"/>
                <a:gd name="connsiteX9" fmla="*/ 148912 w 1436027"/>
                <a:gd name="connsiteY9" fmla="*/ 6746 h 668954"/>
                <a:gd name="connsiteX10" fmla="*/ 300863 w 1436027"/>
                <a:gd name="connsiteY10" fmla="*/ 27086 h 668954"/>
                <a:gd name="connsiteX11" fmla="*/ 651543 w 1436027"/>
                <a:gd name="connsiteY11" fmla="*/ 230563 h 668954"/>
                <a:gd name="connsiteX12" fmla="*/ 671732 w 1436027"/>
                <a:gd name="connsiteY12" fmla="*/ 228528 h 668954"/>
                <a:gd name="connsiteX13" fmla="*/ 1307254 w 1436027"/>
                <a:gd name="connsiteY13" fmla="*/ 319968 h 668954"/>
                <a:gd name="connsiteX0" fmla="*/ 1215814 w 1436027"/>
                <a:gd name="connsiteY0" fmla="*/ 228528 h 668954"/>
                <a:gd name="connsiteX1" fmla="*/ 1436027 w 1436027"/>
                <a:gd name="connsiteY1" fmla="*/ 448741 h 668954"/>
                <a:gd name="connsiteX2" fmla="*/ 1215814 w 1436027"/>
                <a:gd name="connsiteY2" fmla="*/ 668954 h 668954"/>
                <a:gd name="connsiteX3" fmla="*/ 671732 w 1436027"/>
                <a:gd name="connsiteY3" fmla="*/ 668954 h 668954"/>
                <a:gd name="connsiteX4" fmla="*/ 586015 w 1436027"/>
                <a:gd name="connsiteY4" fmla="*/ 651648 h 668954"/>
                <a:gd name="connsiteX5" fmla="*/ 571683 w 1436027"/>
                <a:gd name="connsiteY5" fmla="*/ 641985 h 668954"/>
                <a:gd name="connsiteX6" fmla="*/ 549322 w 1436027"/>
                <a:gd name="connsiteY6" fmla="*/ 634412 h 668954"/>
                <a:gd name="connsiteX7" fmla="*/ 99810 w 1436027"/>
                <a:gd name="connsiteY7" fmla="*/ 373588 h 668954"/>
                <a:gd name="connsiteX8" fmla="*/ 27085 w 1436027"/>
                <a:gd name="connsiteY8" fmla="*/ 99810 h 668954"/>
                <a:gd name="connsiteX9" fmla="*/ 148912 w 1436027"/>
                <a:gd name="connsiteY9" fmla="*/ 6746 h 668954"/>
                <a:gd name="connsiteX10" fmla="*/ 300863 w 1436027"/>
                <a:gd name="connsiteY10" fmla="*/ 27086 h 668954"/>
                <a:gd name="connsiteX11" fmla="*/ 651543 w 1436027"/>
                <a:gd name="connsiteY11" fmla="*/ 230563 h 668954"/>
                <a:gd name="connsiteX12" fmla="*/ 671732 w 1436027"/>
                <a:gd name="connsiteY12" fmla="*/ 228528 h 668954"/>
                <a:gd name="connsiteX0" fmla="*/ 1215814 w 1436027"/>
                <a:gd name="connsiteY0" fmla="*/ 228528 h 668954"/>
                <a:gd name="connsiteX1" fmla="*/ 1436027 w 1436027"/>
                <a:gd name="connsiteY1" fmla="*/ 448741 h 668954"/>
                <a:gd name="connsiteX2" fmla="*/ 1215814 w 1436027"/>
                <a:gd name="connsiteY2" fmla="*/ 668954 h 668954"/>
                <a:gd name="connsiteX3" fmla="*/ 671732 w 1436027"/>
                <a:gd name="connsiteY3" fmla="*/ 668954 h 668954"/>
                <a:gd name="connsiteX4" fmla="*/ 586015 w 1436027"/>
                <a:gd name="connsiteY4" fmla="*/ 651648 h 668954"/>
                <a:gd name="connsiteX5" fmla="*/ 571683 w 1436027"/>
                <a:gd name="connsiteY5" fmla="*/ 641985 h 668954"/>
                <a:gd name="connsiteX6" fmla="*/ 549322 w 1436027"/>
                <a:gd name="connsiteY6" fmla="*/ 634412 h 668954"/>
                <a:gd name="connsiteX7" fmla="*/ 99810 w 1436027"/>
                <a:gd name="connsiteY7" fmla="*/ 373588 h 668954"/>
                <a:gd name="connsiteX8" fmla="*/ 27085 w 1436027"/>
                <a:gd name="connsiteY8" fmla="*/ 99810 h 668954"/>
                <a:gd name="connsiteX9" fmla="*/ 148912 w 1436027"/>
                <a:gd name="connsiteY9" fmla="*/ 6746 h 668954"/>
                <a:gd name="connsiteX10" fmla="*/ 300863 w 1436027"/>
                <a:gd name="connsiteY10" fmla="*/ 27086 h 668954"/>
                <a:gd name="connsiteX11" fmla="*/ 651543 w 1436027"/>
                <a:gd name="connsiteY11" fmla="*/ 230563 h 668954"/>
                <a:gd name="connsiteX0" fmla="*/ 1436027 w 1436027"/>
                <a:gd name="connsiteY0" fmla="*/ 448741 h 668954"/>
                <a:gd name="connsiteX1" fmla="*/ 1215814 w 1436027"/>
                <a:gd name="connsiteY1" fmla="*/ 668954 h 668954"/>
                <a:gd name="connsiteX2" fmla="*/ 671732 w 1436027"/>
                <a:gd name="connsiteY2" fmla="*/ 668954 h 668954"/>
                <a:gd name="connsiteX3" fmla="*/ 586015 w 1436027"/>
                <a:gd name="connsiteY3" fmla="*/ 651648 h 668954"/>
                <a:gd name="connsiteX4" fmla="*/ 571683 w 1436027"/>
                <a:gd name="connsiteY4" fmla="*/ 641985 h 668954"/>
                <a:gd name="connsiteX5" fmla="*/ 549322 w 1436027"/>
                <a:gd name="connsiteY5" fmla="*/ 634412 h 668954"/>
                <a:gd name="connsiteX6" fmla="*/ 99810 w 1436027"/>
                <a:gd name="connsiteY6" fmla="*/ 373588 h 668954"/>
                <a:gd name="connsiteX7" fmla="*/ 27085 w 1436027"/>
                <a:gd name="connsiteY7" fmla="*/ 99810 h 668954"/>
                <a:gd name="connsiteX8" fmla="*/ 148912 w 1436027"/>
                <a:gd name="connsiteY8" fmla="*/ 6746 h 668954"/>
                <a:gd name="connsiteX9" fmla="*/ 300863 w 1436027"/>
                <a:gd name="connsiteY9" fmla="*/ 27086 h 668954"/>
                <a:gd name="connsiteX10" fmla="*/ 651543 w 1436027"/>
                <a:gd name="connsiteY10" fmla="*/ 230563 h 668954"/>
                <a:gd name="connsiteX0" fmla="*/ 1215814 w 1215814"/>
                <a:gd name="connsiteY0" fmla="*/ 668954 h 668954"/>
                <a:gd name="connsiteX1" fmla="*/ 671732 w 1215814"/>
                <a:gd name="connsiteY1" fmla="*/ 668954 h 668954"/>
                <a:gd name="connsiteX2" fmla="*/ 586015 w 1215814"/>
                <a:gd name="connsiteY2" fmla="*/ 651648 h 668954"/>
                <a:gd name="connsiteX3" fmla="*/ 571683 w 1215814"/>
                <a:gd name="connsiteY3" fmla="*/ 641985 h 668954"/>
                <a:gd name="connsiteX4" fmla="*/ 549322 w 1215814"/>
                <a:gd name="connsiteY4" fmla="*/ 634412 h 668954"/>
                <a:gd name="connsiteX5" fmla="*/ 99810 w 1215814"/>
                <a:gd name="connsiteY5" fmla="*/ 373588 h 668954"/>
                <a:gd name="connsiteX6" fmla="*/ 27085 w 1215814"/>
                <a:gd name="connsiteY6" fmla="*/ 99810 h 668954"/>
                <a:gd name="connsiteX7" fmla="*/ 148912 w 1215814"/>
                <a:gd name="connsiteY7" fmla="*/ 6746 h 668954"/>
                <a:gd name="connsiteX8" fmla="*/ 300863 w 1215814"/>
                <a:gd name="connsiteY8" fmla="*/ 27086 h 668954"/>
                <a:gd name="connsiteX9" fmla="*/ 651543 w 1215814"/>
                <a:gd name="connsiteY9" fmla="*/ 230563 h 668954"/>
                <a:gd name="connsiteX0" fmla="*/ 1162210 w 1162210"/>
                <a:gd name="connsiteY0" fmla="*/ 689763 h 689763"/>
                <a:gd name="connsiteX1" fmla="*/ 671732 w 1162210"/>
                <a:gd name="connsiteY1" fmla="*/ 668954 h 689763"/>
                <a:gd name="connsiteX2" fmla="*/ 586015 w 1162210"/>
                <a:gd name="connsiteY2" fmla="*/ 651648 h 689763"/>
                <a:gd name="connsiteX3" fmla="*/ 571683 w 1162210"/>
                <a:gd name="connsiteY3" fmla="*/ 641985 h 689763"/>
                <a:gd name="connsiteX4" fmla="*/ 549322 w 1162210"/>
                <a:gd name="connsiteY4" fmla="*/ 634412 h 689763"/>
                <a:gd name="connsiteX5" fmla="*/ 99810 w 1162210"/>
                <a:gd name="connsiteY5" fmla="*/ 373588 h 689763"/>
                <a:gd name="connsiteX6" fmla="*/ 27085 w 1162210"/>
                <a:gd name="connsiteY6" fmla="*/ 99810 h 689763"/>
                <a:gd name="connsiteX7" fmla="*/ 148912 w 1162210"/>
                <a:gd name="connsiteY7" fmla="*/ 6746 h 689763"/>
                <a:gd name="connsiteX8" fmla="*/ 300863 w 1162210"/>
                <a:gd name="connsiteY8" fmla="*/ 27086 h 689763"/>
                <a:gd name="connsiteX9" fmla="*/ 651543 w 1162210"/>
                <a:gd name="connsiteY9" fmla="*/ 230563 h 689763"/>
                <a:gd name="connsiteX0" fmla="*/ 1162210 w 1162210"/>
                <a:gd name="connsiteY0" fmla="*/ 689763 h 689763"/>
                <a:gd name="connsiteX1" fmla="*/ 671732 w 1162210"/>
                <a:gd name="connsiteY1" fmla="*/ 668954 h 689763"/>
                <a:gd name="connsiteX2" fmla="*/ 586015 w 1162210"/>
                <a:gd name="connsiteY2" fmla="*/ 651648 h 689763"/>
                <a:gd name="connsiteX3" fmla="*/ 571683 w 1162210"/>
                <a:gd name="connsiteY3" fmla="*/ 641985 h 689763"/>
                <a:gd name="connsiteX4" fmla="*/ 549322 w 1162210"/>
                <a:gd name="connsiteY4" fmla="*/ 634412 h 689763"/>
                <a:gd name="connsiteX5" fmla="*/ 99810 w 1162210"/>
                <a:gd name="connsiteY5" fmla="*/ 373588 h 689763"/>
                <a:gd name="connsiteX6" fmla="*/ 27085 w 1162210"/>
                <a:gd name="connsiteY6" fmla="*/ 99810 h 689763"/>
                <a:gd name="connsiteX7" fmla="*/ 148912 w 1162210"/>
                <a:gd name="connsiteY7" fmla="*/ 6746 h 689763"/>
                <a:gd name="connsiteX8" fmla="*/ 300863 w 1162210"/>
                <a:gd name="connsiteY8" fmla="*/ 27086 h 689763"/>
                <a:gd name="connsiteX9" fmla="*/ 595349 w 1162210"/>
                <a:gd name="connsiteY9" fmla="*/ 179788 h 68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2210" h="689763">
                  <a:moveTo>
                    <a:pt x="1162210" y="689763"/>
                  </a:moveTo>
                  <a:lnTo>
                    <a:pt x="671732" y="668954"/>
                  </a:lnTo>
                  <a:cubicBezTo>
                    <a:pt x="641327" y="668954"/>
                    <a:pt x="612361" y="662792"/>
                    <a:pt x="586015" y="651648"/>
                  </a:cubicBezTo>
                  <a:lnTo>
                    <a:pt x="571683" y="641985"/>
                  </a:lnTo>
                  <a:lnTo>
                    <a:pt x="549322" y="634412"/>
                  </a:lnTo>
                  <a:lnTo>
                    <a:pt x="99810" y="373588"/>
                  </a:lnTo>
                  <a:cubicBezTo>
                    <a:pt x="4125" y="318069"/>
                    <a:pt x="-28435" y="195494"/>
                    <a:pt x="27085" y="99810"/>
                  </a:cubicBezTo>
                  <a:cubicBezTo>
                    <a:pt x="54845" y="51968"/>
                    <a:pt x="99369" y="19907"/>
                    <a:pt x="148912" y="6746"/>
                  </a:cubicBezTo>
                  <a:cubicBezTo>
                    <a:pt x="198457" y="-6414"/>
                    <a:pt x="253021" y="-674"/>
                    <a:pt x="300863" y="27086"/>
                  </a:cubicBezTo>
                  <a:lnTo>
                    <a:pt x="595349" y="179788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8C4D20B9-5FD5-45C3-AAF1-26A4A92E3CA7}"/>
                </a:ext>
              </a:extLst>
            </p:cNvPr>
            <p:cNvSpPr/>
            <p:nvPr/>
          </p:nvSpPr>
          <p:spPr bwMode="auto">
            <a:xfrm>
              <a:off x="5861050" y="3971841"/>
              <a:ext cx="931286" cy="250909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4607B1F7-460B-4563-B87E-79FA7A752584}"/>
                </a:ext>
              </a:extLst>
            </p:cNvPr>
            <p:cNvGrpSpPr/>
            <p:nvPr/>
          </p:nvGrpSpPr>
          <p:grpSpPr>
            <a:xfrm rot="21244934">
              <a:off x="6631836" y="2093371"/>
              <a:ext cx="1005366" cy="1948743"/>
              <a:chOff x="4630187" y="146067"/>
              <a:chExt cx="1700660" cy="3296461"/>
            </a:xfrm>
          </p:grpSpPr>
          <p:sp>
            <p:nvSpPr>
              <p:cNvPr id="497" name="四角形: 角を丸くする 496">
                <a:extLst>
                  <a:ext uri="{FF2B5EF4-FFF2-40B4-BE49-F238E27FC236}">
                    <a16:creationId xmlns:a16="http://schemas.microsoft.com/office/drawing/2014/main" id="{A9FDADCC-01AE-422E-A306-9730152B3423}"/>
                  </a:ext>
                </a:extLst>
              </p:cNvPr>
              <p:cNvSpPr/>
              <p:nvPr/>
            </p:nvSpPr>
            <p:spPr bwMode="auto">
              <a:xfrm rot="19800000">
                <a:off x="4800037" y="1180230"/>
                <a:ext cx="722459" cy="301811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CDED532B-AA19-4EC2-9083-A47BEF6EE1F9}"/>
                  </a:ext>
                </a:extLst>
              </p:cNvPr>
              <p:cNvSpPr/>
              <p:nvPr/>
            </p:nvSpPr>
            <p:spPr bwMode="auto">
              <a:xfrm rot="19800000">
                <a:off x="5052281" y="616540"/>
                <a:ext cx="1278566" cy="2238585"/>
              </a:xfrm>
              <a:custGeom>
                <a:avLst/>
                <a:gdLst>
                  <a:gd name="connsiteX0" fmla="*/ 700090 w 1278568"/>
                  <a:gd name="connsiteY0" fmla="*/ 22677 h 2318793"/>
                  <a:gd name="connsiteX1" fmla="*/ 778811 w 1278568"/>
                  <a:gd name="connsiteY1" fmla="*/ 125268 h 2318793"/>
                  <a:gd name="connsiteX2" fmla="*/ 824964 w 1278568"/>
                  <a:gd name="connsiteY2" fmla="*/ 297514 h 2318793"/>
                  <a:gd name="connsiteX3" fmla="*/ 857799 w 1278568"/>
                  <a:gd name="connsiteY3" fmla="*/ 307005 h 2318793"/>
                  <a:gd name="connsiteX4" fmla="*/ 1097747 w 1278568"/>
                  <a:gd name="connsiteY4" fmla="*/ 432096 h 2318793"/>
                  <a:gd name="connsiteX5" fmla="*/ 1149925 w 1278568"/>
                  <a:gd name="connsiteY5" fmla="*/ 474273 h 2318793"/>
                  <a:gd name="connsiteX6" fmla="*/ 1180808 w 1278568"/>
                  <a:gd name="connsiteY6" fmla="*/ 531207 h 2318793"/>
                  <a:gd name="connsiteX7" fmla="*/ 1183826 w 1278568"/>
                  <a:gd name="connsiteY7" fmla="*/ 557883 h 2318793"/>
                  <a:gd name="connsiteX8" fmla="*/ 1185654 w 1278568"/>
                  <a:gd name="connsiteY8" fmla="*/ 562532 h 2318793"/>
                  <a:gd name="connsiteX9" fmla="*/ 1185462 w 1278568"/>
                  <a:gd name="connsiteY9" fmla="*/ 572338 h 2318793"/>
                  <a:gd name="connsiteX10" fmla="*/ 1188089 w 1278568"/>
                  <a:gd name="connsiteY10" fmla="*/ 595566 h 2318793"/>
                  <a:gd name="connsiteX11" fmla="*/ 1184783 w 1278568"/>
                  <a:gd name="connsiteY11" fmla="*/ 607005 h 2318793"/>
                  <a:gd name="connsiteX12" fmla="*/ 1184354 w 1278568"/>
                  <a:gd name="connsiteY12" fmla="*/ 628964 h 2318793"/>
                  <a:gd name="connsiteX13" fmla="*/ 1188226 w 1278568"/>
                  <a:gd name="connsiteY13" fmla="*/ 630983 h 2318793"/>
                  <a:gd name="connsiteX14" fmla="*/ 1240404 w 1278568"/>
                  <a:gd name="connsiteY14" fmla="*/ 673159 h 2318793"/>
                  <a:gd name="connsiteX15" fmla="*/ 1271288 w 1278568"/>
                  <a:gd name="connsiteY15" fmla="*/ 730093 h 2318793"/>
                  <a:gd name="connsiteX16" fmla="*/ 1274305 w 1278568"/>
                  <a:gd name="connsiteY16" fmla="*/ 756768 h 2318793"/>
                  <a:gd name="connsiteX17" fmla="*/ 1276132 w 1278568"/>
                  <a:gd name="connsiteY17" fmla="*/ 761417 h 2318793"/>
                  <a:gd name="connsiteX18" fmla="*/ 1275941 w 1278568"/>
                  <a:gd name="connsiteY18" fmla="*/ 771224 h 2318793"/>
                  <a:gd name="connsiteX19" fmla="*/ 1278568 w 1278568"/>
                  <a:gd name="connsiteY19" fmla="*/ 794452 h 2318793"/>
                  <a:gd name="connsiteX20" fmla="*/ 1275262 w 1278568"/>
                  <a:gd name="connsiteY20" fmla="*/ 805891 h 2318793"/>
                  <a:gd name="connsiteX21" fmla="*/ 1274820 w 1278568"/>
                  <a:gd name="connsiteY21" fmla="*/ 828497 h 2318793"/>
                  <a:gd name="connsiteX22" fmla="*/ 1206265 w 1278568"/>
                  <a:gd name="connsiteY22" fmla="*/ 1136849 h 2318793"/>
                  <a:gd name="connsiteX23" fmla="*/ 1232014 w 1278568"/>
                  <a:gd name="connsiteY23" fmla="*/ 1327094 h 2318793"/>
                  <a:gd name="connsiteX24" fmla="*/ 1222043 w 1278568"/>
                  <a:gd name="connsiteY24" fmla="*/ 1614699 h 2318793"/>
                  <a:gd name="connsiteX25" fmla="*/ 1190037 w 1278568"/>
                  <a:gd name="connsiteY25" fmla="*/ 1684845 h 2318793"/>
                  <a:gd name="connsiteX26" fmla="*/ 1263495 w 1278568"/>
                  <a:gd name="connsiteY26" fmla="*/ 2171140 h 2318793"/>
                  <a:gd name="connsiteX27" fmla="*/ 1268883 w 1278568"/>
                  <a:gd name="connsiteY27" fmla="*/ 2187467 h 2318793"/>
                  <a:gd name="connsiteX28" fmla="*/ 838954 w 1278568"/>
                  <a:gd name="connsiteY28" fmla="*/ 2318793 h 2318793"/>
                  <a:gd name="connsiteX29" fmla="*/ 442811 w 1278568"/>
                  <a:gd name="connsiteY29" fmla="*/ 2238585 h 2318793"/>
                  <a:gd name="connsiteX30" fmla="*/ 418278 w 1278568"/>
                  <a:gd name="connsiteY30" fmla="*/ 2214444 h 2318793"/>
                  <a:gd name="connsiteX31" fmla="*/ 407777 w 1278568"/>
                  <a:gd name="connsiteY31" fmla="*/ 2214831 h 2318793"/>
                  <a:gd name="connsiteX32" fmla="*/ 409707 w 1278568"/>
                  <a:gd name="connsiteY32" fmla="*/ 2189534 h 2318793"/>
                  <a:gd name="connsiteX33" fmla="*/ 409025 w 1278568"/>
                  <a:gd name="connsiteY33" fmla="*/ 2187467 h 2318793"/>
                  <a:gd name="connsiteX34" fmla="*/ 410117 w 1278568"/>
                  <a:gd name="connsiteY34" fmla="*/ 2184156 h 2318793"/>
                  <a:gd name="connsiteX35" fmla="*/ 437240 w 1278568"/>
                  <a:gd name="connsiteY35" fmla="*/ 1828663 h 2318793"/>
                  <a:gd name="connsiteX36" fmla="*/ 433490 w 1278568"/>
                  <a:gd name="connsiteY36" fmla="*/ 1825990 h 2318793"/>
                  <a:gd name="connsiteX37" fmla="*/ 281052 w 1278568"/>
                  <a:gd name="connsiteY37" fmla="*/ 1581903 h 2318793"/>
                  <a:gd name="connsiteX38" fmla="*/ 193606 w 1278568"/>
                  <a:gd name="connsiteY38" fmla="*/ 1255549 h 2318793"/>
                  <a:gd name="connsiteX39" fmla="*/ 541682 w 1278568"/>
                  <a:gd name="connsiteY39" fmla="*/ 652663 h 2318793"/>
                  <a:gd name="connsiteX40" fmla="*/ 569098 w 1278568"/>
                  <a:gd name="connsiteY40" fmla="*/ 648201 h 2318793"/>
                  <a:gd name="connsiteX41" fmla="*/ 496270 w 1278568"/>
                  <a:gd name="connsiteY41" fmla="*/ 376401 h 2318793"/>
                  <a:gd name="connsiteX42" fmla="*/ 212726 w 1278568"/>
                  <a:gd name="connsiteY42" fmla="*/ 452376 h 2318793"/>
                  <a:gd name="connsiteX43" fmla="*/ 5799 w 1278568"/>
                  <a:gd name="connsiteY43" fmla="*/ 332906 h 2318793"/>
                  <a:gd name="connsiteX44" fmla="*/ 125269 w 1278568"/>
                  <a:gd name="connsiteY44" fmla="*/ 125978 h 2318793"/>
                  <a:gd name="connsiteX45" fmla="*/ 569658 w 1278568"/>
                  <a:gd name="connsiteY45" fmla="*/ 6904 h 2318793"/>
                  <a:gd name="connsiteX46" fmla="*/ 571883 w 1278568"/>
                  <a:gd name="connsiteY46" fmla="*/ 5798 h 2318793"/>
                  <a:gd name="connsiteX47" fmla="*/ 700090 w 1278568"/>
                  <a:gd name="connsiteY47" fmla="*/ 22677 h 2318793"/>
                  <a:gd name="connsiteX0" fmla="*/ 838954 w 1278568"/>
                  <a:gd name="connsiteY0" fmla="*/ 2318793 h 2473471"/>
                  <a:gd name="connsiteX1" fmla="*/ 442811 w 1278568"/>
                  <a:gd name="connsiteY1" fmla="*/ 2238585 h 2473471"/>
                  <a:gd name="connsiteX2" fmla="*/ 418278 w 1278568"/>
                  <a:gd name="connsiteY2" fmla="*/ 2214444 h 2473471"/>
                  <a:gd name="connsiteX3" fmla="*/ 407777 w 1278568"/>
                  <a:gd name="connsiteY3" fmla="*/ 2214831 h 2473471"/>
                  <a:gd name="connsiteX4" fmla="*/ 409707 w 1278568"/>
                  <a:gd name="connsiteY4" fmla="*/ 2189534 h 2473471"/>
                  <a:gd name="connsiteX5" fmla="*/ 409025 w 1278568"/>
                  <a:gd name="connsiteY5" fmla="*/ 2187467 h 2473471"/>
                  <a:gd name="connsiteX6" fmla="*/ 410117 w 1278568"/>
                  <a:gd name="connsiteY6" fmla="*/ 2184156 h 2473471"/>
                  <a:gd name="connsiteX7" fmla="*/ 437240 w 1278568"/>
                  <a:gd name="connsiteY7" fmla="*/ 1828663 h 2473471"/>
                  <a:gd name="connsiteX8" fmla="*/ 433490 w 1278568"/>
                  <a:gd name="connsiteY8" fmla="*/ 1825990 h 2473471"/>
                  <a:gd name="connsiteX9" fmla="*/ 281052 w 1278568"/>
                  <a:gd name="connsiteY9" fmla="*/ 1581903 h 2473471"/>
                  <a:gd name="connsiteX10" fmla="*/ 193606 w 1278568"/>
                  <a:gd name="connsiteY10" fmla="*/ 1255549 h 2473471"/>
                  <a:gd name="connsiteX11" fmla="*/ 541682 w 1278568"/>
                  <a:gd name="connsiteY11" fmla="*/ 652663 h 2473471"/>
                  <a:gd name="connsiteX12" fmla="*/ 569098 w 1278568"/>
                  <a:gd name="connsiteY12" fmla="*/ 648201 h 2473471"/>
                  <a:gd name="connsiteX13" fmla="*/ 496270 w 1278568"/>
                  <a:gd name="connsiteY13" fmla="*/ 376401 h 2473471"/>
                  <a:gd name="connsiteX14" fmla="*/ 212726 w 1278568"/>
                  <a:gd name="connsiteY14" fmla="*/ 452376 h 2473471"/>
                  <a:gd name="connsiteX15" fmla="*/ 5799 w 1278568"/>
                  <a:gd name="connsiteY15" fmla="*/ 332906 h 2473471"/>
                  <a:gd name="connsiteX16" fmla="*/ 125269 w 1278568"/>
                  <a:gd name="connsiteY16" fmla="*/ 125978 h 2473471"/>
                  <a:gd name="connsiteX17" fmla="*/ 569658 w 1278568"/>
                  <a:gd name="connsiteY17" fmla="*/ 6904 h 2473471"/>
                  <a:gd name="connsiteX18" fmla="*/ 571883 w 1278568"/>
                  <a:gd name="connsiteY18" fmla="*/ 5798 h 2473471"/>
                  <a:gd name="connsiteX19" fmla="*/ 700090 w 1278568"/>
                  <a:gd name="connsiteY19" fmla="*/ 22677 h 2473471"/>
                  <a:gd name="connsiteX20" fmla="*/ 778811 w 1278568"/>
                  <a:gd name="connsiteY20" fmla="*/ 125268 h 2473471"/>
                  <a:gd name="connsiteX21" fmla="*/ 824964 w 1278568"/>
                  <a:gd name="connsiteY21" fmla="*/ 297514 h 2473471"/>
                  <a:gd name="connsiteX22" fmla="*/ 857799 w 1278568"/>
                  <a:gd name="connsiteY22" fmla="*/ 307005 h 2473471"/>
                  <a:gd name="connsiteX23" fmla="*/ 1097747 w 1278568"/>
                  <a:gd name="connsiteY23" fmla="*/ 432096 h 2473471"/>
                  <a:gd name="connsiteX24" fmla="*/ 1149925 w 1278568"/>
                  <a:gd name="connsiteY24" fmla="*/ 474273 h 2473471"/>
                  <a:gd name="connsiteX25" fmla="*/ 1180808 w 1278568"/>
                  <a:gd name="connsiteY25" fmla="*/ 531207 h 2473471"/>
                  <a:gd name="connsiteX26" fmla="*/ 1183826 w 1278568"/>
                  <a:gd name="connsiteY26" fmla="*/ 557883 h 2473471"/>
                  <a:gd name="connsiteX27" fmla="*/ 1185654 w 1278568"/>
                  <a:gd name="connsiteY27" fmla="*/ 562532 h 2473471"/>
                  <a:gd name="connsiteX28" fmla="*/ 1185462 w 1278568"/>
                  <a:gd name="connsiteY28" fmla="*/ 572338 h 2473471"/>
                  <a:gd name="connsiteX29" fmla="*/ 1188089 w 1278568"/>
                  <a:gd name="connsiteY29" fmla="*/ 595566 h 2473471"/>
                  <a:gd name="connsiteX30" fmla="*/ 1184783 w 1278568"/>
                  <a:gd name="connsiteY30" fmla="*/ 607005 h 2473471"/>
                  <a:gd name="connsiteX31" fmla="*/ 1184354 w 1278568"/>
                  <a:gd name="connsiteY31" fmla="*/ 628964 h 2473471"/>
                  <a:gd name="connsiteX32" fmla="*/ 1188226 w 1278568"/>
                  <a:gd name="connsiteY32" fmla="*/ 630983 h 2473471"/>
                  <a:gd name="connsiteX33" fmla="*/ 1240404 w 1278568"/>
                  <a:gd name="connsiteY33" fmla="*/ 673159 h 2473471"/>
                  <a:gd name="connsiteX34" fmla="*/ 1271288 w 1278568"/>
                  <a:gd name="connsiteY34" fmla="*/ 730093 h 2473471"/>
                  <a:gd name="connsiteX35" fmla="*/ 1274305 w 1278568"/>
                  <a:gd name="connsiteY35" fmla="*/ 756768 h 2473471"/>
                  <a:gd name="connsiteX36" fmla="*/ 1276132 w 1278568"/>
                  <a:gd name="connsiteY36" fmla="*/ 761417 h 2473471"/>
                  <a:gd name="connsiteX37" fmla="*/ 1275941 w 1278568"/>
                  <a:gd name="connsiteY37" fmla="*/ 771224 h 2473471"/>
                  <a:gd name="connsiteX38" fmla="*/ 1278568 w 1278568"/>
                  <a:gd name="connsiteY38" fmla="*/ 794452 h 2473471"/>
                  <a:gd name="connsiteX39" fmla="*/ 1275262 w 1278568"/>
                  <a:gd name="connsiteY39" fmla="*/ 805891 h 2473471"/>
                  <a:gd name="connsiteX40" fmla="*/ 1274820 w 1278568"/>
                  <a:gd name="connsiteY40" fmla="*/ 828497 h 2473471"/>
                  <a:gd name="connsiteX41" fmla="*/ 1206265 w 1278568"/>
                  <a:gd name="connsiteY41" fmla="*/ 1136849 h 2473471"/>
                  <a:gd name="connsiteX42" fmla="*/ 1232014 w 1278568"/>
                  <a:gd name="connsiteY42" fmla="*/ 1327094 h 2473471"/>
                  <a:gd name="connsiteX43" fmla="*/ 1222043 w 1278568"/>
                  <a:gd name="connsiteY43" fmla="*/ 1614699 h 2473471"/>
                  <a:gd name="connsiteX44" fmla="*/ 1190037 w 1278568"/>
                  <a:gd name="connsiteY44" fmla="*/ 1684845 h 2473471"/>
                  <a:gd name="connsiteX45" fmla="*/ 1263495 w 1278568"/>
                  <a:gd name="connsiteY45" fmla="*/ 2171140 h 2473471"/>
                  <a:gd name="connsiteX46" fmla="*/ 1268883 w 1278568"/>
                  <a:gd name="connsiteY46" fmla="*/ 2187467 h 2473471"/>
                  <a:gd name="connsiteX47" fmla="*/ 993632 w 1278568"/>
                  <a:gd name="connsiteY47" fmla="*/ 2473471 h 2473471"/>
                  <a:gd name="connsiteX0" fmla="*/ 838954 w 1278568"/>
                  <a:gd name="connsiteY0" fmla="*/ 2318793 h 2318793"/>
                  <a:gd name="connsiteX1" fmla="*/ 442811 w 1278568"/>
                  <a:gd name="connsiteY1" fmla="*/ 2238585 h 2318793"/>
                  <a:gd name="connsiteX2" fmla="*/ 418278 w 1278568"/>
                  <a:gd name="connsiteY2" fmla="*/ 2214444 h 2318793"/>
                  <a:gd name="connsiteX3" fmla="*/ 407777 w 1278568"/>
                  <a:gd name="connsiteY3" fmla="*/ 2214831 h 2318793"/>
                  <a:gd name="connsiteX4" fmla="*/ 409707 w 1278568"/>
                  <a:gd name="connsiteY4" fmla="*/ 2189534 h 2318793"/>
                  <a:gd name="connsiteX5" fmla="*/ 409025 w 1278568"/>
                  <a:gd name="connsiteY5" fmla="*/ 2187467 h 2318793"/>
                  <a:gd name="connsiteX6" fmla="*/ 410117 w 1278568"/>
                  <a:gd name="connsiteY6" fmla="*/ 2184156 h 2318793"/>
                  <a:gd name="connsiteX7" fmla="*/ 437240 w 1278568"/>
                  <a:gd name="connsiteY7" fmla="*/ 1828663 h 2318793"/>
                  <a:gd name="connsiteX8" fmla="*/ 433490 w 1278568"/>
                  <a:gd name="connsiteY8" fmla="*/ 1825990 h 2318793"/>
                  <a:gd name="connsiteX9" fmla="*/ 281052 w 1278568"/>
                  <a:gd name="connsiteY9" fmla="*/ 1581903 h 2318793"/>
                  <a:gd name="connsiteX10" fmla="*/ 193606 w 1278568"/>
                  <a:gd name="connsiteY10" fmla="*/ 1255549 h 2318793"/>
                  <a:gd name="connsiteX11" fmla="*/ 541682 w 1278568"/>
                  <a:gd name="connsiteY11" fmla="*/ 652663 h 2318793"/>
                  <a:gd name="connsiteX12" fmla="*/ 569098 w 1278568"/>
                  <a:gd name="connsiteY12" fmla="*/ 648201 h 2318793"/>
                  <a:gd name="connsiteX13" fmla="*/ 496270 w 1278568"/>
                  <a:gd name="connsiteY13" fmla="*/ 376401 h 2318793"/>
                  <a:gd name="connsiteX14" fmla="*/ 212726 w 1278568"/>
                  <a:gd name="connsiteY14" fmla="*/ 452376 h 2318793"/>
                  <a:gd name="connsiteX15" fmla="*/ 5799 w 1278568"/>
                  <a:gd name="connsiteY15" fmla="*/ 332906 h 2318793"/>
                  <a:gd name="connsiteX16" fmla="*/ 125269 w 1278568"/>
                  <a:gd name="connsiteY16" fmla="*/ 125978 h 2318793"/>
                  <a:gd name="connsiteX17" fmla="*/ 569658 w 1278568"/>
                  <a:gd name="connsiteY17" fmla="*/ 6904 h 2318793"/>
                  <a:gd name="connsiteX18" fmla="*/ 571883 w 1278568"/>
                  <a:gd name="connsiteY18" fmla="*/ 5798 h 2318793"/>
                  <a:gd name="connsiteX19" fmla="*/ 700090 w 1278568"/>
                  <a:gd name="connsiteY19" fmla="*/ 22677 h 2318793"/>
                  <a:gd name="connsiteX20" fmla="*/ 778811 w 1278568"/>
                  <a:gd name="connsiteY20" fmla="*/ 125268 h 2318793"/>
                  <a:gd name="connsiteX21" fmla="*/ 824964 w 1278568"/>
                  <a:gd name="connsiteY21" fmla="*/ 297514 h 2318793"/>
                  <a:gd name="connsiteX22" fmla="*/ 857799 w 1278568"/>
                  <a:gd name="connsiteY22" fmla="*/ 307005 h 2318793"/>
                  <a:gd name="connsiteX23" fmla="*/ 1097747 w 1278568"/>
                  <a:gd name="connsiteY23" fmla="*/ 432096 h 2318793"/>
                  <a:gd name="connsiteX24" fmla="*/ 1149925 w 1278568"/>
                  <a:gd name="connsiteY24" fmla="*/ 474273 h 2318793"/>
                  <a:gd name="connsiteX25" fmla="*/ 1180808 w 1278568"/>
                  <a:gd name="connsiteY25" fmla="*/ 531207 h 2318793"/>
                  <a:gd name="connsiteX26" fmla="*/ 1183826 w 1278568"/>
                  <a:gd name="connsiteY26" fmla="*/ 557883 h 2318793"/>
                  <a:gd name="connsiteX27" fmla="*/ 1185654 w 1278568"/>
                  <a:gd name="connsiteY27" fmla="*/ 562532 h 2318793"/>
                  <a:gd name="connsiteX28" fmla="*/ 1185462 w 1278568"/>
                  <a:gd name="connsiteY28" fmla="*/ 572338 h 2318793"/>
                  <a:gd name="connsiteX29" fmla="*/ 1188089 w 1278568"/>
                  <a:gd name="connsiteY29" fmla="*/ 595566 h 2318793"/>
                  <a:gd name="connsiteX30" fmla="*/ 1184783 w 1278568"/>
                  <a:gd name="connsiteY30" fmla="*/ 607005 h 2318793"/>
                  <a:gd name="connsiteX31" fmla="*/ 1184354 w 1278568"/>
                  <a:gd name="connsiteY31" fmla="*/ 628964 h 2318793"/>
                  <a:gd name="connsiteX32" fmla="*/ 1188226 w 1278568"/>
                  <a:gd name="connsiteY32" fmla="*/ 630983 h 2318793"/>
                  <a:gd name="connsiteX33" fmla="*/ 1240404 w 1278568"/>
                  <a:gd name="connsiteY33" fmla="*/ 673159 h 2318793"/>
                  <a:gd name="connsiteX34" fmla="*/ 1271288 w 1278568"/>
                  <a:gd name="connsiteY34" fmla="*/ 730093 h 2318793"/>
                  <a:gd name="connsiteX35" fmla="*/ 1274305 w 1278568"/>
                  <a:gd name="connsiteY35" fmla="*/ 756768 h 2318793"/>
                  <a:gd name="connsiteX36" fmla="*/ 1276132 w 1278568"/>
                  <a:gd name="connsiteY36" fmla="*/ 761417 h 2318793"/>
                  <a:gd name="connsiteX37" fmla="*/ 1275941 w 1278568"/>
                  <a:gd name="connsiteY37" fmla="*/ 771224 h 2318793"/>
                  <a:gd name="connsiteX38" fmla="*/ 1278568 w 1278568"/>
                  <a:gd name="connsiteY38" fmla="*/ 794452 h 2318793"/>
                  <a:gd name="connsiteX39" fmla="*/ 1275262 w 1278568"/>
                  <a:gd name="connsiteY39" fmla="*/ 805891 h 2318793"/>
                  <a:gd name="connsiteX40" fmla="*/ 1274820 w 1278568"/>
                  <a:gd name="connsiteY40" fmla="*/ 828497 h 2318793"/>
                  <a:gd name="connsiteX41" fmla="*/ 1206265 w 1278568"/>
                  <a:gd name="connsiteY41" fmla="*/ 1136849 h 2318793"/>
                  <a:gd name="connsiteX42" fmla="*/ 1232014 w 1278568"/>
                  <a:gd name="connsiteY42" fmla="*/ 1327094 h 2318793"/>
                  <a:gd name="connsiteX43" fmla="*/ 1222043 w 1278568"/>
                  <a:gd name="connsiteY43" fmla="*/ 1614699 h 2318793"/>
                  <a:gd name="connsiteX44" fmla="*/ 1190037 w 1278568"/>
                  <a:gd name="connsiteY44" fmla="*/ 1684845 h 2318793"/>
                  <a:gd name="connsiteX45" fmla="*/ 1263495 w 1278568"/>
                  <a:gd name="connsiteY45" fmla="*/ 2171140 h 2318793"/>
                  <a:gd name="connsiteX46" fmla="*/ 1268883 w 1278568"/>
                  <a:gd name="connsiteY46" fmla="*/ 2187467 h 2318793"/>
                  <a:gd name="connsiteX0" fmla="*/ 442811 w 1278568"/>
                  <a:gd name="connsiteY0" fmla="*/ 2238585 h 2238585"/>
                  <a:gd name="connsiteX1" fmla="*/ 418278 w 1278568"/>
                  <a:gd name="connsiteY1" fmla="*/ 2214444 h 2238585"/>
                  <a:gd name="connsiteX2" fmla="*/ 407777 w 1278568"/>
                  <a:gd name="connsiteY2" fmla="*/ 2214831 h 2238585"/>
                  <a:gd name="connsiteX3" fmla="*/ 409707 w 1278568"/>
                  <a:gd name="connsiteY3" fmla="*/ 2189534 h 2238585"/>
                  <a:gd name="connsiteX4" fmla="*/ 409025 w 1278568"/>
                  <a:gd name="connsiteY4" fmla="*/ 2187467 h 2238585"/>
                  <a:gd name="connsiteX5" fmla="*/ 410117 w 1278568"/>
                  <a:gd name="connsiteY5" fmla="*/ 2184156 h 2238585"/>
                  <a:gd name="connsiteX6" fmla="*/ 437240 w 1278568"/>
                  <a:gd name="connsiteY6" fmla="*/ 1828663 h 2238585"/>
                  <a:gd name="connsiteX7" fmla="*/ 433490 w 1278568"/>
                  <a:gd name="connsiteY7" fmla="*/ 1825990 h 2238585"/>
                  <a:gd name="connsiteX8" fmla="*/ 281052 w 1278568"/>
                  <a:gd name="connsiteY8" fmla="*/ 1581903 h 2238585"/>
                  <a:gd name="connsiteX9" fmla="*/ 193606 w 1278568"/>
                  <a:gd name="connsiteY9" fmla="*/ 1255549 h 2238585"/>
                  <a:gd name="connsiteX10" fmla="*/ 541682 w 1278568"/>
                  <a:gd name="connsiteY10" fmla="*/ 652663 h 2238585"/>
                  <a:gd name="connsiteX11" fmla="*/ 569098 w 1278568"/>
                  <a:gd name="connsiteY11" fmla="*/ 648201 h 2238585"/>
                  <a:gd name="connsiteX12" fmla="*/ 496270 w 1278568"/>
                  <a:gd name="connsiteY12" fmla="*/ 376401 h 2238585"/>
                  <a:gd name="connsiteX13" fmla="*/ 212726 w 1278568"/>
                  <a:gd name="connsiteY13" fmla="*/ 452376 h 2238585"/>
                  <a:gd name="connsiteX14" fmla="*/ 5799 w 1278568"/>
                  <a:gd name="connsiteY14" fmla="*/ 332906 h 2238585"/>
                  <a:gd name="connsiteX15" fmla="*/ 125269 w 1278568"/>
                  <a:gd name="connsiteY15" fmla="*/ 125978 h 2238585"/>
                  <a:gd name="connsiteX16" fmla="*/ 569658 w 1278568"/>
                  <a:gd name="connsiteY16" fmla="*/ 6904 h 2238585"/>
                  <a:gd name="connsiteX17" fmla="*/ 571883 w 1278568"/>
                  <a:gd name="connsiteY17" fmla="*/ 5798 h 2238585"/>
                  <a:gd name="connsiteX18" fmla="*/ 700090 w 1278568"/>
                  <a:gd name="connsiteY18" fmla="*/ 22677 h 2238585"/>
                  <a:gd name="connsiteX19" fmla="*/ 778811 w 1278568"/>
                  <a:gd name="connsiteY19" fmla="*/ 125268 h 2238585"/>
                  <a:gd name="connsiteX20" fmla="*/ 824964 w 1278568"/>
                  <a:gd name="connsiteY20" fmla="*/ 297514 h 2238585"/>
                  <a:gd name="connsiteX21" fmla="*/ 857799 w 1278568"/>
                  <a:gd name="connsiteY21" fmla="*/ 307005 h 2238585"/>
                  <a:gd name="connsiteX22" fmla="*/ 1097747 w 1278568"/>
                  <a:gd name="connsiteY22" fmla="*/ 432096 h 2238585"/>
                  <a:gd name="connsiteX23" fmla="*/ 1149925 w 1278568"/>
                  <a:gd name="connsiteY23" fmla="*/ 474273 h 2238585"/>
                  <a:gd name="connsiteX24" fmla="*/ 1180808 w 1278568"/>
                  <a:gd name="connsiteY24" fmla="*/ 531207 h 2238585"/>
                  <a:gd name="connsiteX25" fmla="*/ 1183826 w 1278568"/>
                  <a:gd name="connsiteY25" fmla="*/ 557883 h 2238585"/>
                  <a:gd name="connsiteX26" fmla="*/ 1185654 w 1278568"/>
                  <a:gd name="connsiteY26" fmla="*/ 562532 h 2238585"/>
                  <a:gd name="connsiteX27" fmla="*/ 1185462 w 1278568"/>
                  <a:gd name="connsiteY27" fmla="*/ 572338 h 2238585"/>
                  <a:gd name="connsiteX28" fmla="*/ 1188089 w 1278568"/>
                  <a:gd name="connsiteY28" fmla="*/ 595566 h 2238585"/>
                  <a:gd name="connsiteX29" fmla="*/ 1184783 w 1278568"/>
                  <a:gd name="connsiteY29" fmla="*/ 607005 h 2238585"/>
                  <a:gd name="connsiteX30" fmla="*/ 1184354 w 1278568"/>
                  <a:gd name="connsiteY30" fmla="*/ 628964 h 2238585"/>
                  <a:gd name="connsiteX31" fmla="*/ 1188226 w 1278568"/>
                  <a:gd name="connsiteY31" fmla="*/ 630983 h 2238585"/>
                  <a:gd name="connsiteX32" fmla="*/ 1240404 w 1278568"/>
                  <a:gd name="connsiteY32" fmla="*/ 673159 h 2238585"/>
                  <a:gd name="connsiteX33" fmla="*/ 1271288 w 1278568"/>
                  <a:gd name="connsiteY33" fmla="*/ 730093 h 2238585"/>
                  <a:gd name="connsiteX34" fmla="*/ 1274305 w 1278568"/>
                  <a:gd name="connsiteY34" fmla="*/ 756768 h 2238585"/>
                  <a:gd name="connsiteX35" fmla="*/ 1276132 w 1278568"/>
                  <a:gd name="connsiteY35" fmla="*/ 761417 h 2238585"/>
                  <a:gd name="connsiteX36" fmla="*/ 1275941 w 1278568"/>
                  <a:gd name="connsiteY36" fmla="*/ 771224 h 2238585"/>
                  <a:gd name="connsiteX37" fmla="*/ 1278568 w 1278568"/>
                  <a:gd name="connsiteY37" fmla="*/ 794452 h 2238585"/>
                  <a:gd name="connsiteX38" fmla="*/ 1275262 w 1278568"/>
                  <a:gd name="connsiteY38" fmla="*/ 805891 h 2238585"/>
                  <a:gd name="connsiteX39" fmla="*/ 1274820 w 1278568"/>
                  <a:gd name="connsiteY39" fmla="*/ 828497 h 2238585"/>
                  <a:gd name="connsiteX40" fmla="*/ 1206265 w 1278568"/>
                  <a:gd name="connsiteY40" fmla="*/ 1136849 h 2238585"/>
                  <a:gd name="connsiteX41" fmla="*/ 1232014 w 1278568"/>
                  <a:gd name="connsiteY41" fmla="*/ 1327094 h 2238585"/>
                  <a:gd name="connsiteX42" fmla="*/ 1222043 w 1278568"/>
                  <a:gd name="connsiteY42" fmla="*/ 1614699 h 2238585"/>
                  <a:gd name="connsiteX43" fmla="*/ 1190037 w 1278568"/>
                  <a:gd name="connsiteY43" fmla="*/ 1684845 h 2238585"/>
                  <a:gd name="connsiteX44" fmla="*/ 1263495 w 1278568"/>
                  <a:gd name="connsiteY44" fmla="*/ 2171140 h 2238585"/>
                  <a:gd name="connsiteX45" fmla="*/ 1268883 w 1278568"/>
                  <a:gd name="connsiteY45" fmla="*/ 2187467 h 2238585"/>
                  <a:gd name="connsiteX0" fmla="*/ 442811 w 1278568"/>
                  <a:gd name="connsiteY0" fmla="*/ 2238585 h 2238585"/>
                  <a:gd name="connsiteX1" fmla="*/ 418278 w 1278568"/>
                  <a:gd name="connsiteY1" fmla="*/ 2214444 h 2238585"/>
                  <a:gd name="connsiteX2" fmla="*/ 407777 w 1278568"/>
                  <a:gd name="connsiteY2" fmla="*/ 2214831 h 2238585"/>
                  <a:gd name="connsiteX3" fmla="*/ 409707 w 1278568"/>
                  <a:gd name="connsiteY3" fmla="*/ 2189534 h 2238585"/>
                  <a:gd name="connsiteX4" fmla="*/ 409025 w 1278568"/>
                  <a:gd name="connsiteY4" fmla="*/ 2187467 h 2238585"/>
                  <a:gd name="connsiteX5" fmla="*/ 410117 w 1278568"/>
                  <a:gd name="connsiteY5" fmla="*/ 2184156 h 2238585"/>
                  <a:gd name="connsiteX6" fmla="*/ 437240 w 1278568"/>
                  <a:gd name="connsiteY6" fmla="*/ 1828663 h 2238585"/>
                  <a:gd name="connsiteX7" fmla="*/ 433490 w 1278568"/>
                  <a:gd name="connsiteY7" fmla="*/ 1825990 h 2238585"/>
                  <a:gd name="connsiteX8" fmla="*/ 193606 w 1278568"/>
                  <a:gd name="connsiteY8" fmla="*/ 1255549 h 2238585"/>
                  <a:gd name="connsiteX9" fmla="*/ 541682 w 1278568"/>
                  <a:gd name="connsiteY9" fmla="*/ 652663 h 2238585"/>
                  <a:gd name="connsiteX10" fmla="*/ 569098 w 1278568"/>
                  <a:gd name="connsiteY10" fmla="*/ 648201 h 2238585"/>
                  <a:gd name="connsiteX11" fmla="*/ 496270 w 1278568"/>
                  <a:gd name="connsiteY11" fmla="*/ 376401 h 2238585"/>
                  <a:gd name="connsiteX12" fmla="*/ 212726 w 1278568"/>
                  <a:gd name="connsiteY12" fmla="*/ 452376 h 2238585"/>
                  <a:gd name="connsiteX13" fmla="*/ 5799 w 1278568"/>
                  <a:gd name="connsiteY13" fmla="*/ 332906 h 2238585"/>
                  <a:gd name="connsiteX14" fmla="*/ 125269 w 1278568"/>
                  <a:gd name="connsiteY14" fmla="*/ 125978 h 2238585"/>
                  <a:gd name="connsiteX15" fmla="*/ 569658 w 1278568"/>
                  <a:gd name="connsiteY15" fmla="*/ 6904 h 2238585"/>
                  <a:gd name="connsiteX16" fmla="*/ 571883 w 1278568"/>
                  <a:gd name="connsiteY16" fmla="*/ 5798 h 2238585"/>
                  <a:gd name="connsiteX17" fmla="*/ 700090 w 1278568"/>
                  <a:gd name="connsiteY17" fmla="*/ 22677 h 2238585"/>
                  <a:gd name="connsiteX18" fmla="*/ 778811 w 1278568"/>
                  <a:gd name="connsiteY18" fmla="*/ 125268 h 2238585"/>
                  <a:gd name="connsiteX19" fmla="*/ 824964 w 1278568"/>
                  <a:gd name="connsiteY19" fmla="*/ 297514 h 2238585"/>
                  <a:gd name="connsiteX20" fmla="*/ 857799 w 1278568"/>
                  <a:gd name="connsiteY20" fmla="*/ 307005 h 2238585"/>
                  <a:gd name="connsiteX21" fmla="*/ 1097747 w 1278568"/>
                  <a:gd name="connsiteY21" fmla="*/ 432096 h 2238585"/>
                  <a:gd name="connsiteX22" fmla="*/ 1149925 w 1278568"/>
                  <a:gd name="connsiteY22" fmla="*/ 474273 h 2238585"/>
                  <a:gd name="connsiteX23" fmla="*/ 1180808 w 1278568"/>
                  <a:gd name="connsiteY23" fmla="*/ 531207 h 2238585"/>
                  <a:gd name="connsiteX24" fmla="*/ 1183826 w 1278568"/>
                  <a:gd name="connsiteY24" fmla="*/ 557883 h 2238585"/>
                  <a:gd name="connsiteX25" fmla="*/ 1185654 w 1278568"/>
                  <a:gd name="connsiteY25" fmla="*/ 562532 h 2238585"/>
                  <a:gd name="connsiteX26" fmla="*/ 1185462 w 1278568"/>
                  <a:gd name="connsiteY26" fmla="*/ 572338 h 2238585"/>
                  <a:gd name="connsiteX27" fmla="*/ 1188089 w 1278568"/>
                  <a:gd name="connsiteY27" fmla="*/ 595566 h 2238585"/>
                  <a:gd name="connsiteX28" fmla="*/ 1184783 w 1278568"/>
                  <a:gd name="connsiteY28" fmla="*/ 607005 h 2238585"/>
                  <a:gd name="connsiteX29" fmla="*/ 1184354 w 1278568"/>
                  <a:gd name="connsiteY29" fmla="*/ 628964 h 2238585"/>
                  <a:gd name="connsiteX30" fmla="*/ 1188226 w 1278568"/>
                  <a:gd name="connsiteY30" fmla="*/ 630983 h 2238585"/>
                  <a:gd name="connsiteX31" fmla="*/ 1240404 w 1278568"/>
                  <a:gd name="connsiteY31" fmla="*/ 673159 h 2238585"/>
                  <a:gd name="connsiteX32" fmla="*/ 1271288 w 1278568"/>
                  <a:gd name="connsiteY32" fmla="*/ 730093 h 2238585"/>
                  <a:gd name="connsiteX33" fmla="*/ 1274305 w 1278568"/>
                  <a:gd name="connsiteY33" fmla="*/ 756768 h 2238585"/>
                  <a:gd name="connsiteX34" fmla="*/ 1276132 w 1278568"/>
                  <a:gd name="connsiteY34" fmla="*/ 761417 h 2238585"/>
                  <a:gd name="connsiteX35" fmla="*/ 1275941 w 1278568"/>
                  <a:gd name="connsiteY35" fmla="*/ 771224 h 2238585"/>
                  <a:gd name="connsiteX36" fmla="*/ 1278568 w 1278568"/>
                  <a:gd name="connsiteY36" fmla="*/ 794452 h 2238585"/>
                  <a:gd name="connsiteX37" fmla="*/ 1275262 w 1278568"/>
                  <a:gd name="connsiteY37" fmla="*/ 805891 h 2238585"/>
                  <a:gd name="connsiteX38" fmla="*/ 1274820 w 1278568"/>
                  <a:gd name="connsiteY38" fmla="*/ 828497 h 2238585"/>
                  <a:gd name="connsiteX39" fmla="*/ 1206265 w 1278568"/>
                  <a:gd name="connsiteY39" fmla="*/ 1136849 h 2238585"/>
                  <a:gd name="connsiteX40" fmla="*/ 1232014 w 1278568"/>
                  <a:gd name="connsiteY40" fmla="*/ 1327094 h 2238585"/>
                  <a:gd name="connsiteX41" fmla="*/ 1222043 w 1278568"/>
                  <a:gd name="connsiteY41" fmla="*/ 1614699 h 2238585"/>
                  <a:gd name="connsiteX42" fmla="*/ 1190037 w 1278568"/>
                  <a:gd name="connsiteY42" fmla="*/ 1684845 h 2238585"/>
                  <a:gd name="connsiteX43" fmla="*/ 1263495 w 1278568"/>
                  <a:gd name="connsiteY43" fmla="*/ 2171140 h 2238585"/>
                  <a:gd name="connsiteX44" fmla="*/ 1268883 w 1278568"/>
                  <a:gd name="connsiteY44" fmla="*/ 2187467 h 2238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278568" h="2238585">
                    <a:moveTo>
                      <a:pt x="442811" y="2238585"/>
                    </a:moveTo>
                    <a:lnTo>
                      <a:pt x="418278" y="2214444"/>
                    </a:lnTo>
                    <a:lnTo>
                      <a:pt x="407777" y="2214831"/>
                    </a:lnTo>
                    <a:lnTo>
                      <a:pt x="409707" y="2189534"/>
                    </a:lnTo>
                    <a:lnTo>
                      <a:pt x="409025" y="2187467"/>
                    </a:lnTo>
                    <a:lnTo>
                      <a:pt x="410117" y="2184156"/>
                    </a:lnTo>
                    <a:lnTo>
                      <a:pt x="437240" y="1828663"/>
                    </a:lnTo>
                    <a:lnTo>
                      <a:pt x="433490" y="1825990"/>
                    </a:lnTo>
                    <a:cubicBezTo>
                      <a:pt x="392884" y="1730471"/>
                      <a:pt x="175574" y="1451103"/>
                      <a:pt x="193606" y="1255549"/>
                    </a:cubicBezTo>
                    <a:cubicBezTo>
                      <a:pt x="123242" y="992948"/>
                      <a:pt x="279081" y="723027"/>
                      <a:pt x="541682" y="652663"/>
                    </a:cubicBezTo>
                    <a:lnTo>
                      <a:pt x="569098" y="648201"/>
                    </a:lnTo>
                    <a:lnTo>
                      <a:pt x="496270" y="376401"/>
                    </a:lnTo>
                    <a:lnTo>
                      <a:pt x="212726" y="452376"/>
                    </a:lnTo>
                    <a:cubicBezTo>
                      <a:pt x="122594" y="476526"/>
                      <a:pt x="29950" y="423038"/>
                      <a:pt x="5799" y="332906"/>
                    </a:cubicBezTo>
                    <a:cubicBezTo>
                      <a:pt x="-18352" y="242773"/>
                      <a:pt x="35136" y="150128"/>
                      <a:pt x="125269" y="125978"/>
                    </a:cubicBezTo>
                    <a:lnTo>
                      <a:pt x="569658" y="6904"/>
                    </a:lnTo>
                    <a:lnTo>
                      <a:pt x="571883" y="5798"/>
                    </a:lnTo>
                    <a:cubicBezTo>
                      <a:pt x="616949" y="-6276"/>
                      <a:pt x="662644" y="1057"/>
                      <a:pt x="700090" y="22677"/>
                    </a:cubicBezTo>
                    <a:cubicBezTo>
                      <a:pt x="737537" y="44297"/>
                      <a:pt x="766736" y="80203"/>
                      <a:pt x="778811" y="125268"/>
                    </a:cubicBezTo>
                    <a:lnTo>
                      <a:pt x="824964" y="297514"/>
                    </a:lnTo>
                    <a:lnTo>
                      <a:pt x="857799" y="307005"/>
                    </a:lnTo>
                    <a:lnTo>
                      <a:pt x="1097747" y="432096"/>
                    </a:lnTo>
                    <a:cubicBezTo>
                      <a:pt x="1118434" y="442881"/>
                      <a:pt x="1135954" y="457347"/>
                      <a:pt x="1149925" y="474273"/>
                    </a:cubicBezTo>
                    <a:cubicBezTo>
                      <a:pt x="1163897" y="491198"/>
                      <a:pt x="1174321" y="510584"/>
                      <a:pt x="1180808" y="531207"/>
                    </a:cubicBezTo>
                    <a:lnTo>
                      <a:pt x="1183826" y="557883"/>
                    </a:lnTo>
                    <a:lnTo>
                      <a:pt x="1185654" y="562532"/>
                    </a:lnTo>
                    <a:lnTo>
                      <a:pt x="1185462" y="572338"/>
                    </a:lnTo>
                    <a:lnTo>
                      <a:pt x="1188089" y="595566"/>
                    </a:lnTo>
                    <a:lnTo>
                      <a:pt x="1184783" y="607005"/>
                    </a:lnTo>
                    <a:lnTo>
                      <a:pt x="1184354" y="628964"/>
                    </a:lnTo>
                    <a:lnTo>
                      <a:pt x="1188226" y="630983"/>
                    </a:lnTo>
                    <a:cubicBezTo>
                      <a:pt x="1208912" y="641767"/>
                      <a:pt x="1226433" y="656233"/>
                      <a:pt x="1240404" y="673159"/>
                    </a:cubicBezTo>
                    <a:cubicBezTo>
                      <a:pt x="1254375" y="690085"/>
                      <a:pt x="1264799" y="709470"/>
                      <a:pt x="1271288" y="730093"/>
                    </a:cubicBezTo>
                    <a:lnTo>
                      <a:pt x="1274305" y="756768"/>
                    </a:lnTo>
                    <a:lnTo>
                      <a:pt x="1276132" y="761417"/>
                    </a:lnTo>
                    <a:cubicBezTo>
                      <a:pt x="1276068" y="764686"/>
                      <a:pt x="1276005" y="767955"/>
                      <a:pt x="1275941" y="771224"/>
                    </a:cubicBezTo>
                    <a:lnTo>
                      <a:pt x="1278568" y="794452"/>
                    </a:lnTo>
                    <a:lnTo>
                      <a:pt x="1275262" y="805891"/>
                    </a:lnTo>
                    <a:cubicBezTo>
                      <a:pt x="1275115" y="813426"/>
                      <a:pt x="1274967" y="820962"/>
                      <a:pt x="1274820" y="828497"/>
                    </a:cubicBezTo>
                    <a:lnTo>
                      <a:pt x="1206265" y="1136849"/>
                    </a:lnTo>
                    <a:lnTo>
                      <a:pt x="1232014" y="1327094"/>
                    </a:lnTo>
                    <a:cubicBezTo>
                      <a:pt x="1258400" y="1425569"/>
                      <a:pt x="1252977" y="1525074"/>
                      <a:pt x="1222043" y="1614699"/>
                    </a:cubicBezTo>
                    <a:lnTo>
                      <a:pt x="1190037" y="1684845"/>
                    </a:lnTo>
                    <a:lnTo>
                      <a:pt x="1263495" y="2171140"/>
                    </a:lnTo>
                    <a:lnTo>
                      <a:pt x="1268883" y="218746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91ACF8C1-33A3-4932-963E-ADDE4D1C03D2}"/>
                  </a:ext>
                </a:extLst>
              </p:cNvPr>
              <p:cNvGrpSpPr/>
              <p:nvPr/>
            </p:nvGrpSpPr>
            <p:grpSpPr>
              <a:xfrm rot="944074">
                <a:off x="4785740" y="146067"/>
                <a:ext cx="355735" cy="3296461"/>
                <a:chOff x="4839954" y="160974"/>
                <a:chExt cx="355735" cy="3296461"/>
              </a:xfrm>
              <a:solidFill>
                <a:srgbClr val="FFFF99"/>
              </a:solidFill>
            </p:grpSpPr>
            <p:sp>
              <p:nvSpPr>
                <p:cNvPr id="501" name="台形 500">
                  <a:extLst>
                    <a:ext uri="{FF2B5EF4-FFF2-40B4-BE49-F238E27FC236}">
                      <a16:creationId xmlns:a16="http://schemas.microsoft.com/office/drawing/2014/main" id="{7E799564-0330-4CF7-B31F-B38789174A10}"/>
                    </a:ext>
                  </a:extLst>
                </p:cNvPr>
                <p:cNvSpPr/>
                <p:nvPr/>
              </p:nvSpPr>
              <p:spPr bwMode="auto">
                <a:xfrm rot="11700000">
                  <a:off x="5051576" y="232773"/>
                  <a:ext cx="144113" cy="3224662"/>
                </a:xfrm>
                <a:prstGeom prst="trapezoid">
                  <a:avLst/>
                </a:prstGeom>
                <a:grpFill/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2" name="台形 501">
                  <a:extLst>
                    <a:ext uri="{FF2B5EF4-FFF2-40B4-BE49-F238E27FC236}">
                      <a16:creationId xmlns:a16="http://schemas.microsoft.com/office/drawing/2014/main" id="{C151EEB5-F5C9-4CA0-A0AB-4DD8DE6A42F3}"/>
                    </a:ext>
                  </a:extLst>
                </p:cNvPr>
                <p:cNvSpPr/>
                <p:nvPr/>
              </p:nvSpPr>
              <p:spPr bwMode="auto">
                <a:xfrm rot="11504460">
                  <a:off x="4839954" y="160974"/>
                  <a:ext cx="144113" cy="3224662"/>
                </a:xfrm>
                <a:prstGeom prst="trapezoid">
                  <a:avLst/>
                </a:prstGeom>
                <a:grpFill/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4793F00D-D5DE-494E-A7F3-5F96E33D7D36}"/>
                  </a:ext>
                </a:extLst>
              </p:cNvPr>
              <p:cNvSpPr/>
              <p:nvPr/>
            </p:nvSpPr>
            <p:spPr bwMode="auto">
              <a:xfrm rot="892565">
                <a:off x="4630187" y="1485331"/>
                <a:ext cx="1218742" cy="738740"/>
              </a:xfrm>
              <a:custGeom>
                <a:avLst/>
                <a:gdLst>
                  <a:gd name="connsiteX0" fmla="*/ 148912 w 1436027"/>
                  <a:gd name="connsiteY0" fmla="*/ 6746 h 668954"/>
                  <a:gd name="connsiteX1" fmla="*/ 300863 w 1436027"/>
                  <a:gd name="connsiteY1" fmla="*/ 27086 h 668954"/>
                  <a:gd name="connsiteX2" fmla="*/ 651543 w 1436027"/>
                  <a:gd name="connsiteY2" fmla="*/ 230563 h 668954"/>
                  <a:gd name="connsiteX3" fmla="*/ 671732 w 1436027"/>
                  <a:gd name="connsiteY3" fmla="*/ 228528 h 668954"/>
                  <a:gd name="connsiteX4" fmla="*/ 1215814 w 1436027"/>
                  <a:gd name="connsiteY4" fmla="*/ 228528 h 668954"/>
                  <a:gd name="connsiteX5" fmla="*/ 1436027 w 1436027"/>
                  <a:gd name="connsiteY5" fmla="*/ 448741 h 668954"/>
                  <a:gd name="connsiteX6" fmla="*/ 1215814 w 1436027"/>
                  <a:gd name="connsiteY6" fmla="*/ 668954 h 668954"/>
                  <a:gd name="connsiteX7" fmla="*/ 671732 w 1436027"/>
                  <a:gd name="connsiteY7" fmla="*/ 668954 h 668954"/>
                  <a:gd name="connsiteX8" fmla="*/ 586015 w 1436027"/>
                  <a:gd name="connsiteY8" fmla="*/ 651648 h 668954"/>
                  <a:gd name="connsiteX9" fmla="*/ 571683 w 1436027"/>
                  <a:gd name="connsiteY9" fmla="*/ 641985 h 668954"/>
                  <a:gd name="connsiteX10" fmla="*/ 549322 w 1436027"/>
                  <a:gd name="connsiteY10" fmla="*/ 634412 h 668954"/>
                  <a:gd name="connsiteX11" fmla="*/ 99810 w 1436027"/>
                  <a:gd name="connsiteY11" fmla="*/ 373588 h 668954"/>
                  <a:gd name="connsiteX12" fmla="*/ 27085 w 1436027"/>
                  <a:gd name="connsiteY12" fmla="*/ 99810 h 668954"/>
                  <a:gd name="connsiteX13" fmla="*/ 148912 w 1436027"/>
                  <a:gd name="connsiteY13" fmla="*/ 6746 h 668954"/>
                  <a:gd name="connsiteX0" fmla="*/ 1215814 w 1436027"/>
                  <a:gd name="connsiteY0" fmla="*/ 228528 h 668954"/>
                  <a:gd name="connsiteX1" fmla="*/ 1436027 w 1436027"/>
                  <a:gd name="connsiteY1" fmla="*/ 448741 h 668954"/>
                  <a:gd name="connsiteX2" fmla="*/ 1215814 w 1436027"/>
                  <a:gd name="connsiteY2" fmla="*/ 668954 h 668954"/>
                  <a:gd name="connsiteX3" fmla="*/ 671732 w 1436027"/>
                  <a:gd name="connsiteY3" fmla="*/ 668954 h 668954"/>
                  <a:gd name="connsiteX4" fmla="*/ 586015 w 1436027"/>
                  <a:gd name="connsiteY4" fmla="*/ 651648 h 668954"/>
                  <a:gd name="connsiteX5" fmla="*/ 571683 w 1436027"/>
                  <a:gd name="connsiteY5" fmla="*/ 641985 h 668954"/>
                  <a:gd name="connsiteX6" fmla="*/ 549322 w 1436027"/>
                  <a:gd name="connsiteY6" fmla="*/ 634412 h 668954"/>
                  <a:gd name="connsiteX7" fmla="*/ 99810 w 1436027"/>
                  <a:gd name="connsiteY7" fmla="*/ 373588 h 668954"/>
                  <a:gd name="connsiteX8" fmla="*/ 27085 w 1436027"/>
                  <a:gd name="connsiteY8" fmla="*/ 99810 h 668954"/>
                  <a:gd name="connsiteX9" fmla="*/ 148912 w 1436027"/>
                  <a:gd name="connsiteY9" fmla="*/ 6746 h 668954"/>
                  <a:gd name="connsiteX10" fmla="*/ 300863 w 1436027"/>
                  <a:gd name="connsiteY10" fmla="*/ 27086 h 668954"/>
                  <a:gd name="connsiteX11" fmla="*/ 651543 w 1436027"/>
                  <a:gd name="connsiteY11" fmla="*/ 230563 h 668954"/>
                  <a:gd name="connsiteX12" fmla="*/ 671732 w 1436027"/>
                  <a:gd name="connsiteY12" fmla="*/ 228528 h 668954"/>
                  <a:gd name="connsiteX13" fmla="*/ 1307254 w 1436027"/>
                  <a:gd name="connsiteY13" fmla="*/ 319968 h 668954"/>
                  <a:gd name="connsiteX0" fmla="*/ 1215814 w 1436027"/>
                  <a:gd name="connsiteY0" fmla="*/ 228528 h 668954"/>
                  <a:gd name="connsiteX1" fmla="*/ 1436027 w 1436027"/>
                  <a:gd name="connsiteY1" fmla="*/ 448741 h 668954"/>
                  <a:gd name="connsiteX2" fmla="*/ 1215814 w 1436027"/>
                  <a:gd name="connsiteY2" fmla="*/ 668954 h 668954"/>
                  <a:gd name="connsiteX3" fmla="*/ 671732 w 1436027"/>
                  <a:gd name="connsiteY3" fmla="*/ 668954 h 668954"/>
                  <a:gd name="connsiteX4" fmla="*/ 586015 w 1436027"/>
                  <a:gd name="connsiteY4" fmla="*/ 651648 h 668954"/>
                  <a:gd name="connsiteX5" fmla="*/ 571683 w 1436027"/>
                  <a:gd name="connsiteY5" fmla="*/ 641985 h 668954"/>
                  <a:gd name="connsiteX6" fmla="*/ 549322 w 1436027"/>
                  <a:gd name="connsiteY6" fmla="*/ 634412 h 668954"/>
                  <a:gd name="connsiteX7" fmla="*/ 99810 w 1436027"/>
                  <a:gd name="connsiteY7" fmla="*/ 373588 h 668954"/>
                  <a:gd name="connsiteX8" fmla="*/ 27085 w 1436027"/>
                  <a:gd name="connsiteY8" fmla="*/ 99810 h 668954"/>
                  <a:gd name="connsiteX9" fmla="*/ 148912 w 1436027"/>
                  <a:gd name="connsiteY9" fmla="*/ 6746 h 668954"/>
                  <a:gd name="connsiteX10" fmla="*/ 300863 w 1436027"/>
                  <a:gd name="connsiteY10" fmla="*/ 27086 h 668954"/>
                  <a:gd name="connsiteX11" fmla="*/ 651543 w 1436027"/>
                  <a:gd name="connsiteY11" fmla="*/ 230563 h 668954"/>
                  <a:gd name="connsiteX12" fmla="*/ 671732 w 1436027"/>
                  <a:gd name="connsiteY12" fmla="*/ 228528 h 668954"/>
                  <a:gd name="connsiteX0" fmla="*/ 1215814 w 1436027"/>
                  <a:gd name="connsiteY0" fmla="*/ 228528 h 668954"/>
                  <a:gd name="connsiteX1" fmla="*/ 1436027 w 1436027"/>
                  <a:gd name="connsiteY1" fmla="*/ 448741 h 668954"/>
                  <a:gd name="connsiteX2" fmla="*/ 1215814 w 1436027"/>
                  <a:gd name="connsiteY2" fmla="*/ 668954 h 668954"/>
                  <a:gd name="connsiteX3" fmla="*/ 671732 w 1436027"/>
                  <a:gd name="connsiteY3" fmla="*/ 668954 h 668954"/>
                  <a:gd name="connsiteX4" fmla="*/ 586015 w 1436027"/>
                  <a:gd name="connsiteY4" fmla="*/ 651648 h 668954"/>
                  <a:gd name="connsiteX5" fmla="*/ 571683 w 1436027"/>
                  <a:gd name="connsiteY5" fmla="*/ 641985 h 668954"/>
                  <a:gd name="connsiteX6" fmla="*/ 549322 w 1436027"/>
                  <a:gd name="connsiteY6" fmla="*/ 634412 h 668954"/>
                  <a:gd name="connsiteX7" fmla="*/ 99810 w 1436027"/>
                  <a:gd name="connsiteY7" fmla="*/ 373588 h 668954"/>
                  <a:gd name="connsiteX8" fmla="*/ 27085 w 1436027"/>
                  <a:gd name="connsiteY8" fmla="*/ 99810 h 668954"/>
                  <a:gd name="connsiteX9" fmla="*/ 148912 w 1436027"/>
                  <a:gd name="connsiteY9" fmla="*/ 6746 h 668954"/>
                  <a:gd name="connsiteX10" fmla="*/ 300863 w 1436027"/>
                  <a:gd name="connsiteY10" fmla="*/ 27086 h 668954"/>
                  <a:gd name="connsiteX11" fmla="*/ 651543 w 1436027"/>
                  <a:gd name="connsiteY11" fmla="*/ 230563 h 668954"/>
                  <a:gd name="connsiteX0" fmla="*/ 1436027 w 1436027"/>
                  <a:gd name="connsiteY0" fmla="*/ 448741 h 668954"/>
                  <a:gd name="connsiteX1" fmla="*/ 1215814 w 1436027"/>
                  <a:gd name="connsiteY1" fmla="*/ 668954 h 668954"/>
                  <a:gd name="connsiteX2" fmla="*/ 671732 w 1436027"/>
                  <a:gd name="connsiteY2" fmla="*/ 668954 h 668954"/>
                  <a:gd name="connsiteX3" fmla="*/ 586015 w 1436027"/>
                  <a:gd name="connsiteY3" fmla="*/ 651648 h 668954"/>
                  <a:gd name="connsiteX4" fmla="*/ 571683 w 1436027"/>
                  <a:gd name="connsiteY4" fmla="*/ 641985 h 668954"/>
                  <a:gd name="connsiteX5" fmla="*/ 549322 w 1436027"/>
                  <a:gd name="connsiteY5" fmla="*/ 634412 h 668954"/>
                  <a:gd name="connsiteX6" fmla="*/ 99810 w 1436027"/>
                  <a:gd name="connsiteY6" fmla="*/ 373588 h 668954"/>
                  <a:gd name="connsiteX7" fmla="*/ 27085 w 1436027"/>
                  <a:gd name="connsiteY7" fmla="*/ 99810 h 668954"/>
                  <a:gd name="connsiteX8" fmla="*/ 148912 w 1436027"/>
                  <a:gd name="connsiteY8" fmla="*/ 6746 h 668954"/>
                  <a:gd name="connsiteX9" fmla="*/ 300863 w 1436027"/>
                  <a:gd name="connsiteY9" fmla="*/ 27086 h 668954"/>
                  <a:gd name="connsiteX10" fmla="*/ 651543 w 1436027"/>
                  <a:gd name="connsiteY10" fmla="*/ 230563 h 668954"/>
                  <a:gd name="connsiteX0" fmla="*/ 1215814 w 1215814"/>
                  <a:gd name="connsiteY0" fmla="*/ 668954 h 668954"/>
                  <a:gd name="connsiteX1" fmla="*/ 671732 w 1215814"/>
                  <a:gd name="connsiteY1" fmla="*/ 668954 h 668954"/>
                  <a:gd name="connsiteX2" fmla="*/ 586015 w 1215814"/>
                  <a:gd name="connsiteY2" fmla="*/ 651648 h 668954"/>
                  <a:gd name="connsiteX3" fmla="*/ 571683 w 1215814"/>
                  <a:gd name="connsiteY3" fmla="*/ 641985 h 668954"/>
                  <a:gd name="connsiteX4" fmla="*/ 549322 w 1215814"/>
                  <a:gd name="connsiteY4" fmla="*/ 634412 h 668954"/>
                  <a:gd name="connsiteX5" fmla="*/ 99810 w 1215814"/>
                  <a:gd name="connsiteY5" fmla="*/ 373588 h 668954"/>
                  <a:gd name="connsiteX6" fmla="*/ 27085 w 1215814"/>
                  <a:gd name="connsiteY6" fmla="*/ 99810 h 668954"/>
                  <a:gd name="connsiteX7" fmla="*/ 148912 w 1215814"/>
                  <a:gd name="connsiteY7" fmla="*/ 6746 h 668954"/>
                  <a:gd name="connsiteX8" fmla="*/ 300863 w 1215814"/>
                  <a:gd name="connsiteY8" fmla="*/ 27086 h 668954"/>
                  <a:gd name="connsiteX9" fmla="*/ 651543 w 1215814"/>
                  <a:gd name="connsiteY9" fmla="*/ 230563 h 668954"/>
                  <a:gd name="connsiteX0" fmla="*/ 1162210 w 1162210"/>
                  <a:gd name="connsiteY0" fmla="*/ 689763 h 689763"/>
                  <a:gd name="connsiteX1" fmla="*/ 671732 w 1162210"/>
                  <a:gd name="connsiteY1" fmla="*/ 668954 h 689763"/>
                  <a:gd name="connsiteX2" fmla="*/ 586015 w 1162210"/>
                  <a:gd name="connsiteY2" fmla="*/ 651648 h 689763"/>
                  <a:gd name="connsiteX3" fmla="*/ 571683 w 1162210"/>
                  <a:gd name="connsiteY3" fmla="*/ 641985 h 689763"/>
                  <a:gd name="connsiteX4" fmla="*/ 549322 w 1162210"/>
                  <a:gd name="connsiteY4" fmla="*/ 634412 h 689763"/>
                  <a:gd name="connsiteX5" fmla="*/ 99810 w 1162210"/>
                  <a:gd name="connsiteY5" fmla="*/ 373588 h 689763"/>
                  <a:gd name="connsiteX6" fmla="*/ 27085 w 1162210"/>
                  <a:gd name="connsiteY6" fmla="*/ 99810 h 689763"/>
                  <a:gd name="connsiteX7" fmla="*/ 148912 w 1162210"/>
                  <a:gd name="connsiteY7" fmla="*/ 6746 h 689763"/>
                  <a:gd name="connsiteX8" fmla="*/ 300863 w 1162210"/>
                  <a:gd name="connsiteY8" fmla="*/ 27086 h 689763"/>
                  <a:gd name="connsiteX9" fmla="*/ 651543 w 1162210"/>
                  <a:gd name="connsiteY9" fmla="*/ 230563 h 689763"/>
                  <a:gd name="connsiteX0" fmla="*/ 1162210 w 1162210"/>
                  <a:gd name="connsiteY0" fmla="*/ 689763 h 689763"/>
                  <a:gd name="connsiteX1" fmla="*/ 671732 w 1162210"/>
                  <a:gd name="connsiteY1" fmla="*/ 668954 h 689763"/>
                  <a:gd name="connsiteX2" fmla="*/ 586015 w 1162210"/>
                  <a:gd name="connsiteY2" fmla="*/ 651648 h 689763"/>
                  <a:gd name="connsiteX3" fmla="*/ 571683 w 1162210"/>
                  <a:gd name="connsiteY3" fmla="*/ 641985 h 689763"/>
                  <a:gd name="connsiteX4" fmla="*/ 549322 w 1162210"/>
                  <a:gd name="connsiteY4" fmla="*/ 634412 h 689763"/>
                  <a:gd name="connsiteX5" fmla="*/ 99810 w 1162210"/>
                  <a:gd name="connsiteY5" fmla="*/ 373588 h 689763"/>
                  <a:gd name="connsiteX6" fmla="*/ 27085 w 1162210"/>
                  <a:gd name="connsiteY6" fmla="*/ 99810 h 689763"/>
                  <a:gd name="connsiteX7" fmla="*/ 148912 w 1162210"/>
                  <a:gd name="connsiteY7" fmla="*/ 6746 h 689763"/>
                  <a:gd name="connsiteX8" fmla="*/ 300863 w 1162210"/>
                  <a:gd name="connsiteY8" fmla="*/ 27086 h 689763"/>
                  <a:gd name="connsiteX9" fmla="*/ 595349 w 1162210"/>
                  <a:gd name="connsiteY9" fmla="*/ 179788 h 689763"/>
                  <a:gd name="connsiteX0" fmla="*/ 1215799 w 1215799"/>
                  <a:gd name="connsiteY0" fmla="*/ 771025 h 771025"/>
                  <a:gd name="connsiteX1" fmla="*/ 671732 w 1215799"/>
                  <a:gd name="connsiteY1" fmla="*/ 668954 h 771025"/>
                  <a:gd name="connsiteX2" fmla="*/ 586015 w 1215799"/>
                  <a:gd name="connsiteY2" fmla="*/ 651648 h 771025"/>
                  <a:gd name="connsiteX3" fmla="*/ 571683 w 1215799"/>
                  <a:gd name="connsiteY3" fmla="*/ 641985 h 771025"/>
                  <a:gd name="connsiteX4" fmla="*/ 549322 w 1215799"/>
                  <a:gd name="connsiteY4" fmla="*/ 634412 h 771025"/>
                  <a:gd name="connsiteX5" fmla="*/ 99810 w 1215799"/>
                  <a:gd name="connsiteY5" fmla="*/ 373588 h 771025"/>
                  <a:gd name="connsiteX6" fmla="*/ 27085 w 1215799"/>
                  <a:gd name="connsiteY6" fmla="*/ 99810 h 771025"/>
                  <a:gd name="connsiteX7" fmla="*/ 148912 w 1215799"/>
                  <a:gd name="connsiteY7" fmla="*/ 6746 h 771025"/>
                  <a:gd name="connsiteX8" fmla="*/ 300863 w 1215799"/>
                  <a:gd name="connsiteY8" fmla="*/ 27086 h 771025"/>
                  <a:gd name="connsiteX9" fmla="*/ 595349 w 1215799"/>
                  <a:gd name="connsiteY9" fmla="*/ 179788 h 771025"/>
                  <a:gd name="connsiteX0" fmla="*/ 1215799 w 1215799"/>
                  <a:gd name="connsiteY0" fmla="*/ 771025 h 771363"/>
                  <a:gd name="connsiteX1" fmla="*/ 671732 w 1215799"/>
                  <a:gd name="connsiteY1" fmla="*/ 668954 h 771363"/>
                  <a:gd name="connsiteX2" fmla="*/ 586015 w 1215799"/>
                  <a:gd name="connsiteY2" fmla="*/ 651648 h 771363"/>
                  <a:gd name="connsiteX3" fmla="*/ 571683 w 1215799"/>
                  <a:gd name="connsiteY3" fmla="*/ 641985 h 771363"/>
                  <a:gd name="connsiteX4" fmla="*/ 549322 w 1215799"/>
                  <a:gd name="connsiteY4" fmla="*/ 634412 h 771363"/>
                  <a:gd name="connsiteX5" fmla="*/ 99810 w 1215799"/>
                  <a:gd name="connsiteY5" fmla="*/ 373588 h 771363"/>
                  <a:gd name="connsiteX6" fmla="*/ 27085 w 1215799"/>
                  <a:gd name="connsiteY6" fmla="*/ 99810 h 771363"/>
                  <a:gd name="connsiteX7" fmla="*/ 148912 w 1215799"/>
                  <a:gd name="connsiteY7" fmla="*/ 6746 h 771363"/>
                  <a:gd name="connsiteX8" fmla="*/ 300863 w 1215799"/>
                  <a:gd name="connsiteY8" fmla="*/ 27086 h 771363"/>
                  <a:gd name="connsiteX9" fmla="*/ 595349 w 1215799"/>
                  <a:gd name="connsiteY9" fmla="*/ 179788 h 771363"/>
                  <a:gd name="connsiteX0" fmla="*/ 1218741 w 1218741"/>
                  <a:gd name="connsiteY0" fmla="*/ 737938 h 738521"/>
                  <a:gd name="connsiteX1" fmla="*/ 671732 w 1218741"/>
                  <a:gd name="connsiteY1" fmla="*/ 668954 h 738521"/>
                  <a:gd name="connsiteX2" fmla="*/ 586015 w 1218741"/>
                  <a:gd name="connsiteY2" fmla="*/ 651648 h 738521"/>
                  <a:gd name="connsiteX3" fmla="*/ 571683 w 1218741"/>
                  <a:gd name="connsiteY3" fmla="*/ 641985 h 738521"/>
                  <a:gd name="connsiteX4" fmla="*/ 549322 w 1218741"/>
                  <a:gd name="connsiteY4" fmla="*/ 634412 h 738521"/>
                  <a:gd name="connsiteX5" fmla="*/ 99810 w 1218741"/>
                  <a:gd name="connsiteY5" fmla="*/ 373588 h 738521"/>
                  <a:gd name="connsiteX6" fmla="*/ 27085 w 1218741"/>
                  <a:gd name="connsiteY6" fmla="*/ 99810 h 738521"/>
                  <a:gd name="connsiteX7" fmla="*/ 148912 w 1218741"/>
                  <a:gd name="connsiteY7" fmla="*/ 6746 h 738521"/>
                  <a:gd name="connsiteX8" fmla="*/ 300863 w 1218741"/>
                  <a:gd name="connsiteY8" fmla="*/ 27086 h 738521"/>
                  <a:gd name="connsiteX9" fmla="*/ 595349 w 1218741"/>
                  <a:gd name="connsiteY9" fmla="*/ 179788 h 738521"/>
                  <a:gd name="connsiteX0" fmla="*/ 1218741 w 1218741"/>
                  <a:gd name="connsiteY0" fmla="*/ 737938 h 738739"/>
                  <a:gd name="connsiteX1" fmla="*/ 671732 w 1218741"/>
                  <a:gd name="connsiteY1" fmla="*/ 668954 h 738739"/>
                  <a:gd name="connsiteX2" fmla="*/ 586015 w 1218741"/>
                  <a:gd name="connsiteY2" fmla="*/ 651648 h 738739"/>
                  <a:gd name="connsiteX3" fmla="*/ 571683 w 1218741"/>
                  <a:gd name="connsiteY3" fmla="*/ 641985 h 738739"/>
                  <a:gd name="connsiteX4" fmla="*/ 549322 w 1218741"/>
                  <a:gd name="connsiteY4" fmla="*/ 634412 h 738739"/>
                  <a:gd name="connsiteX5" fmla="*/ 99810 w 1218741"/>
                  <a:gd name="connsiteY5" fmla="*/ 373588 h 738739"/>
                  <a:gd name="connsiteX6" fmla="*/ 27085 w 1218741"/>
                  <a:gd name="connsiteY6" fmla="*/ 99810 h 738739"/>
                  <a:gd name="connsiteX7" fmla="*/ 148912 w 1218741"/>
                  <a:gd name="connsiteY7" fmla="*/ 6746 h 738739"/>
                  <a:gd name="connsiteX8" fmla="*/ 300863 w 1218741"/>
                  <a:gd name="connsiteY8" fmla="*/ 27086 h 738739"/>
                  <a:gd name="connsiteX9" fmla="*/ 595349 w 1218741"/>
                  <a:gd name="connsiteY9" fmla="*/ 179788 h 738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8741" h="738739">
                    <a:moveTo>
                      <a:pt x="1218741" y="737938"/>
                    </a:moveTo>
                    <a:cubicBezTo>
                      <a:pt x="990676" y="743899"/>
                      <a:pt x="847012" y="716168"/>
                      <a:pt x="671732" y="668954"/>
                    </a:cubicBezTo>
                    <a:cubicBezTo>
                      <a:pt x="641327" y="668954"/>
                      <a:pt x="612361" y="662792"/>
                      <a:pt x="586015" y="651648"/>
                    </a:cubicBezTo>
                    <a:lnTo>
                      <a:pt x="571683" y="641985"/>
                    </a:lnTo>
                    <a:lnTo>
                      <a:pt x="549322" y="634412"/>
                    </a:lnTo>
                    <a:lnTo>
                      <a:pt x="99810" y="373588"/>
                    </a:lnTo>
                    <a:cubicBezTo>
                      <a:pt x="4125" y="318069"/>
                      <a:pt x="-28435" y="195494"/>
                      <a:pt x="27085" y="99810"/>
                    </a:cubicBezTo>
                    <a:cubicBezTo>
                      <a:pt x="54845" y="51968"/>
                      <a:pt x="99369" y="19907"/>
                      <a:pt x="148912" y="6746"/>
                    </a:cubicBezTo>
                    <a:cubicBezTo>
                      <a:pt x="198457" y="-6414"/>
                      <a:pt x="253021" y="-674"/>
                      <a:pt x="300863" y="27086"/>
                    </a:cubicBezTo>
                    <a:lnTo>
                      <a:pt x="595349" y="179788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90C25FF2-B3C2-43A2-86E8-D2DDD5A41FD9}"/>
                </a:ext>
              </a:extLst>
            </p:cNvPr>
            <p:cNvSpPr/>
            <p:nvPr/>
          </p:nvSpPr>
          <p:spPr bwMode="auto">
            <a:xfrm>
              <a:off x="4748141" y="4278517"/>
              <a:ext cx="1028708" cy="290083"/>
            </a:xfrm>
            <a:prstGeom prst="ellipse">
              <a:avLst/>
            </a:prstGeom>
            <a:solidFill>
              <a:srgbClr val="CC6600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198CA0BF-8DE6-4D1F-B926-C37BE3914FE9}"/>
              </a:ext>
            </a:extLst>
          </p:cNvPr>
          <p:cNvGrpSpPr/>
          <p:nvPr/>
        </p:nvGrpSpPr>
        <p:grpSpPr>
          <a:xfrm>
            <a:off x="714443" y="3820093"/>
            <a:ext cx="1580938" cy="1434077"/>
            <a:chOff x="3826258" y="2563456"/>
            <a:chExt cx="1913223" cy="1735494"/>
          </a:xfrm>
        </p:grpSpPr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D94CCF29-3AFF-4110-A6CD-71764C805F76}"/>
                </a:ext>
              </a:extLst>
            </p:cNvPr>
            <p:cNvSpPr/>
            <p:nvPr/>
          </p:nvSpPr>
          <p:spPr>
            <a:xfrm>
              <a:off x="4481746" y="2563456"/>
              <a:ext cx="1015206" cy="937480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5AFC48F8-90D7-4C81-984F-DBF226A0D18E}"/>
                </a:ext>
              </a:extLst>
            </p:cNvPr>
            <p:cNvSpPr/>
            <p:nvPr/>
          </p:nvSpPr>
          <p:spPr>
            <a:xfrm>
              <a:off x="3826258" y="3238115"/>
              <a:ext cx="606915" cy="560449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C9E82BBC-38A6-4D2F-BDC0-B930510C7166}"/>
                </a:ext>
              </a:extLst>
            </p:cNvPr>
            <p:cNvSpPr/>
            <p:nvPr/>
          </p:nvSpPr>
          <p:spPr>
            <a:xfrm>
              <a:off x="4435858" y="3790565"/>
              <a:ext cx="393615" cy="363479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F611CEA4-AB9B-4BC9-9848-BD48F093D39F}"/>
                </a:ext>
              </a:extLst>
            </p:cNvPr>
            <p:cNvSpPr/>
            <p:nvPr/>
          </p:nvSpPr>
          <p:spPr>
            <a:xfrm>
              <a:off x="4983513" y="3600860"/>
              <a:ext cx="755968" cy="698090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E190C159-7741-41C7-9391-9C42B87BDEFD}"/>
              </a:ext>
            </a:extLst>
          </p:cNvPr>
          <p:cNvGrpSpPr/>
          <p:nvPr/>
        </p:nvGrpSpPr>
        <p:grpSpPr>
          <a:xfrm>
            <a:off x="7674081" y="3890249"/>
            <a:ext cx="1359138" cy="1533939"/>
            <a:chOff x="6161665" y="4758485"/>
            <a:chExt cx="1359138" cy="1533939"/>
          </a:xfrm>
        </p:grpSpPr>
        <p:sp>
          <p:nvSpPr>
            <p:cNvPr id="517" name="Freeform 36">
              <a:extLst>
                <a:ext uri="{FF2B5EF4-FFF2-40B4-BE49-F238E27FC236}">
                  <a16:creationId xmlns:a16="http://schemas.microsoft.com/office/drawing/2014/main" id="{3C694B7B-BE36-4B55-9E87-4A6E24BC7CB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09340" y="4758485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8" name="Freeform 37">
              <a:extLst>
                <a:ext uri="{FF2B5EF4-FFF2-40B4-BE49-F238E27FC236}">
                  <a16:creationId xmlns:a16="http://schemas.microsoft.com/office/drawing/2014/main" id="{6D8FA8F8-11C5-41F8-8181-263200256F8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22153" y="4955969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9" name="Freeform 36">
              <a:extLst>
                <a:ext uri="{FF2B5EF4-FFF2-40B4-BE49-F238E27FC236}">
                  <a16:creationId xmlns:a16="http://schemas.microsoft.com/office/drawing/2014/main" id="{06C5499D-18B8-49FE-B81B-D7907BDE775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097153" y="4955969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0" name="Freeform 37">
              <a:extLst>
                <a:ext uri="{FF2B5EF4-FFF2-40B4-BE49-F238E27FC236}">
                  <a16:creationId xmlns:a16="http://schemas.microsoft.com/office/drawing/2014/main" id="{EF9CF185-A3BA-4861-87DF-20763363AAE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123355" y="5128028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1" name="Freeform 36">
              <a:extLst>
                <a:ext uri="{FF2B5EF4-FFF2-40B4-BE49-F238E27FC236}">
                  <a16:creationId xmlns:a16="http://schemas.microsoft.com/office/drawing/2014/main" id="{0E274913-7D0F-4A24-BF05-C3D48DB3DB0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61665" y="4955969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" name="Freeform 37">
              <a:extLst>
                <a:ext uri="{FF2B5EF4-FFF2-40B4-BE49-F238E27FC236}">
                  <a16:creationId xmlns:a16="http://schemas.microsoft.com/office/drawing/2014/main" id="{C76203F1-475B-41CE-A20C-B5492A191F0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87867" y="5128028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3" name="グループ化 522">
            <a:extLst>
              <a:ext uri="{FF2B5EF4-FFF2-40B4-BE49-F238E27FC236}">
                <a16:creationId xmlns:a16="http://schemas.microsoft.com/office/drawing/2014/main" id="{4340CB22-5105-45EF-BD97-C8E74BDCFF52}"/>
              </a:ext>
            </a:extLst>
          </p:cNvPr>
          <p:cNvGrpSpPr/>
          <p:nvPr/>
        </p:nvGrpSpPr>
        <p:grpSpPr>
          <a:xfrm>
            <a:off x="2894991" y="4045868"/>
            <a:ext cx="1505675" cy="1377172"/>
            <a:chOff x="7934022" y="940365"/>
            <a:chExt cx="1505675" cy="1377172"/>
          </a:xfrm>
        </p:grpSpPr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E0DF1A93-6330-43CB-92FA-F1F53B00BB3D}"/>
                </a:ext>
              </a:extLst>
            </p:cNvPr>
            <p:cNvSpPr/>
            <p:nvPr/>
          </p:nvSpPr>
          <p:spPr>
            <a:xfrm>
              <a:off x="8758599" y="940365"/>
              <a:ext cx="620345" cy="527667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34445236-E7FC-4C4A-89E7-7740D0217799}"/>
                </a:ext>
              </a:extLst>
            </p:cNvPr>
            <p:cNvSpPr/>
            <p:nvPr/>
          </p:nvSpPr>
          <p:spPr>
            <a:xfrm>
              <a:off x="8617556" y="1462486"/>
              <a:ext cx="201844" cy="195785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DA9BC8CA-6E68-406A-9D27-657DF3EB44B9}"/>
                </a:ext>
              </a:extLst>
            </p:cNvPr>
            <p:cNvSpPr/>
            <p:nvPr/>
          </p:nvSpPr>
          <p:spPr>
            <a:xfrm>
              <a:off x="8932178" y="1848874"/>
              <a:ext cx="507519" cy="468663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DC161170-4CD3-4510-A165-BBAE1E5B09F0}"/>
                </a:ext>
              </a:extLst>
            </p:cNvPr>
            <p:cNvSpPr/>
            <p:nvPr/>
          </p:nvSpPr>
          <p:spPr>
            <a:xfrm>
              <a:off x="8040406" y="1348339"/>
              <a:ext cx="326779" cy="301760"/>
            </a:xfrm>
            <a:custGeom>
              <a:avLst/>
              <a:gdLst>
                <a:gd name="connsiteX0" fmla="*/ 503455 w 1015206"/>
                <a:gd name="connsiteY0" fmla="*/ 0 h 937480"/>
                <a:gd name="connsiteX1" fmla="*/ 678323 w 1015206"/>
                <a:gd name="connsiteY1" fmla="*/ 115910 h 937480"/>
                <a:gd name="connsiteX2" fmla="*/ 688756 w 1015206"/>
                <a:gd name="connsiteY2" fmla="*/ 149518 h 937480"/>
                <a:gd name="connsiteX3" fmla="*/ 743767 w 1015206"/>
                <a:gd name="connsiteY3" fmla="*/ 138412 h 937480"/>
                <a:gd name="connsiteX4" fmla="*/ 918853 w 1015206"/>
                <a:gd name="connsiteY4" fmla="*/ 313497 h 937480"/>
                <a:gd name="connsiteX5" fmla="*/ 912327 w 1015206"/>
                <a:gd name="connsiteY5" fmla="*/ 356666 h 937480"/>
                <a:gd name="connsiteX6" fmla="*/ 946554 w 1015206"/>
                <a:gd name="connsiteY6" fmla="*/ 384906 h 937480"/>
                <a:gd name="connsiteX7" fmla="*/ 1015206 w 1015206"/>
                <a:gd name="connsiteY7" fmla="*/ 550646 h 937480"/>
                <a:gd name="connsiteX8" fmla="*/ 828052 w 1015206"/>
                <a:gd name="connsiteY8" fmla="*/ 780276 h 937480"/>
                <a:gd name="connsiteX9" fmla="*/ 814501 w 1015206"/>
                <a:gd name="connsiteY9" fmla="*/ 781642 h 937480"/>
                <a:gd name="connsiteX10" fmla="*/ 803614 w 1015206"/>
                <a:gd name="connsiteY10" fmla="*/ 835567 h 937480"/>
                <a:gd name="connsiteX11" fmla="*/ 649861 w 1015206"/>
                <a:gd name="connsiteY11" fmla="*/ 937480 h 937480"/>
                <a:gd name="connsiteX12" fmla="*/ 531869 w 1015206"/>
                <a:gd name="connsiteY12" fmla="*/ 888607 h 937480"/>
                <a:gd name="connsiteX13" fmla="*/ 507731 w 1015206"/>
                <a:gd name="connsiteY13" fmla="*/ 852805 h 937480"/>
                <a:gd name="connsiteX14" fmla="*/ 498730 w 1015206"/>
                <a:gd name="connsiteY14" fmla="*/ 866155 h 937480"/>
                <a:gd name="connsiteX15" fmla="*/ 344505 w 1015206"/>
                <a:gd name="connsiteY15" fmla="*/ 930037 h 937480"/>
                <a:gd name="connsiteX16" fmla="*/ 126398 w 1015206"/>
                <a:gd name="connsiteY16" fmla="*/ 711930 h 937480"/>
                <a:gd name="connsiteX17" fmla="*/ 130829 w 1015206"/>
                <a:gd name="connsiteY17" fmla="*/ 667974 h 937480"/>
                <a:gd name="connsiteX18" fmla="*/ 132004 w 1015206"/>
                <a:gd name="connsiteY18" fmla="*/ 664190 h 937480"/>
                <a:gd name="connsiteX19" fmla="*/ 88707 w 1015206"/>
                <a:gd name="connsiteY19" fmla="*/ 655448 h 937480"/>
                <a:gd name="connsiteX20" fmla="*/ 0 w 1015206"/>
                <a:gd name="connsiteY20" fmla="*/ 521622 h 937480"/>
                <a:gd name="connsiteX21" fmla="*/ 88707 w 1015206"/>
                <a:gd name="connsiteY21" fmla="*/ 387796 h 937480"/>
                <a:gd name="connsiteX22" fmla="*/ 94304 w 1015206"/>
                <a:gd name="connsiteY22" fmla="*/ 386666 h 937480"/>
                <a:gd name="connsiteX23" fmla="*/ 79532 w 1015206"/>
                <a:gd name="connsiteY23" fmla="*/ 313497 h 937480"/>
                <a:gd name="connsiteX24" fmla="*/ 269314 w 1015206"/>
                <a:gd name="connsiteY24" fmla="*/ 123715 h 937480"/>
                <a:gd name="connsiteX25" fmla="*/ 322812 w 1015206"/>
                <a:gd name="connsiteY25" fmla="*/ 134515 h 937480"/>
                <a:gd name="connsiteX26" fmla="*/ 328587 w 1015206"/>
                <a:gd name="connsiteY26" fmla="*/ 115910 h 937480"/>
                <a:gd name="connsiteX27" fmla="*/ 503455 w 1015206"/>
                <a:gd name="connsiteY27" fmla="*/ 0 h 93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15206" h="937480">
                  <a:moveTo>
                    <a:pt x="503455" y="0"/>
                  </a:moveTo>
                  <a:cubicBezTo>
                    <a:pt x="582066" y="0"/>
                    <a:pt x="649513" y="47794"/>
                    <a:pt x="678323" y="115910"/>
                  </a:cubicBezTo>
                  <a:lnTo>
                    <a:pt x="688756" y="149518"/>
                  </a:lnTo>
                  <a:lnTo>
                    <a:pt x="743767" y="138412"/>
                  </a:lnTo>
                  <a:cubicBezTo>
                    <a:pt x="840464" y="138412"/>
                    <a:pt x="918853" y="216800"/>
                    <a:pt x="918853" y="313497"/>
                  </a:cubicBezTo>
                  <a:lnTo>
                    <a:pt x="912327" y="356666"/>
                  </a:lnTo>
                  <a:lnTo>
                    <a:pt x="946554" y="384906"/>
                  </a:lnTo>
                  <a:cubicBezTo>
                    <a:pt x="988971" y="427323"/>
                    <a:pt x="1015206" y="485921"/>
                    <a:pt x="1015206" y="550646"/>
                  </a:cubicBezTo>
                  <a:cubicBezTo>
                    <a:pt x="1015206" y="663916"/>
                    <a:pt x="934861" y="758420"/>
                    <a:pt x="828052" y="780276"/>
                  </a:cubicBezTo>
                  <a:lnTo>
                    <a:pt x="814501" y="781642"/>
                  </a:lnTo>
                  <a:lnTo>
                    <a:pt x="803614" y="835567"/>
                  </a:lnTo>
                  <a:cubicBezTo>
                    <a:pt x="778283" y="895457"/>
                    <a:pt x="718980" y="937480"/>
                    <a:pt x="649861" y="937480"/>
                  </a:cubicBezTo>
                  <a:cubicBezTo>
                    <a:pt x="603782" y="937480"/>
                    <a:pt x="562066" y="918803"/>
                    <a:pt x="531869" y="888607"/>
                  </a:cubicBezTo>
                  <a:lnTo>
                    <a:pt x="507731" y="852805"/>
                  </a:lnTo>
                  <a:lnTo>
                    <a:pt x="498730" y="866155"/>
                  </a:lnTo>
                  <a:cubicBezTo>
                    <a:pt x="459261" y="905625"/>
                    <a:pt x="404734" y="930037"/>
                    <a:pt x="344505" y="930037"/>
                  </a:cubicBezTo>
                  <a:cubicBezTo>
                    <a:pt x="224048" y="930037"/>
                    <a:pt x="126398" y="832387"/>
                    <a:pt x="126398" y="711930"/>
                  </a:cubicBezTo>
                  <a:cubicBezTo>
                    <a:pt x="126398" y="696873"/>
                    <a:pt x="127924" y="682172"/>
                    <a:pt x="130829" y="667974"/>
                  </a:cubicBezTo>
                  <a:lnTo>
                    <a:pt x="132004" y="664190"/>
                  </a:lnTo>
                  <a:lnTo>
                    <a:pt x="88707" y="655448"/>
                  </a:lnTo>
                  <a:cubicBezTo>
                    <a:pt x="36577" y="633400"/>
                    <a:pt x="0" y="581783"/>
                    <a:pt x="0" y="521622"/>
                  </a:cubicBezTo>
                  <a:cubicBezTo>
                    <a:pt x="0" y="461462"/>
                    <a:pt x="36577" y="409844"/>
                    <a:pt x="88707" y="387796"/>
                  </a:cubicBezTo>
                  <a:lnTo>
                    <a:pt x="94304" y="386666"/>
                  </a:lnTo>
                  <a:lnTo>
                    <a:pt x="79532" y="313497"/>
                  </a:lnTo>
                  <a:cubicBezTo>
                    <a:pt x="79532" y="208683"/>
                    <a:pt x="164500" y="123715"/>
                    <a:pt x="269314" y="123715"/>
                  </a:cubicBezTo>
                  <a:lnTo>
                    <a:pt x="322812" y="134515"/>
                  </a:lnTo>
                  <a:lnTo>
                    <a:pt x="328587" y="115910"/>
                  </a:lnTo>
                  <a:cubicBezTo>
                    <a:pt x="357398" y="47794"/>
                    <a:pt x="424845" y="0"/>
                    <a:pt x="50345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1660CECA-83D9-42A3-8BA8-3827D94C10EB}"/>
                </a:ext>
              </a:extLst>
            </p:cNvPr>
            <p:cNvSpPr/>
            <p:nvPr/>
          </p:nvSpPr>
          <p:spPr>
            <a:xfrm>
              <a:off x="8437494" y="1793436"/>
              <a:ext cx="292424" cy="248737"/>
            </a:xfrm>
            <a:custGeom>
              <a:avLst/>
              <a:gdLst>
                <a:gd name="connsiteX0" fmla="*/ 791209 w 1888384"/>
                <a:gd name="connsiteY0" fmla="*/ 0 h 1092680"/>
                <a:gd name="connsiteX1" fmla="*/ 962003 w 1888384"/>
                <a:gd name="connsiteY1" fmla="*/ 70745 h 1092680"/>
                <a:gd name="connsiteX2" fmla="*/ 965834 w 1888384"/>
                <a:gd name="connsiteY2" fmla="*/ 76426 h 1092680"/>
                <a:gd name="connsiteX3" fmla="*/ 969664 w 1888384"/>
                <a:gd name="connsiteY3" fmla="*/ 70745 h 1092680"/>
                <a:gd name="connsiteX4" fmla="*/ 1140459 w 1888384"/>
                <a:gd name="connsiteY4" fmla="*/ 0 h 1092680"/>
                <a:gd name="connsiteX5" fmla="*/ 1311253 w 1888384"/>
                <a:gd name="connsiteY5" fmla="*/ 70745 h 1092680"/>
                <a:gd name="connsiteX6" fmla="*/ 1353071 w 1888384"/>
                <a:gd name="connsiteY6" fmla="*/ 132770 h 1092680"/>
                <a:gd name="connsiteX7" fmla="*/ 1381474 w 1888384"/>
                <a:gd name="connsiteY7" fmla="*/ 123953 h 1092680"/>
                <a:gd name="connsiteX8" fmla="*/ 1430153 w 1888384"/>
                <a:gd name="connsiteY8" fmla="*/ 119046 h 1092680"/>
                <a:gd name="connsiteX9" fmla="*/ 1652712 w 1888384"/>
                <a:gd name="connsiteY9" fmla="*/ 266568 h 1092680"/>
                <a:gd name="connsiteX10" fmla="*/ 1671219 w 1888384"/>
                <a:gd name="connsiteY10" fmla="*/ 358239 h 1092680"/>
                <a:gd name="connsiteX11" fmla="*/ 1671692 w 1888384"/>
                <a:gd name="connsiteY11" fmla="*/ 358175 h 1092680"/>
                <a:gd name="connsiteX12" fmla="*/ 1888384 w 1888384"/>
                <a:gd name="connsiteY12" fmla="*/ 551086 h 1092680"/>
                <a:gd name="connsiteX13" fmla="*/ 1671692 w 1888384"/>
                <a:gd name="connsiteY13" fmla="*/ 743997 h 1092680"/>
                <a:gd name="connsiteX14" fmla="*/ 1671219 w 1888384"/>
                <a:gd name="connsiteY14" fmla="*/ 743933 h 1092680"/>
                <a:gd name="connsiteX15" fmla="*/ 1652712 w 1888384"/>
                <a:gd name="connsiteY15" fmla="*/ 835605 h 1092680"/>
                <a:gd name="connsiteX16" fmla="*/ 1430153 w 1888384"/>
                <a:gd name="connsiteY16" fmla="*/ 983126 h 1092680"/>
                <a:gd name="connsiteX17" fmla="*/ 1381474 w 1888384"/>
                <a:gd name="connsiteY17" fmla="*/ 978219 h 1092680"/>
                <a:gd name="connsiteX18" fmla="*/ 1347779 w 1888384"/>
                <a:gd name="connsiteY18" fmla="*/ 967760 h 1092680"/>
                <a:gd name="connsiteX19" fmla="*/ 1311253 w 1888384"/>
                <a:gd name="connsiteY19" fmla="*/ 1021935 h 1092680"/>
                <a:gd name="connsiteX20" fmla="*/ 1140459 w 1888384"/>
                <a:gd name="connsiteY20" fmla="*/ 1092680 h 1092680"/>
                <a:gd name="connsiteX21" fmla="*/ 969664 w 1888384"/>
                <a:gd name="connsiteY21" fmla="*/ 1021935 h 1092680"/>
                <a:gd name="connsiteX22" fmla="*/ 965834 w 1888384"/>
                <a:gd name="connsiteY22" fmla="*/ 1016254 h 1092680"/>
                <a:gd name="connsiteX23" fmla="*/ 962003 w 1888384"/>
                <a:gd name="connsiteY23" fmla="*/ 1021935 h 1092680"/>
                <a:gd name="connsiteX24" fmla="*/ 791209 w 1888384"/>
                <a:gd name="connsiteY24" fmla="*/ 1092680 h 1092680"/>
                <a:gd name="connsiteX25" fmla="*/ 620414 w 1888384"/>
                <a:gd name="connsiteY25" fmla="*/ 1021935 h 1092680"/>
                <a:gd name="connsiteX26" fmla="*/ 577130 w 1888384"/>
                <a:gd name="connsiteY26" fmla="*/ 957735 h 1092680"/>
                <a:gd name="connsiteX27" fmla="*/ 565321 w 1888384"/>
                <a:gd name="connsiteY27" fmla="*/ 964145 h 1092680"/>
                <a:gd name="connsiteX28" fmla="*/ 471303 w 1888384"/>
                <a:gd name="connsiteY28" fmla="*/ 983126 h 1092680"/>
                <a:gd name="connsiteX29" fmla="*/ 248744 w 1888384"/>
                <a:gd name="connsiteY29" fmla="*/ 835605 h 1092680"/>
                <a:gd name="connsiteX30" fmla="*/ 229891 w 1888384"/>
                <a:gd name="connsiteY30" fmla="*/ 742221 h 1092680"/>
                <a:gd name="connsiteX31" fmla="*/ 216692 w 1888384"/>
                <a:gd name="connsiteY31" fmla="*/ 743997 h 1092680"/>
                <a:gd name="connsiteX32" fmla="*/ 0 w 1888384"/>
                <a:gd name="connsiteY32" fmla="*/ 551086 h 1092680"/>
                <a:gd name="connsiteX33" fmla="*/ 216692 w 1888384"/>
                <a:gd name="connsiteY33" fmla="*/ 358175 h 1092680"/>
                <a:gd name="connsiteX34" fmla="*/ 230008 w 1888384"/>
                <a:gd name="connsiteY34" fmla="*/ 359370 h 1092680"/>
                <a:gd name="connsiteX35" fmla="*/ 248744 w 1888384"/>
                <a:gd name="connsiteY35" fmla="*/ 266568 h 1092680"/>
                <a:gd name="connsiteX36" fmla="*/ 471303 w 1888384"/>
                <a:gd name="connsiteY36" fmla="*/ 119046 h 1092680"/>
                <a:gd name="connsiteX37" fmla="*/ 565321 w 1888384"/>
                <a:gd name="connsiteY37" fmla="*/ 138027 h 1092680"/>
                <a:gd name="connsiteX38" fmla="*/ 572445 w 1888384"/>
                <a:gd name="connsiteY38" fmla="*/ 141894 h 1092680"/>
                <a:gd name="connsiteX39" fmla="*/ 620414 w 1888384"/>
                <a:gd name="connsiteY39" fmla="*/ 70745 h 1092680"/>
                <a:gd name="connsiteX40" fmla="*/ 791209 w 1888384"/>
                <a:gd name="connsiteY40" fmla="*/ 0 h 10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88384" h="1092680">
                  <a:moveTo>
                    <a:pt x="791209" y="0"/>
                  </a:moveTo>
                  <a:cubicBezTo>
                    <a:pt x="857908" y="0"/>
                    <a:pt x="918293" y="27035"/>
                    <a:pt x="962003" y="70745"/>
                  </a:cubicBezTo>
                  <a:lnTo>
                    <a:pt x="965834" y="76426"/>
                  </a:lnTo>
                  <a:lnTo>
                    <a:pt x="969664" y="70745"/>
                  </a:lnTo>
                  <a:cubicBezTo>
                    <a:pt x="1013374" y="27035"/>
                    <a:pt x="1073759" y="0"/>
                    <a:pt x="1140459" y="0"/>
                  </a:cubicBezTo>
                  <a:cubicBezTo>
                    <a:pt x="1207158" y="0"/>
                    <a:pt x="1267543" y="27035"/>
                    <a:pt x="1311253" y="70745"/>
                  </a:cubicBezTo>
                  <a:lnTo>
                    <a:pt x="1353071" y="132770"/>
                  </a:lnTo>
                  <a:lnTo>
                    <a:pt x="1381474" y="123953"/>
                  </a:lnTo>
                  <a:cubicBezTo>
                    <a:pt x="1397198" y="120736"/>
                    <a:pt x="1413478" y="119046"/>
                    <a:pt x="1430153" y="119046"/>
                  </a:cubicBezTo>
                  <a:cubicBezTo>
                    <a:pt x="1530202" y="119046"/>
                    <a:pt x="1616044" y="179875"/>
                    <a:pt x="1652712" y="266568"/>
                  </a:cubicBezTo>
                  <a:lnTo>
                    <a:pt x="1671219" y="358239"/>
                  </a:lnTo>
                  <a:lnTo>
                    <a:pt x="1671692" y="358175"/>
                  </a:lnTo>
                  <a:cubicBezTo>
                    <a:pt x="1791368" y="358175"/>
                    <a:pt x="1888384" y="444544"/>
                    <a:pt x="1888384" y="551086"/>
                  </a:cubicBezTo>
                  <a:cubicBezTo>
                    <a:pt x="1888384" y="657628"/>
                    <a:pt x="1791368" y="743997"/>
                    <a:pt x="1671692" y="743997"/>
                  </a:cubicBezTo>
                  <a:lnTo>
                    <a:pt x="1671219" y="743933"/>
                  </a:lnTo>
                  <a:lnTo>
                    <a:pt x="1652712" y="835605"/>
                  </a:lnTo>
                  <a:cubicBezTo>
                    <a:pt x="1616044" y="922297"/>
                    <a:pt x="1530202" y="983126"/>
                    <a:pt x="1430153" y="983126"/>
                  </a:cubicBezTo>
                  <a:cubicBezTo>
                    <a:pt x="1413478" y="983126"/>
                    <a:pt x="1397198" y="981437"/>
                    <a:pt x="1381474" y="978219"/>
                  </a:cubicBezTo>
                  <a:lnTo>
                    <a:pt x="1347779" y="967760"/>
                  </a:lnTo>
                  <a:lnTo>
                    <a:pt x="1311253" y="1021935"/>
                  </a:lnTo>
                  <a:cubicBezTo>
                    <a:pt x="1267543" y="1065645"/>
                    <a:pt x="1207158" y="1092680"/>
                    <a:pt x="1140459" y="1092680"/>
                  </a:cubicBezTo>
                  <a:cubicBezTo>
                    <a:pt x="1073759" y="1092680"/>
                    <a:pt x="1013374" y="1065645"/>
                    <a:pt x="969664" y="1021935"/>
                  </a:cubicBezTo>
                  <a:lnTo>
                    <a:pt x="965834" y="1016254"/>
                  </a:lnTo>
                  <a:lnTo>
                    <a:pt x="962003" y="1021935"/>
                  </a:lnTo>
                  <a:cubicBezTo>
                    <a:pt x="918293" y="1065645"/>
                    <a:pt x="857908" y="1092680"/>
                    <a:pt x="791209" y="1092680"/>
                  </a:cubicBezTo>
                  <a:cubicBezTo>
                    <a:pt x="724509" y="1092680"/>
                    <a:pt x="664124" y="1065645"/>
                    <a:pt x="620414" y="1021935"/>
                  </a:cubicBezTo>
                  <a:lnTo>
                    <a:pt x="577130" y="957735"/>
                  </a:lnTo>
                  <a:lnTo>
                    <a:pt x="565321" y="964145"/>
                  </a:lnTo>
                  <a:cubicBezTo>
                    <a:pt x="536424" y="976367"/>
                    <a:pt x="504653" y="983126"/>
                    <a:pt x="471303" y="983126"/>
                  </a:cubicBezTo>
                  <a:cubicBezTo>
                    <a:pt x="371254" y="983126"/>
                    <a:pt x="285412" y="922297"/>
                    <a:pt x="248744" y="835605"/>
                  </a:cubicBezTo>
                  <a:lnTo>
                    <a:pt x="229891" y="742221"/>
                  </a:lnTo>
                  <a:lnTo>
                    <a:pt x="216692" y="743997"/>
                  </a:lnTo>
                  <a:cubicBezTo>
                    <a:pt x="97016" y="743997"/>
                    <a:pt x="0" y="657628"/>
                    <a:pt x="0" y="551086"/>
                  </a:cubicBezTo>
                  <a:cubicBezTo>
                    <a:pt x="0" y="444544"/>
                    <a:pt x="97016" y="358175"/>
                    <a:pt x="216692" y="358175"/>
                  </a:cubicBezTo>
                  <a:lnTo>
                    <a:pt x="230008" y="359370"/>
                  </a:lnTo>
                  <a:lnTo>
                    <a:pt x="248744" y="266568"/>
                  </a:lnTo>
                  <a:cubicBezTo>
                    <a:pt x="285412" y="179875"/>
                    <a:pt x="371254" y="119046"/>
                    <a:pt x="471303" y="119046"/>
                  </a:cubicBezTo>
                  <a:cubicBezTo>
                    <a:pt x="504653" y="119046"/>
                    <a:pt x="536424" y="125805"/>
                    <a:pt x="565321" y="138027"/>
                  </a:cubicBezTo>
                  <a:lnTo>
                    <a:pt x="572445" y="141894"/>
                  </a:lnTo>
                  <a:lnTo>
                    <a:pt x="620414" y="70745"/>
                  </a:lnTo>
                  <a:cubicBezTo>
                    <a:pt x="664124" y="27035"/>
                    <a:pt x="724509" y="0"/>
                    <a:pt x="79120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0F20F9A3-0252-4470-A4EA-137A32871979}"/>
                </a:ext>
              </a:extLst>
            </p:cNvPr>
            <p:cNvSpPr/>
            <p:nvPr/>
          </p:nvSpPr>
          <p:spPr>
            <a:xfrm>
              <a:off x="8306384" y="1009217"/>
              <a:ext cx="201844" cy="195785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6A1BDE79-21B9-49E1-B47B-B95DF17F198D}"/>
                </a:ext>
              </a:extLst>
            </p:cNvPr>
            <p:cNvSpPr/>
            <p:nvPr/>
          </p:nvSpPr>
          <p:spPr>
            <a:xfrm>
              <a:off x="7934022" y="1862505"/>
              <a:ext cx="301212" cy="292170"/>
            </a:xfrm>
            <a:custGeom>
              <a:avLst/>
              <a:gdLst>
                <a:gd name="connsiteX0" fmla="*/ 681487 w 1354348"/>
                <a:gd name="connsiteY0" fmla="*/ 0 h 1313690"/>
                <a:gd name="connsiteX1" fmla="*/ 1019534 w 1354348"/>
                <a:gd name="connsiteY1" fmla="*/ 275516 h 1313690"/>
                <a:gd name="connsiteX2" fmla="*/ 1019945 w 1354348"/>
                <a:gd name="connsiteY2" fmla="*/ 279593 h 1313690"/>
                <a:gd name="connsiteX3" fmla="*/ 1078832 w 1354348"/>
                <a:gd name="connsiteY3" fmla="*/ 285529 h 1313690"/>
                <a:gd name="connsiteX4" fmla="*/ 1354348 w 1354348"/>
                <a:gd name="connsiteY4" fmla="*/ 623576 h 1313690"/>
                <a:gd name="connsiteX5" fmla="*/ 1253283 w 1354348"/>
                <a:gd name="connsiteY5" fmla="*/ 867568 h 1313690"/>
                <a:gd name="connsiteX6" fmla="*/ 1208221 w 1354348"/>
                <a:gd name="connsiteY6" fmla="*/ 904748 h 1313690"/>
                <a:gd name="connsiteX7" fmla="*/ 1208979 w 1354348"/>
                <a:gd name="connsiteY7" fmla="*/ 907552 h 1313690"/>
                <a:gd name="connsiteX8" fmla="*/ 1214368 w 1354348"/>
                <a:gd name="connsiteY8" fmla="*/ 968633 h 1313690"/>
                <a:gd name="connsiteX9" fmla="*/ 869311 w 1354348"/>
                <a:gd name="connsiteY9" fmla="*/ 1313690 h 1313690"/>
                <a:gd name="connsiteX10" fmla="*/ 734999 w 1354348"/>
                <a:gd name="connsiteY10" fmla="*/ 1286574 h 1313690"/>
                <a:gd name="connsiteX11" fmla="*/ 693552 w 1354348"/>
                <a:gd name="connsiteY11" fmla="*/ 1264077 h 1313690"/>
                <a:gd name="connsiteX12" fmla="*/ 652104 w 1354348"/>
                <a:gd name="connsiteY12" fmla="*/ 1286574 h 1313690"/>
                <a:gd name="connsiteX13" fmla="*/ 517792 w 1354348"/>
                <a:gd name="connsiteY13" fmla="*/ 1313690 h 1313690"/>
                <a:gd name="connsiteX14" fmla="*/ 172735 w 1354348"/>
                <a:gd name="connsiteY14" fmla="*/ 968633 h 1313690"/>
                <a:gd name="connsiteX15" fmla="*/ 177299 w 1354348"/>
                <a:gd name="connsiteY15" fmla="*/ 923363 h 1313690"/>
                <a:gd name="connsiteX16" fmla="*/ 152132 w 1354348"/>
                <a:gd name="connsiteY16" fmla="*/ 909703 h 1313690"/>
                <a:gd name="connsiteX17" fmla="*/ 0 w 1354348"/>
                <a:gd name="connsiteY17" fmla="*/ 623576 h 1313690"/>
                <a:gd name="connsiteX18" fmla="*/ 275516 w 1354348"/>
                <a:gd name="connsiteY18" fmla="*/ 285529 h 1313690"/>
                <a:gd name="connsiteX19" fmla="*/ 343118 w 1354348"/>
                <a:gd name="connsiteY19" fmla="*/ 278714 h 1313690"/>
                <a:gd name="connsiteX20" fmla="*/ 343440 w 1354348"/>
                <a:gd name="connsiteY20" fmla="*/ 275516 h 1313690"/>
                <a:gd name="connsiteX21" fmla="*/ 681487 w 1354348"/>
                <a:gd name="connsiteY21" fmla="*/ 0 h 1313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54348" h="1313690">
                  <a:moveTo>
                    <a:pt x="681487" y="0"/>
                  </a:moveTo>
                  <a:cubicBezTo>
                    <a:pt x="848236" y="0"/>
                    <a:pt x="987359" y="118279"/>
                    <a:pt x="1019534" y="275516"/>
                  </a:cubicBezTo>
                  <a:lnTo>
                    <a:pt x="1019945" y="279593"/>
                  </a:lnTo>
                  <a:lnTo>
                    <a:pt x="1078832" y="285529"/>
                  </a:lnTo>
                  <a:cubicBezTo>
                    <a:pt x="1236069" y="317705"/>
                    <a:pt x="1354348" y="456827"/>
                    <a:pt x="1354348" y="623576"/>
                  </a:cubicBezTo>
                  <a:cubicBezTo>
                    <a:pt x="1354348" y="718861"/>
                    <a:pt x="1315726" y="805125"/>
                    <a:pt x="1253283" y="867568"/>
                  </a:cubicBezTo>
                  <a:lnTo>
                    <a:pt x="1208221" y="904748"/>
                  </a:lnTo>
                  <a:lnTo>
                    <a:pt x="1208979" y="907552"/>
                  </a:lnTo>
                  <a:cubicBezTo>
                    <a:pt x="1212520" y="927378"/>
                    <a:pt x="1214368" y="947790"/>
                    <a:pt x="1214368" y="968633"/>
                  </a:cubicBezTo>
                  <a:cubicBezTo>
                    <a:pt x="1214368" y="1159203"/>
                    <a:pt x="1059881" y="1313690"/>
                    <a:pt x="869311" y="1313690"/>
                  </a:cubicBezTo>
                  <a:cubicBezTo>
                    <a:pt x="821669" y="1313690"/>
                    <a:pt x="776281" y="1304035"/>
                    <a:pt x="734999" y="1286574"/>
                  </a:cubicBezTo>
                  <a:lnTo>
                    <a:pt x="693552" y="1264077"/>
                  </a:lnTo>
                  <a:lnTo>
                    <a:pt x="652104" y="1286574"/>
                  </a:lnTo>
                  <a:cubicBezTo>
                    <a:pt x="610822" y="1304035"/>
                    <a:pt x="565435" y="1313690"/>
                    <a:pt x="517792" y="1313690"/>
                  </a:cubicBezTo>
                  <a:cubicBezTo>
                    <a:pt x="327222" y="1313690"/>
                    <a:pt x="172735" y="1159203"/>
                    <a:pt x="172735" y="968633"/>
                  </a:cubicBezTo>
                  <a:lnTo>
                    <a:pt x="177299" y="923363"/>
                  </a:lnTo>
                  <a:lnTo>
                    <a:pt x="152132" y="909703"/>
                  </a:lnTo>
                  <a:cubicBezTo>
                    <a:pt x="60346" y="847694"/>
                    <a:pt x="0" y="742682"/>
                    <a:pt x="0" y="623576"/>
                  </a:cubicBezTo>
                  <a:cubicBezTo>
                    <a:pt x="0" y="456827"/>
                    <a:pt x="118279" y="317705"/>
                    <a:pt x="275516" y="285529"/>
                  </a:cubicBezTo>
                  <a:lnTo>
                    <a:pt x="343118" y="278714"/>
                  </a:lnTo>
                  <a:lnTo>
                    <a:pt x="343440" y="275516"/>
                  </a:lnTo>
                  <a:cubicBezTo>
                    <a:pt x="375615" y="118279"/>
                    <a:pt x="514738" y="0"/>
                    <a:pt x="68148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99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1" name="グループ化 530">
            <a:extLst>
              <a:ext uri="{FF2B5EF4-FFF2-40B4-BE49-F238E27FC236}">
                <a16:creationId xmlns:a16="http://schemas.microsoft.com/office/drawing/2014/main" id="{F47B2BE3-6C6F-459C-8A74-85C341E748F7}"/>
              </a:ext>
            </a:extLst>
          </p:cNvPr>
          <p:cNvGrpSpPr/>
          <p:nvPr/>
        </p:nvGrpSpPr>
        <p:grpSpPr>
          <a:xfrm>
            <a:off x="4962023" y="3933735"/>
            <a:ext cx="396888" cy="1227024"/>
            <a:chOff x="6161665" y="834185"/>
            <a:chExt cx="916666" cy="1533939"/>
          </a:xfrm>
        </p:grpSpPr>
        <p:sp>
          <p:nvSpPr>
            <p:cNvPr id="532" name="Freeform 36">
              <a:extLst>
                <a:ext uri="{FF2B5EF4-FFF2-40B4-BE49-F238E27FC236}">
                  <a16:creationId xmlns:a16="http://schemas.microsoft.com/office/drawing/2014/main" id="{B0C2FEBA-F160-417A-AEC0-6250853F820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09340" y="834185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3" name="Freeform 37">
              <a:extLst>
                <a:ext uri="{FF2B5EF4-FFF2-40B4-BE49-F238E27FC236}">
                  <a16:creationId xmlns:a16="http://schemas.microsoft.com/office/drawing/2014/main" id="{BEA21981-D51D-4398-98FD-0499E5BE48D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22153" y="1031669"/>
              <a:ext cx="456178" cy="1336455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" name="Freeform 36">
              <a:extLst>
                <a:ext uri="{FF2B5EF4-FFF2-40B4-BE49-F238E27FC236}">
                  <a16:creationId xmlns:a16="http://schemas.microsoft.com/office/drawing/2014/main" id="{AC91920F-656A-4285-956F-8D02608E284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61665" y="1031669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2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" name="Freeform 37">
              <a:extLst>
                <a:ext uri="{FF2B5EF4-FFF2-40B4-BE49-F238E27FC236}">
                  <a16:creationId xmlns:a16="http://schemas.microsoft.com/office/drawing/2014/main" id="{6CB30389-85D1-472F-80B2-0CACD1B0665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87867" y="1203728"/>
              <a:ext cx="397448" cy="1164396"/>
            </a:xfrm>
            <a:custGeom>
              <a:avLst/>
              <a:gdLst>
                <a:gd name="T0" fmla="*/ 33 w 616"/>
                <a:gd name="T1" fmla="*/ 1791 h 1806"/>
                <a:gd name="T2" fmla="*/ 423 w 616"/>
                <a:gd name="T3" fmla="*/ 1260 h 1806"/>
                <a:gd name="T4" fmla="*/ 62 w 616"/>
                <a:gd name="T5" fmla="*/ 515 h 1806"/>
                <a:gd name="T6" fmla="*/ 600 w 616"/>
                <a:gd name="T7" fmla="*/ 33 h 1806"/>
                <a:gd name="T8" fmla="*/ 204 w 616"/>
                <a:gd name="T9" fmla="*/ 552 h 1806"/>
                <a:gd name="T10" fmla="*/ 572 w 616"/>
                <a:gd name="T11" fmla="*/ 1281 h 1806"/>
                <a:gd name="T12" fmla="*/ 33 w 616"/>
                <a:gd name="T13" fmla="*/ 1791 h 18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6" h="1806">
                  <a:moveTo>
                    <a:pt x="33" y="1791"/>
                  </a:moveTo>
                  <a:cubicBezTo>
                    <a:pt x="12" y="1776"/>
                    <a:pt x="414" y="1551"/>
                    <a:pt x="423" y="1260"/>
                  </a:cubicBezTo>
                  <a:cubicBezTo>
                    <a:pt x="432" y="969"/>
                    <a:pt x="0" y="846"/>
                    <a:pt x="62" y="515"/>
                  </a:cubicBezTo>
                  <a:cubicBezTo>
                    <a:pt x="124" y="184"/>
                    <a:pt x="591" y="0"/>
                    <a:pt x="600" y="33"/>
                  </a:cubicBezTo>
                  <a:cubicBezTo>
                    <a:pt x="609" y="66"/>
                    <a:pt x="213" y="252"/>
                    <a:pt x="204" y="552"/>
                  </a:cubicBezTo>
                  <a:cubicBezTo>
                    <a:pt x="195" y="852"/>
                    <a:pt x="616" y="960"/>
                    <a:pt x="572" y="1281"/>
                  </a:cubicBezTo>
                  <a:cubicBezTo>
                    <a:pt x="528" y="1602"/>
                    <a:pt x="54" y="1806"/>
                    <a:pt x="33" y="1791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538" name="矢印: 下 537">
            <a:extLst>
              <a:ext uri="{FF2B5EF4-FFF2-40B4-BE49-F238E27FC236}">
                <a16:creationId xmlns:a16="http://schemas.microsoft.com/office/drawing/2014/main" id="{8450EB78-4016-4FC8-8786-D35B8297FFC8}"/>
              </a:ext>
            </a:extLst>
          </p:cNvPr>
          <p:cNvSpPr/>
          <p:nvPr/>
        </p:nvSpPr>
        <p:spPr>
          <a:xfrm>
            <a:off x="4072920" y="3029837"/>
            <a:ext cx="1367705" cy="62469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9" name="テキスト ボックス 538">
            <a:extLst>
              <a:ext uri="{FF2B5EF4-FFF2-40B4-BE49-F238E27FC236}">
                <a16:creationId xmlns:a16="http://schemas.microsoft.com/office/drawing/2014/main" id="{F5B78331-DEE5-4326-9FB5-E9D4EB1E5CE0}"/>
              </a:ext>
            </a:extLst>
          </p:cNvPr>
          <p:cNvSpPr txBox="1"/>
          <p:nvPr/>
        </p:nvSpPr>
        <p:spPr>
          <a:xfrm>
            <a:off x="5485225" y="3078551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あったか湯気を合成</a:t>
            </a:r>
          </a:p>
        </p:txBody>
      </p:sp>
    </p:spTree>
    <p:extLst>
      <p:ext uri="{BB962C8B-B14F-4D97-AF65-F5344CB8AC3E}">
        <p14:creationId xmlns:p14="http://schemas.microsoft.com/office/powerpoint/2010/main" val="3036279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5</Words>
  <Application>Microsoft Office PowerPoint</Application>
  <PresentationFormat>A4 210 x 297 mm</PresentationFormat>
  <Paragraphs>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pptx095_あったかくなる湯気のイラスト</dc:title>
  <dc:subject>pptx095_あったかくなる湯気のイラスト</dc:subject>
  <dc:creator>でじけろお</dc:creator>
  <cp:revision>1</cp:revision>
  <dcterms:created xsi:type="dcterms:W3CDTF">2018-05-20T00:31:01Z</dcterms:created>
  <dcterms:modified xsi:type="dcterms:W3CDTF">2020-09-29T05:05:35Z</dcterms:modified>
  <cp:version>1</cp:version>
</cp:coreProperties>
</file>